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8.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3.xml" ContentType="application/vnd.openxmlformats-officedocument.theme+xml"/>
  <Override PartName="/ppt/tags/tag1.xml" ContentType="application/vnd.openxmlformats-officedocument.presentationml.tags+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5.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6.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7.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18.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19.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20.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21.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22.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23.xml" ContentType="application/vnd.openxmlformats-officedocument.theme+xml"/>
  <Override PartName="/ppt/theme/themeOverride1.xml" ContentType="application/vnd.openxmlformats-officedocument.themeOverrid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24.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2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26.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27.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2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29.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30.xml" ContentType="application/vnd.openxmlformats-officedocument.theme+xml"/>
  <Override PartName="/ppt/tags/tag2.xml" ContentType="application/vnd.openxmlformats-officedocument.presentationml.tags+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31.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32.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33.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34.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Override2.xml" ContentType="application/vnd.openxmlformats-officedocument.themeOverride+xml"/>
  <Override PartName="/ppt/tags/tag11.xml" ContentType="application/vnd.openxmlformats-officedocument.presentationml.tags+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 id="2147484341" r:id="rId6"/>
    <p:sldMasterId id="2147484364" r:id="rId7"/>
    <p:sldMasterId id="2147484383" r:id="rId8"/>
    <p:sldMasterId id="2147484410" r:id="rId9"/>
    <p:sldMasterId id="2147484430" r:id="rId10"/>
    <p:sldMasterId id="2147484472" r:id="rId11"/>
    <p:sldMasterId id="2147484495" r:id="rId12"/>
    <p:sldMasterId id="2147484513" r:id="rId13"/>
    <p:sldMasterId id="2147484539" r:id="rId14"/>
    <p:sldMasterId id="2147484547" r:id="rId15"/>
    <p:sldMasterId id="2147484574" r:id="rId16"/>
    <p:sldMasterId id="2147484596" r:id="rId17"/>
    <p:sldMasterId id="2147484611" r:id="rId18"/>
    <p:sldMasterId id="2147484626" r:id="rId19"/>
    <p:sldMasterId id="2147484644" r:id="rId20"/>
    <p:sldMasterId id="2147484663" r:id="rId21"/>
    <p:sldMasterId id="2147484671" r:id="rId22"/>
    <p:sldMasterId id="2147484714" r:id="rId23"/>
    <p:sldMasterId id="2147484722" r:id="rId24"/>
    <p:sldMasterId id="2147484761" r:id="rId25"/>
    <p:sldMasterId id="2147484776" r:id="rId26"/>
    <p:sldMasterId id="2147484790" r:id="rId27"/>
    <p:sldMasterId id="2147484804" r:id="rId28"/>
    <p:sldMasterId id="2147484834" r:id="rId29"/>
    <p:sldMasterId id="2147484860" r:id="rId30"/>
    <p:sldMasterId id="2147484903" r:id="rId31"/>
    <p:sldMasterId id="2147484929" r:id="rId32"/>
    <p:sldMasterId id="2147484933" r:id="rId33"/>
    <p:sldMasterId id="2147484950" r:id="rId34"/>
    <p:sldMasterId id="2147484957" r:id="rId35"/>
    <p:sldMasterId id="2147484985" r:id="rId36"/>
    <p:sldMasterId id="2147485003" r:id="rId37"/>
    <p:sldMasterId id="2147485033" r:id="rId38"/>
  </p:sldMasterIdLst>
  <p:notesMasterIdLst>
    <p:notesMasterId r:id="rId119"/>
  </p:notesMasterIdLst>
  <p:handoutMasterIdLst>
    <p:handoutMasterId r:id="rId120"/>
  </p:handoutMasterIdLst>
  <p:sldIdLst>
    <p:sldId id="1679" r:id="rId39"/>
    <p:sldId id="1513" r:id="rId40"/>
    <p:sldId id="1415" r:id="rId41"/>
    <p:sldId id="1456" r:id="rId42"/>
    <p:sldId id="1593" r:id="rId43"/>
    <p:sldId id="1594" r:id="rId44"/>
    <p:sldId id="1582" r:id="rId45"/>
    <p:sldId id="1686" r:id="rId46"/>
    <p:sldId id="1687" r:id="rId47"/>
    <p:sldId id="1688" r:id="rId48"/>
    <p:sldId id="1680" r:id="rId49"/>
    <p:sldId id="1551" r:id="rId50"/>
    <p:sldId id="1607" r:id="rId51"/>
    <p:sldId id="1602" r:id="rId52"/>
    <p:sldId id="1604" r:id="rId53"/>
    <p:sldId id="1682" r:id="rId54"/>
    <p:sldId id="1681" r:id="rId55"/>
    <p:sldId id="1683" r:id="rId56"/>
    <p:sldId id="1684" r:id="rId57"/>
    <p:sldId id="1451" r:id="rId58"/>
    <p:sldId id="1516" r:id="rId59"/>
    <p:sldId id="1553" r:id="rId60"/>
    <p:sldId id="1671" r:id="rId61"/>
    <p:sldId id="1672" r:id="rId62"/>
    <p:sldId id="1673" r:id="rId63"/>
    <p:sldId id="1674" r:id="rId64"/>
    <p:sldId id="1676" r:id="rId65"/>
    <p:sldId id="1677" r:id="rId66"/>
    <p:sldId id="1678" r:id="rId67"/>
    <p:sldId id="1556" r:id="rId68"/>
    <p:sldId id="1685" r:id="rId69"/>
    <p:sldId id="1530" r:id="rId70"/>
    <p:sldId id="1544" r:id="rId71"/>
    <p:sldId id="1559" r:id="rId72"/>
    <p:sldId id="1613" r:id="rId73"/>
    <p:sldId id="1614" r:id="rId74"/>
    <p:sldId id="1689" r:id="rId75"/>
    <p:sldId id="1591" r:id="rId76"/>
    <p:sldId id="1592" r:id="rId77"/>
    <p:sldId id="1690" r:id="rId78"/>
    <p:sldId id="1573" r:id="rId79"/>
    <p:sldId id="1574" r:id="rId80"/>
    <p:sldId id="1616" r:id="rId81"/>
    <p:sldId id="1596" r:id="rId82"/>
    <p:sldId id="1598" r:id="rId83"/>
    <p:sldId id="1599" r:id="rId84"/>
    <p:sldId id="1600" r:id="rId85"/>
    <p:sldId id="1464" r:id="rId86"/>
    <p:sldId id="1465" r:id="rId87"/>
    <p:sldId id="1557" r:id="rId88"/>
    <p:sldId id="1586" r:id="rId89"/>
    <p:sldId id="1691" r:id="rId90"/>
    <p:sldId id="1558" r:id="rId91"/>
    <p:sldId id="1692" r:id="rId92"/>
    <p:sldId id="1619" r:id="rId93"/>
    <p:sldId id="1622" r:id="rId94"/>
    <p:sldId id="1624" r:id="rId95"/>
    <p:sldId id="1625" r:id="rId96"/>
    <p:sldId id="1628" r:id="rId97"/>
    <p:sldId id="1629" r:id="rId98"/>
    <p:sldId id="1630" r:id="rId99"/>
    <p:sldId id="1631" r:id="rId100"/>
    <p:sldId id="1632" r:id="rId101"/>
    <p:sldId id="1633" r:id="rId102"/>
    <p:sldId id="1635" r:id="rId103"/>
    <p:sldId id="1636" r:id="rId104"/>
    <p:sldId id="1649" r:id="rId105"/>
    <p:sldId id="1650" r:id="rId106"/>
    <p:sldId id="1651" r:id="rId107"/>
    <p:sldId id="1652" r:id="rId108"/>
    <p:sldId id="1653" r:id="rId109"/>
    <p:sldId id="1654" r:id="rId110"/>
    <p:sldId id="1667" r:id="rId111"/>
    <p:sldId id="1668" r:id="rId112"/>
    <p:sldId id="1669" r:id="rId113"/>
    <p:sldId id="1670" r:id="rId114"/>
    <p:sldId id="1474" r:id="rId115"/>
    <p:sldId id="1603" r:id="rId116"/>
    <p:sldId id="1694" r:id="rId117"/>
    <p:sldId id="1693" r:id="rId11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65" userDrawn="1">
          <p15:clr>
            <a:srgbClr val="A4A3A4"/>
          </p15:clr>
        </p15:guide>
        <p15:guide id="2" orient="horz" pos="215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Demi Albuz" initials="DA" lastIdx="1" clrIdx="4"/>
  <p:cmAuthor id="5" name="Yinon Costica" initials="YC"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181715"/>
    <a:srgbClr val="2F4572"/>
    <a:srgbClr val="031137"/>
    <a:srgbClr val="293450"/>
    <a:srgbClr val="FF8C00"/>
    <a:srgbClr val="00BCF2"/>
    <a:srgbClr val="000000"/>
    <a:srgbClr val="0078D7"/>
    <a:srgbClr val="D83B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0" autoAdjust="0"/>
    <p:restoredTop sz="95152" autoAdjust="0"/>
  </p:normalViewPr>
  <p:slideViewPr>
    <p:cSldViewPr snapToGrid="0">
      <p:cViewPr varScale="1">
        <p:scale>
          <a:sx n="84" d="100"/>
          <a:sy n="84" d="100"/>
        </p:scale>
        <p:origin x="75" y="72"/>
      </p:cViewPr>
      <p:guideLst>
        <p:guide pos="3965"/>
        <p:guide orient="horz" pos="215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50"/>
    </p:cViewPr>
  </p:sorterViewPr>
  <p:notesViewPr>
    <p:cSldViewPr snapToGrid="0" showGuides="1">
      <p:cViewPr varScale="1">
        <p:scale>
          <a:sx n="83" d="100"/>
          <a:sy n="83" d="100"/>
        </p:scale>
        <p:origin x="23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117" Type="http://schemas.openxmlformats.org/officeDocument/2006/relationships/slide" Target="slides/slide79.xml"/><Relationship Id="rId21" Type="http://schemas.openxmlformats.org/officeDocument/2006/relationships/slideMaster" Target="slideMasters/slideMaster18.xml"/><Relationship Id="rId42" Type="http://schemas.openxmlformats.org/officeDocument/2006/relationships/slide" Target="slides/slide4.xml"/><Relationship Id="rId47" Type="http://schemas.openxmlformats.org/officeDocument/2006/relationships/slide" Target="slides/slide9.xml"/><Relationship Id="rId63" Type="http://schemas.openxmlformats.org/officeDocument/2006/relationships/slide" Target="slides/slide25.xml"/><Relationship Id="rId68" Type="http://schemas.openxmlformats.org/officeDocument/2006/relationships/slide" Target="slides/slide30.xml"/><Relationship Id="rId84" Type="http://schemas.openxmlformats.org/officeDocument/2006/relationships/slide" Target="slides/slide46.xml"/><Relationship Id="rId89" Type="http://schemas.openxmlformats.org/officeDocument/2006/relationships/slide" Target="slides/slide51.xml"/><Relationship Id="rId112" Type="http://schemas.openxmlformats.org/officeDocument/2006/relationships/slide" Target="slides/slide74.xml"/><Relationship Id="rId16" Type="http://schemas.openxmlformats.org/officeDocument/2006/relationships/slideMaster" Target="slideMasters/slideMaster13.xml"/><Relationship Id="rId107" Type="http://schemas.openxmlformats.org/officeDocument/2006/relationships/slide" Target="slides/slide69.xml"/><Relationship Id="rId11" Type="http://schemas.openxmlformats.org/officeDocument/2006/relationships/slideMaster" Target="slideMasters/slideMaster8.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53" Type="http://schemas.openxmlformats.org/officeDocument/2006/relationships/slide" Target="slides/slide15.xml"/><Relationship Id="rId58" Type="http://schemas.openxmlformats.org/officeDocument/2006/relationships/slide" Target="slides/slide20.xml"/><Relationship Id="rId74" Type="http://schemas.openxmlformats.org/officeDocument/2006/relationships/slide" Target="slides/slide36.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23.xml"/><Relationship Id="rId82" Type="http://schemas.openxmlformats.org/officeDocument/2006/relationships/slide" Target="slides/slide44.xml"/><Relationship Id="rId90" Type="http://schemas.openxmlformats.org/officeDocument/2006/relationships/slide" Target="slides/slide52.xml"/><Relationship Id="rId95" Type="http://schemas.openxmlformats.org/officeDocument/2006/relationships/slide" Target="slides/slide57.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43" Type="http://schemas.openxmlformats.org/officeDocument/2006/relationships/slide" Target="slides/slide5.xml"/><Relationship Id="rId48" Type="http://schemas.openxmlformats.org/officeDocument/2006/relationships/slide" Target="slides/slide10.xml"/><Relationship Id="rId56" Type="http://schemas.openxmlformats.org/officeDocument/2006/relationships/slide" Target="slides/slide18.xml"/><Relationship Id="rId64" Type="http://schemas.openxmlformats.org/officeDocument/2006/relationships/slide" Target="slides/slide26.xml"/><Relationship Id="rId69" Type="http://schemas.openxmlformats.org/officeDocument/2006/relationships/slide" Target="slides/slide31.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13" Type="http://schemas.openxmlformats.org/officeDocument/2006/relationships/slide" Target="slides/slide75.xml"/><Relationship Id="rId118" Type="http://schemas.openxmlformats.org/officeDocument/2006/relationships/slide" Target="slides/slide80.xml"/><Relationship Id="rId12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13.xml"/><Relationship Id="rId72" Type="http://schemas.openxmlformats.org/officeDocument/2006/relationships/slide" Target="slides/slide34.xml"/><Relationship Id="rId80" Type="http://schemas.openxmlformats.org/officeDocument/2006/relationships/slide" Target="slides/slide42.xml"/><Relationship Id="rId85" Type="http://schemas.openxmlformats.org/officeDocument/2006/relationships/slide" Target="slides/slide47.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46" Type="http://schemas.openxmlformats.org/officeDocument/2006/relationships/slide" Target="slides/slide8.xml"/><Relationship Id="rId59" Type="http://schemas.openxmlformats.org/officeDocument/2006/relationships/slide" Target="slides/slide21.xml"/><Relationship Id="rId67" Type="http://schemas.openxmlformats.org/officeDocument/2006/relationships/slide" Target="slides/slide29.xml"/><Relationship Id="rId103" Type="http://schemas.openxmlformats.org/officeDocument/2006/relationships/slide" Target="slides/slide65.xml"/><Relationship Id="rId108" Type="http://schemas.openxmlformats.org/officeDocument/2006/relationships/slide" Target="slides/slide70.xml"/><Relationship Id="rId116" Type="http://schemas.openxmlformats.org/officeDocument/2006/relationships/slide" Target="slides/slide78.xml"/><Relationship Id="rId124" Type="http://schemas.openxmlformats.org/officeDocument/2006/relationships/theme" Target="theme/theme1.xml"/><Relationship Id="rId20" Type="http://schemas.openxmlformats.org/officeDocument/2006/relationships/slideMaster" Target="slideMasters/slideMaster17.xml"/><Relationship Id="rId41" Type="http://schemas.openxmlformats.org/officeDocument/2006/relationships/slide" Target="slides/slide3.xml"/><Relationship Id="rId54" Type="http://schemas.openxmlformats.org/officeDocument/2006/relationships/slide" Target="slides/slide16.xml"/><Relationship Id="rId62" Type="http://schemas.openxmlformats.org/officeDocument/2006/relationships/slide" Target="slides/slide24.xml"/><Relationship Id="rId70" Type="http://schemas.openxmlformats.org/officeDocument/2006/relationships/slide" Target="slides/slide32.xml"/><Relationship Id="rId75" Type="http://schemas.openxmlformats.org/officeDocument/2006/relationships/slide" Target="slides/slide37.xml"/><Relationship Id="rId83" Type="http://schemas.openxmlformats.org/officeDocument/2006/relationships/slide" Target="slides/slide45.xml"/><Relationship Id="rId88" Type="http://schemas.openxmlformats.org/officeDocument/2006/relationships/slide" Target="slides/slide50.xml"/><Relationship Id="rId91" Type="http://schemas.openxmlformats.org/officeDocument/2006/relationships/slide" Target="slides/slide53.xml"/><Relationship Id="rId96" Type="http://schemas.openxmlformats.org/officeDocument/2006/relationships/slide" Target="slides/slide58.xml"/><Relationship Id="rId111" Type="http://schemas.openxmlformats.org/officeDocument/2006/relationships/slide" Target="slides/slide7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 Target="slides/slide11.xml"/><Relationship Id="rId57" Type="http://schemas.openxmlformats.org/officeDocument/2006/relationships/slide" Target="slides/slide19.xml"/><Relationship Id="rId106" Type="http://schemas.openxmlformats.org/officeDocument/2006/relationships/slide" Target="slides/slide68.xml"/><Relationship Id="rId114" Type="http://schemas.openxmlformats.org/officeDocument/2006/relationships/slide" Target="slides/slide76.xml"/><Relationship Id="rId119"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slide" Target="slides/slide27.xml"/><Relationship Id="rId73" Type="http://schemas.openxmlformats.org/officeDocument/2006/relationships/slide" Target="slides/slide35.xml"/><Relationship Id="rId78" Type="http://schemas.openxmlformats.org/officeDocument/2006/relationships/slide" Target="slides/slide40.xml"/><Relationship Id="rId81" Type="http://schemas.openxmlformats.org/officeDocument/2006/relationships/slide" Target="slides/slide43.xml"/><Relationship Id="rId86" Type="http://schemas.openxmlformats.org/officeDocument/2006/relationships/slide" Target="slides/slide48.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1.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customXml" Target="../customXml/item2.xml"/><Relationship Id="rId29" Type="http://schemas.openxmlformats.org/officeDocument/2006/relationships/slideMaster" Target="slideMasters/slideMaster26.xml"/><Relationship Id="rId24" Type="http://schemas.openxmlformats.org/officeDocument/2006/relationships/slideMaster" Target="slideMasters/slideMaster21.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5/7/2017 11:03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5/7/2017 11:02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icrosoft.com/en-us/security/intelligenc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blog.lookout.com/blog/2016/08/25/trident-pegasu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blog.lookout.com/blog/2016/08/25/lookout-trident-pegasus-enterprise-discovery/"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www.cloudappsecurity.com/"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usinessweek.com/news/2013-11-15/the-human-hack-how-to-fight-an-internet-risk-technology-cant-fi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world has changed with mobility and cloud which are becoming the new normal.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93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Talk</a:t>
            </a:r>
            <a:r>
              <a:rPr lang="en-US" sz="1200" b="1" baseline="0"/>
              <a:t> Track</a:t>
            </a:r>
          </a:p>
          <a:p>
            <a:endParaRPr lang="en-US" sz="1200" b="1" baseline="0"/>
          </a:p>
          <a:p>
            <a:pPr marL="0" marR="0">
              <a:lnSpc>
                <a:spcPct val="107000"/>
              </a:lnSpc>
              <a:spcBef>
                <a:spcPts val="0"/>
              </a:spcBef>
              <a:spcAft>
                <a:spcPts val="800"/>
              </a:spcAft>
            </a:pPr>
            <a:r>
              <a:rPr lang="en-US" sz="900" kern="1200">
                <a:solidFill>
                  <a:srgbClr val="000000"/>
                </a:solidFill>
                <a:effectLst/>
                <a:latin typeface="Segoe UI" panose="020B0502040204020203" pitchFamily="34" charset="0"/>
                <a:ea typeface="+mn-ea"/>
                <a:cs typeface="+mn-cs"/>
              </a:rPr>
              <a:t>From here the attacker will use the helpdesk users credentials and malware to access more end-points, steal more credentials, and within time they’ll very likely have a highly privileged IT account with administrative access to many network resources. From here your network is owned and stopping the cycle can be very difficult and at a minimum it will take time.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a:solidFill>
                  <a:srgbClr val="000000"/>
                </a:solidFill>
                <a:effectLst/>
                <a:latin typeface="Segoe UI" panose="020B0502040204020203" pitchFamily="34" charset="0"/>
                <a:ea typeface="+mn-ea"/>
                <a:cs typeface="+mn-cs"/>
              </a:rPr>
              <a:t>This is just one example and we could easily talk about many more but lets transition the conversation to how we’re going to address the threats.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855B930-BD7B-4FA8-9F23-26438CF225F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9554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a:t>Slide</a:t>
            </a:r>
            <a:r>
              <a:rPr lang="en-CA" sz="1200" baseline="0"/>
              <a:t> objective: Key stats to show </a:t>
            </a:r>
            <a:r>
              <a:rPr lang="en-US" baseline="0"/>
              <a:t>why it matters</a:t>
            </a:r>
          </a:p>
          <a:p>
            <a:pPr marL="176123" indent="-176123">
              <a:buFont typeface="Arial" panose="020B0604020202020204" pitchFamily="34" charset="0"/>
              <a:buChar char="•"/>
            </a:pPr>
            <a:endParaRPr lang="en-US" baseline="0"/>
          </a:p>
          <a:p>
            <a:pPr lvl="0"/>
            <a:r>
              <a:rPr lang="en-US" sz="1200" b="1" kern="1200">
                <a:solidFill>
                  <a:schemeClr val="tx1"/>
                </a:solidFill>
                <a:effectLst/>
                <a:latin typeface="+mn-lt"/>
                <a:ea typeface="+mn-ea"/>
                <a:cs typeface="+mn-cs"/>
              </a:rPr>
              <a:t>Key Points:</a:t>
            </a:r>
          </a:p>
          <a:p>
            <a:pPr lvl="0"/>
            <a:r>
              <a:rPr lang="en-US" sz="1200" kern="1200">
                <a:solidFill>
                  <a:schemeClr val="tx1"/>
                </a:solidFill>
                <a:effectLst/>
                <a:latin typeface="+mn-lt"/>
                <a:ea typeface="+mn-ea"/>
                <a:cs typeface="+mn-cs"/>
              </a:rPr>
              <a:t>In today’s clouds first, mobile first world, it’s clear that increasing trust and managing security is something many organizations and individuals deeply struggle with.</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$15 million is the average annual amount companies pay as a result of cybercrime </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Over 1 millions new pieces of malware is created each day!</a:t>
            </a:r>
          </a:p>
          <a:p>
            <a:pPr marL="171450" lvl="0" indent="-171450">
              <a:buFont typeface="Arial" panose="020B0604020202020204" pitchFamily="34" charset="0"/>
              <a:buChar char="•"/>
            </a:pPr>
            <a:r>
              <a:rPr lang="en-US" sz="1200" b="1" kern="1200">
                <a:solidFill>
                  <a:schemeClr val="tx1"/>
                </a:solidFill>
                <a:effectLst/>
                <a:latin typeface="+mn-lt"/>
                <a:ea typeface="+mn-ea"/>
                <a:cs typeface="+mn-cs"/>
              </a:rPr>
              <a:t>140+ days between infiltration and detection, on average</a:t>
            </a:r>
            <a:r>
              <a:rPr lang="en-US" sz="1200" kern="120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As a result, the costs to global markets are staggering: </a:t>
            </a:r>
            <a:r>
              <a:rPr lang="en-US" sz="1200" b="1" kern="1200">
                <a:solidFill>
                  <a:schemeClr val="tx1"/>
                </a:solidFill>
                <a:effectLst/>
                <a:latin typeface="+mn-lt"/>
                <a:ea typeface="+mn-ea"/>
                <a:cs typeface="+mn-cs"/>
              </a:rPr>
              <a:t>Over $3 trillion in productivity and market growth destroyed last year due to security breaches alone.</a:t>
            </a:r>
          </a:p>
          <a:p>
            <a:pPr marL="171450" lvl="0" indent="-171450">
              <a:buFont typeface="Arial" panose="020B0604020202020204" pitchFamily="34" charset="0"/>
              <a:buChar char="•"/>
            </a:pPr>
            <a:endParaRPr lang="en-US" sz="1200" b="1" kern="1200">
              <a:solidFill>
                <a:schemeClr val="tx1"/>
              </a:solidFill>
              <a:effectLst/>
              <a:latin typeface="+mn-lt"/>
              <a:ea typeface="+mn-ea"/>
              <a:cs typeface="+mn-cs"/>
            </a:endParaRPr>
          </a:p>
          <a:p>
            <a:pPr lvl="0"/>
            <a:r>
              <a:rPr lang="en-US" sz="1200" b="0" kern="1200">
                <a:solidFill>
                  <a:schemeClr val="tx1"/>
                </a:solidFill>
                <a:effectLst/>
                <a:latin typeface="+mn-lt"/>
                <a:ea typeface="+mn-ea"/>
                <a:cs typeface="+mn-cs"/>
              </a:rPr>
              <a:t>The trust lost by individuals—customers, employees, and citizens—cuts much deeper and is even more challenging to restore. We all feel this pain. </a:t>
            </a:r>
          </a:p>
          <a:p>
            <a:r>
              <a:rPr lang="en-US" sz="1200" b="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Technology is the plane in which these attacks have occurred while at the same time it’s the plane in which they can be fought.</a:t>
            </a:r>
          </a:p>
          <a:p>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When I hear of a major attack and talk to that company’s CEO whether it be a customer, competitor, partner or provider I have two questions: what can we collectively learn? How can I help? </a:t>
            </a:r>
          </a:p>
          <a:p>
            <a:pPr lvl="0"/>
            <a:r>
              <a:rPr lang="en-US" sz="1200" kern="1200">
                <a:solidFill>
                  <a:schemeClr val="tx1"/>
                </a:solidFill>
                <a:effectLst/>
                <a:latin typeface="+mn-lt"/>
                <a:ea typeface="+mn-ea"/>
                <a:cs typeface="+mn-cs"/>
              </a:rPr>
              <a:t>The question for Microsoft is how can we help? That’s what today is about. </a:t>
            </a:r>
          </a:p>
          <a:p>
            <a:pPr marL="176123" indent="-176123">
              <a:buFont typeface="Arial" panose="020B0604020202020204" pitchFamily="34" charset="0"/>
              <a:buChar char="•"/>
            </a:pPr>
            <a:endParaRPr lang="en-US"/>
          </a:p>
        </p:txBody>
      </p:sp>
      <p:sp>
        <p:nvSpPr>
          <p:cNvPr id="4" name="Header Placeholder 3"/>
          <p:cNvSpPr>
            <a:spLocks noGrp="1"/>
          </p:cNvSpPr>
          <p:nvPr>
            <p:ph type="hdr" sz="quarter" idx="10"/>
          </p:nvPr>
        </p:nvSpPr>
        <p:spPr/>
        <p:txBody>
          <a:bodyPr/>
          <a:lstStyle/>
          <a:p>
            <a:pPr marL="0" marR="0" lvl="0" indent="0" algn="l" defTabSz="97636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a:xfrm>
            <a:off x="1" y="9043171"/>
            <a:ext cx="6245649" cy="370567"/>
          </a:xfrm>
          <a:prstGeom prst="rect">
            <a:avLst/>
          </a:prstGeom>
        </p:spPr>
        <p:txBody>
          <a:bodyPr lIns="93932" tIns="46966" rIns="93932" bIns="46966"/>
          <a:lstStyle/>
          <a:p>
            <a:pPr marL="609425" marR="0" lvl="0" indent="0" algn="l" defTabSz="974758"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609425" marR="0" lvl="0" indent="0" algn="l" defTabSz="974758"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76368" rtl="0" eaLnBrk="1" fontAlgn="auto" latinLnBrk="0" hangingPunct="1">
              <a:lnSpc>
                <a:spcPct val="100000"/>
              </a:lnSpc>
              <a:spcBef>
                <a:spcPts val="0"/>
              </a:spcBef>
              <a:spcAft>
                <a:spcPts val="0"/>
              </a:spcAft>
              <a:buClrTx/>
              <a:buSzTx/>
              <a:buFontTx/>
              <a:buNone/>
              <a:tabLst/>
              <a:defRPr/>
            </a:pPr>
            <a:fld id="{C79BAED7-DAEE-4D8E-9E13-02B552A7FA7D}" type="datetime1">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6368" rtl="0" eaLnBrk="1" fontAlgn="auto" latinLnBrk="0" hangingPunct="1">
                <a:lnSpc>
                  <a:spcPct val="100000"/>
                </a:lnSpc>
                <a:spcBef>
                  <a:spcPts val="0"/>
                </a:spcBef>
                <a:spcAft>
                  <a:spcPts val="0"/>
                </a:spcAft>
                <a:buClrTx/>
                <a:buSzTx/>
                <a:buFontTx/>
                <a:buNone/>
                <a:tabLst/>
                <a:defRPr/>
              </a:pPr>
              <a:t>5/7/2017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7636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76368"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1586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Envision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5/7/2017 11:02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94285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Microsoft’s enterprise &amp;</a:t>
            </a:r>
            <a:r>
              <a:rPr lang="en-US" baseline="0" dirty="0"/>
              <a:t> security solutions provide a holistic framework to protect your corporate assets across, on prem, cloud and mobile devices</a:t>
            </a:r>
          </a:p>
          <a:p>
            <a:pPr marL="228600" indent="-228600">
              <a:buAutoNum type="arabicParenR"/>
            </a:pPr>
            <a:r>
              <a:rPr lang="en-US" baseline="0" dirty="0"/>
              <a:t>Advanced Threat Analytics helps IT detect threats early and provide forensic investigation to keep cybercriminals out</a:t>
            </a:r>
          </a:p>
          <a:p>
            <a:pPr marL="228600" indent="-228600">
              <a:buAutoNum type="arabicParenR"/>
            </a:pPr>
            <a:r>
              <a:rPr lang="en-US" baseline="0" dirty="0"/>
              <a:t>Azure Active Directory Premium security reports help identify risky log ins.  That paired with Azure Active Directory Identity Protection gives IT the ability to automatically block access to apps based on real time risk scoring of identities and log ins.</a:t>
            </a:r>
          </a:p>
          <a:p>
            <a:pPr marL="228600" indent="-228600">
              <a:buAutoNum type="arabicParenR"/>
            </a:pPr>
            <a:r>
              <a:rPr lang="en-US" baseline="0" dirty="0"/>
              <a:t>Microsoft Cloud App Security provides deep visibility and control of data inside cloud applications</a:t>
            </a:r>
          </a:p>
          <a:p>
            <a:pPr marL="228600" indent="-228600">
              <a:buAutoNum type="arabicParenR"/>
            </a:pPr>
            <a:r>
              <a:rPr lang="en-US" baseline="0" dirty="0"/>
              <a:t>Microsoft Intune manages and secures corporate data on mobile devices and collaborated within corporate apps.</a:t>
            </a:r>
          </a:p>
          <a:p>
            <a:pPr marL="228600" indent="-228600">
              <a:buAutoNum type="arabicParenR"/>
            </a:pPr>
            <a:r>
              <a:rPr lang="en-US" baseline="0" dirty="0"/>
              <a:t>Azure Information Protection helps keep data secure and encrypted throughout a customers environment and extends security when data is shared outside the organization.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090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You had control over your data when it resided within</a:t>
            </a:r>
            <a:r>
              <a:rPr lang="en-US" baseline="0" dirty="0"/>
              <a:t> your boundaries</a:t>
            </a:r>
          </a:p>
          <a:p>
            <a:pPr marL="228600" indent="-228600">
              <a:buAutoNum type="arabicPeriod"/>
            </a:pPr>
            <a:r>
              <a:rPr lang="en-US" baseline="0" dirty="0"/>
              <a:t>Now that boundary has expanded with managed devices and cloud assets. MDM solutions help but not when data moves outside of your controlled environment</a:t>
            </a:r>
          </a:p>
          <a:p>
            <a:pPr marL="228600" indent="-228600">
              <a:buAutoNum type="arabicPeriod"/>
            </a:pPr>
            <a:r>
              <a:rPr lang="en-US" baseline="0" dirty="0"/>
              <a:t>Once shared outside your environment, you lose control over your data. </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79472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06444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r>
              <a:rPr lang="en-US"/>
              <a:t>MSFT Field - Please view</a:t>
            </a:r>
            <a:r>
              <a:rPr lang="en-US" baseline="0"/>
              <a:t> associated material at: </a:t>
            </a:r>
            <a:r>
              <a:rPr lang="en-US" sz="900" kern="1200">
                <a:solidFill>
                  <a:schemeClr val="tx1"/>
                </a:solidFill>
                <a:effectLst/>
                <a:latin typeface="Segoe UI Light" pitchFamily="34" charset="0"/>
                <a:ea typeface="+mn-ea"/>
                <a:cs typeface="+mn-cs"/>
              </a:rPr>
              <a:t>https://microsoft.sharepoint.com/sites/Infopedia_G01/Pages/OneMicrosoftSecurity.aspx</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5/7/2017 11:02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8750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our security strategy has evolved.</a:t>
            </a:r>
            <a:r>
              <a:rPr lang="en-US" baseline="0"/>
              <a:t> Five to ten years ago, the focus was on securing the perimeter. Organizations deployed edge firewalls, proxies, well-crafted Access Control Lists etc. to stop the attacker getting past the perimeter. However, there are challenges with an approach like this – defenders need to be successful 100% of the time, the attacker needs to be successful just once. So we now have adopted an  “Assume Compromise” mindset – we still invest in those edge defenses, but we assume that an attacker will get inside; this gives us the permission to think from the attacker perspective – where would I go? What would I do?</a:t>
            </a:r>
          </a:p>
          <a:p>
            <a:endParaRPr lang="en-US" baseline="0"/>
          </a:p>
          <a:p>
            <a:r>
              <a:rPr lang="en-US" baseline="0"/>
              <a:t>This thinking then feeds into the Protect-Detect-Respond cycle – every time an organization makes a change, they learn something. That experience informs the next move.</a:t>
            </a:r>
          </a:p>
          <a:p>
            <a:endParaRPr lang="en-US" baseline="0"/>
          </a:p>
          <a:p>
            <a:r>
              <a:rPr lang="en-US" baseline="0"/>
              <a:t>So, in summary, we are trying to do three things – stop the attacker getting inside the network; but when the attacker does get inside, we want to stop them moving around; but when they do move around, we want to stop them getting to the High Value Assets, the crown jewels, and stop them destroying, damaging, or stealing the assets. Let’s talk about how we can do that.</a:t>
            </a:r>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5/7/2017 11:02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72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678842">
              <a:lnSpc>
                <a:spcPct val="90000"/>
              </a:lnSpc>
              <a:spcAft>
                <a:spcPts val="360"/>
              </a:spcAft>
              <a:defRPr/>
            </a:pPr>
            <a:r>
              <a:rPr lang="en-US" sz="945" b="1" kern="0">
                <a:solidFill>
                  <a:schemeClr val="bg2">
                    <a:lumMod val="10000"/>
                  </a:schemeClr>
                </a:solidFill>
              </a:rPr>
              <a:t>Our unique security perspective </a:t>
            </a:r>
          </a:p>
          <a:p>
            <a:pPr defTabSz="678842">
              <a:lnSpc>
                <a:spcPct val="90000"/>
              </a:lnSpc>
              <a:spcAft>
                <a:spcPts val="360"/>
              </a:spcAft>
              <a:defRPr/>
            </a:pPr>
            <a:r>
              <a:rPr lang="en-US" sz="945" kern="0">
                <a:solidFill>
                  <a:schemeClr val="bg2">
                    <a:lumMod val="10000"/>
                  </a:schemeClr>
                </a:solidFill>
              </a:rPr>
              <a:t>Microsoft’s holistic security approach extends across the </a:t>
            </a:r>
            <a:br>
              <a:rPr lang="en-US" sz="945" kern="0">
                <a:solidFill>
                  <a:schemeClr val="bg2">
                    <a:lumMod val="10000"/>
                  </a:schemeClr>
                </a:solidFill>
              </a:rPr>
            </a:br>
            <a:r>
              <a:rPr lang="en-US" sz="945" kern="0">
                <a:solidFill>
                  <a:schemeClr val="bg2">
                    <a:lumMod val="10000"/>
                  </a:schemeClr>
                </a:solidFill>
              </a:rPr>
              <a:t>entire enterprise estate. We not only own our workloads and technology, we help secure the entire enterprise estate for customers. We do this in three ways: </a:t>
            </a:r>
          </a:p>
          <a:p>
            <a:pPr marL="0" lvl="1" defTabSz="678842">
              <a:lnSpc>
                <a:spcPct val="90000"/>
              </a:lnSpc>
              <a:spcAft>
                <a:spcPts val="360"/>
              </a:spcAft>
              <a:defRPr/>
            </a:pPr>
            <a:r>
              <a:rPr lang="en-US" sz="945" b="1" kern="0">
                <a:solidFill>
                  <a:schemeClr val="bg2">
                    <a:lumMod val="10000"/>
                  </a:schemeClr>
                </a:solidFill>
              </a:rPr>
              <a:t>Platform </a:t>
            </a:r>
          </a:p>
          <a:p>
            <a:pPr marL="102859" indent="-102859" defTabSz="678842">
              <a:lnSpc>
                <a:spcPct val="90000"/>
              </a:lnSpc>
              <a:spcAft>
                <a:spcPts val="180"/>
              </a:spcAft>
              <a:buFont typeface="Wingdings" panose="05000000000000000000" pitchFamily="2" charset="2"/>
              <a:buChar char="§"/>
              <a:defRPr/>
            </a:pPr>
            <a:r>
              <a:rPr lang="en-US" sz="945" kern="0">
                <a:solidFill>
                  <a:schemeClr val="bg2">
                    <a:lumMod val="10000"/>
                  </a:schemeClr>
                </a:solidFill>
              </a:rPr>
              <a:t>We build security from the ground up in all of our products. Yes we secure Windows, Office, Azure, AND </a:t>
            </a:r>
            <a:br>
              <a:rPr lang="en-US" sz="945" kern="0">
                <a:solidFill>
                  <a:schemeClr val="bg2">
                    <a:lumMod val="10000"/>
                  </a:schemeClr>
                </a:solidFill>
              </a:rPr>
            </a:br>
            <a:r>
              <a:rPr lang="en-US" sz="945" kern="0">
                <a:solidFill>
                  <a:schemeClr val="bg2">
                    <a:lumMod val="10000"/>
                  </a:schemeClr>
                </a:solidFill>
              </a:rPr>
              <a:t>we extend that across all parts of your systems—devices, identity, apps and infrastructure, and even data. </a:t>
            </a:r>
          </a:p>
          <a:p>
            <a:pPr marL="102859" indent="-102859" defTabSz="678842">
              <a:lnSpc>
                <a:spcPct val="90000"/>
              </a:lnSpc>
              <a:spcAft>
                <a:spcPts val="360"/>
              </a:spcAft>
              <a:buFont typeface="Wingdings" panose="05000000000000000000" pitchFamily="2" charset="2"/>
              <a:buChar char="§"/>
              <a:defRPr/>
            </a:pPr>
            <a:r>
              <a:rPr lang="en-US" sz="945" kern="0">
                <a:solidFill>
                  <a:schemeClr val="bg2">
                    <a:lumMod val="10000"/>
                  </a:schemeClr>
                </a:solidFill>
              </a:rPr>
              <a:t>And because we own those workloads we provide security built-in versus bolt-on, and extend from there.   </a:t>
            </a:r>
          </a:p>
          <a:p>
            <a:pPr marL="0" lvl="1" defTabSz="678842">
              <a:lnSpc>
                <a:spcPct val="90000"/>
              </a:lnSpc>
              <a:spcAft>
                <a:spcPts val="360"/>
              </a:spcAft>
              <a:defRPr/>
            </a:pPr>
            <a:r>
              <a:rPr lang="en-US" sz="945" b="1" kern="0">
                <a:solidFill>
                  <a:schemeClr val="bg2">
                    <a:lumMod val="10000"/>
                  </a:schemeClr>
                </a:solidFill>
              </a:rPr>
              <a:t>Intelligence </a:t>
            </a:r>
          </a:p>
          <a:p>
            <a:pPr marL="102859" indent="-102859" defTabSz="678842">
              <a:lnSpc>
                <a:spcPct val="90000"/>
              </a:lnSpc>
              <a:spcAft>
                <a:spcPts val="180"/>
              </a:spcAft>
              <a:buFont typeface="Wingdings" panose="05000000000000000000" pitchFamily="2" charset="2"/>
              <a:buChar char="§"/>
              <a:defRPr/>
            </a:pPr>
            <a:r>
              <a:rPr lang="en-US" sz="945" kern="0">
                <a:solidFill>
                  <a:schemeClr val="bg2">
                    <a:lumMod val="10000"/>
                  </a:schemeClr>
                </a:solidFill>
              </a:rPr>
              <a:t>All the protection in the world can’t stop hackers, so we need to focus on detection after the fact. We’re using machine learning to identify and detect issues early and accurately. We have more than 300B user authentications per month, 1B Windows devices updated, 200B emails analyzed for span and malware. This gives us visibility into risky behaviors and potential risks before they happen.  </a:t>
            </a:r>
          </a:p>
          <a:p>
            <a:pPr marL="102859" lvl="3" indent="-102859" defTabSz="678842">
              <a:lnSpc>
                <a:spcPct val="90000"/>
              </a:lnSpc>
              <a:spcAft>
                <a:spcPts val="180"/>
              </a:spcAft>
              <a:buFont typeface="Wingdings" panose="05000000000000000000" pitchFamily="2" charset="2"/>
              <a:buChar char="§"/>
              <a:defRPr/>
            </a:pPr>
            <a:r>
              <a:rPr lang="en-US" sz="945" b="1" kern="0">
                <a:solidFill>
                  <a:schemeClr val="bg2">
                    <a:lumMod val="10000"/>
                  </a:schemeClr>
                </a:solidFill>
              </a:rPr>
              <a:t>Diversity of signal: </a:t>
            </a:r>
            <a:r>
              <a:rPr lang="en-US" sz="945" kern="0">
                <a:solidFill>
                  <a:schemeClr val="bg2">
                    <a:lumMod val="10000"/>
                  </a:schemeClr>
                </a:solidFill>
              </a:rPr>
              <a:t>Our unique value is that we have both breadth and depth, we’re working across every technology in our portfolio and we are getting data from the public cloud (Xbox, Hotmail, Outlook.com), as well as private cloud (Azure, O365, CRM, etc.).</a:t>
            </a:r>
          </a:p>
          <a:p>
            <a:pPr marL="102859" lvl="3" indent="-102859" defTabSz="678842">
              <a:lnSpc>
                <a:spcPct val="90000"/>
              </a:lnSpc>
              <a:spcAft>
                <a:spcPts val="360"/>
              </a:spcAft>
              <a:buFont typeface="Wingdings" panose="05000000000000000000" pitchFamily="2" charset="2"/>
              <a:buChar char="§"/>
              <a:defRPr/>
            </a:pPr>
            <a:r>
              <a:rPr lang="en-US" sz="945" b="1" kern="0">
                <a:solidFill>
                  <a:schemeClr val="bg2">
                    <a:lumMod val="10000"/>
                  </a:schemeClr>
                </a:solidFill>
              </a:rPr>
              <a:t>Complement that with human intelligence: </a:t>
            </a:r>
            <a:br>
              <a:rPr lang="en-US" sz="945" b="1" kern="0">
                <a:solidFill>
                  <a:schemeClr val="bg2">
                    <a:lumMod val="10000"/>
                  </a:schemeClr>
                </a:solidFill>
              </a:rPr>
            </a:br>
            <a:r>
              <a:rPr lang="en-US" sz="945" kern="0">
                <a:solidFill>
                  <a:schemeClr val="bg2">
                    <a:lumMod val="10000"/>
                  </a:schemeClr>
                </a:solidFill>
              </a:rPr>
              <a:t>Digital Crimes Unit (DCU), Cyber Defense Operation Center (CDOC)—our cybersecurity experts monitor all </a:t>
            </a:r>
            <a:br>
              <a:rPr lang="en-US" sz="945" kern="0">
                <a:solidFill>
                  <a:schemeClr val="bg2">
                    <a:lumMod val="10000"/>
                  </a:schemeClr>
                </a:solidFill>
              </a:rPr>
            </a:br>
            <a:r>
              <a:rPr lang="en-US" sz="945" kern="0">
                <a:solidFill>
                  <a:schemeClr val="bg2">
                    <a:lumMod val="10000"/>
                  </a:schemeClr>
                </a:solidFill>
              </a:rPr>
              <a:t>this information to identify real threats. This combination </a:t>
            </a:r>
            <a:br>
              <a:rPr lang="en-US" sz="945" kern="0">
                <a:solidFill>
                  <a:schemeClr val="bg2">
                    <a:lumMod val="10000"/>
                  </a:schemeClr>
                </a:solidFill>
              </a:rPr>
            </a:br>
            <a:r>
              <a:rPr lang="en-US" sz="945" kern="0">
                <a:solidFill>
                  <a:schemeClr val="bg2">
                    <a:lumMod val="10000"/>
                  </a:schemeClr>
                </a:solidFill>
              </a:rPr>
              <a:t>of machine learning and human vigilance equals </a:t>
            </a:r>
            <a:br>
              <a:rPr lang="en-US" sz="945" kern="0">
                <a:solidFill>
                  <a:schemeClr val="bg2">
                    <a:lumMod val="10000"/>
                  </a:schemeClr>
                </a:solidFill>
              </a:rPr>
            </a:br>
            <a:r>
              <a:rPr lang="en-US" sz="945" kern="0">
                <a:solidFill>
                  <a:schemeClr val="bg2">
                    <a:lumMod val="10000"/>
                  </a:schemeClr>
                </a:solidFill>
              </a:rPr>
              <a:t>holistic protection.  </a:t>
            </a:r>
          </a:p>
          <a:p>
            <a:pPr marL="0" lvl="1" defTabSz="678842">
              <a:lnSpc>
                <a:spcPct val="90000"/>
              </a:lnSpc>
              <a:spcAft>
                <a:spcPts val="360"/>
              </a:spcAft>
              <a:defRPr/>
            </a:pPr>
            <a:r>
              <a:rPr lang="en-US" sz="945" b="1" kern="0">
                <a:solidFill>
                  <a:schemeClr val="bg2">
                    <a:lumMod val="10000"/>
                  </a:schemeClr>
                </a:solidFill>
              </a:rPr>
              <a:t>Partner </a:t>
            </a:r>
          </a:p>
          <a:p>
            <a:pPr marL="102859" indent="-102859" defTabSz="678842">
              <a:lnSpc>
                <a:spcPct val="90000"/>
              </a:lnSpc>
              <a:spcAft>
                <a:spcPts val="180"/>
              </a:spcAft>
              <a:buFont typeface="Wingdings" panose="05000000000000000000" pitchFamily="2" charset="2"/>
              <a:buChar char="§"/>
              <a:defRPr/>
            </a:pPr>
            <a:r>
              <a:rPr lang="en-US" sz="945" kern="0">
                <a:solidFill>
                  <a:schemeClr val="bg2">
                    <a:lumMod val="10000"/>
                  </a:schemeClr>
                </a:solidFill>
              </a:rPr>
              <a:t>We co-exist with other security providers in your company. Most organizations have over 40 security vendors. It is a broad ecosystem and highly fragmented. </a:t>
            </a:r>
          </a:p>
          <a:p>
            <a:pPr marL="102859" indent="-102859" defTabSz="678842">
              <a:lnSpc>
                <a:spcPct val="90000"/>
              </a:lnSpc>
              <a:spcAft>
                <a:spcPts val="180"/>
              </a:spcAft>
              <a:buFont typeface="Wingdings" panose="05000000000000000000" pitchFamily="2" charset="2"/>
              <a:buChar char="§"/>
              <a:defRPr/>
            </a:pPr>
            <a:r>
              <a:rPr lang="en-US" sz="945" kern="0">
                <a:solidFill>
                  <a:schemeClr val="bg2">
                    <a:lumMod val="10000"/>
                  </a:schemeClr>
                </a:solidFill>
              </a:rPr>
              <a:t>We are one of many and we’re going to come in and work with the ecosystem as a coordinated effort. We’re not advocating total removal of your existing tools or pushing you to adopt all of our technologies. </a:t>
            </a:r>
          </a:p>
          <a:p>
            <a:pPr marL="102859" indent="-102859" defTabSz="678842">
              <a:lnSpc>
                <a:spcPct val="90000"/>
              </a:lnSpc>
              <a:spcAft>
                <a:spcPts val="180"/>
              </a:spcAft>
              <a:buFont typeface="Wingdings" panose="05000000000000000000" pitchFamily="2" charset="2"/>
              <a:buChar char="§"/>
              <a:defRPr/>
            </a:pPr>
            <a:r>
              <a:rPr lang="en-US" sz="945" kern="0">
                <a:solidFill>
                  <a:schemeClr val="bg2">
                    <a:lumMod val="10000"/>
                  </a:schemeClr>
                </a:solidFill>
              </a:rPr>
              <a:t>We’re going to look at your business and security goals, and make recommendations. We work with the security industry in a partnership approach. We’re working in conjunction with security organizations worldwide and sharing our results and updates with those organizations to improve security overall.  </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5/7/2017 11:02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8638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a:p>
          <a:p>
            <a:pPr marL="0" marR="0" indent="0" algn="l" defTabSz="932742" rtl="0" eaLnBrk="1" fontAlgn="auto" latinLnBrk="0" hangingPunct="1">
              <a:lnSpc>
                <a:spcPct val="90000"/>
              </a:lnSpc>
              <a:spcBef>
                <a:spcPts val="0"/>
              </a:spcBef>
              <a:spcAft>
                <a:spcPts val="340"/>
              </a:spcAft>
              <a:buClrTx/>
              <a:buSzTx/>
              <a:buFontTx/>
              <a:buNone/>
              <a:tabLst/>
              <a:defRPr/>
            </a:pPr>
            <a:r>
              <a:rPr lang="en-US"/>
              <a:t>People – identity, device, apps,</a:t>
            </a:r>
            <a:r>
              <a:rPr lang="en-US" baseline="0"/>
              <a:t> data</a:t>
            </a:r>
          </a:p>
          <a:p>
            <a:pPr marL="0" marR="0" indent="0" algn="l" defTabSz="932742" rtl="0" eaLnBrk="1" fontAlgn="auto" latinLnBrk="0" hangingPunct="1">
              <a:lnSpc>
                <a:spcPct val="90000"/>
              </a:lnSpc>
              <a:spcBef>
                <a:spcPts val="0"/>
              </a:spcBef>
              <a:spcAft>
                <a:spcPts val="340"/>
              </a:spcAft>
              <a:buClrTx/>
              <a:buSzTx/>
              <a:buFontTx/>
              <a:buNone/>
              <a:tabLst/>
              <a:defRPr/>
            </a:pPr>
            <a:endParaRPr lang="en-US" baseline="0"/>
          </a:p>
          <a:p>
            <a:pPr marL="0" marR="0" indent="0" algn="l" defTabSz="932742" rtl="0" eaLnBrk="1" fontAlgn="auto" latinLnBrk="0" hangingPunct="1">
              <a:lnSpc>
                <a:spcPct val="90000"/>
              </a:lnSpc>
              <a:spcBef>
                <a:spcPts val="0"/>
              </a:spcBef>
              <a:spcAft>
                <a:spcPts val="340"/>
              </a:spcAft>
              <a:buClrTx/>
              <a:buSzTx/>
              <a:buFontTx/>
              <a:buNone/>
              <a:tabLst/>
              <a:defRPr/>
            </a:pPr>
            <a:r>
              <a:rPr lang="en-US" baseline="0"/>
              <a:t>Built-in vs bolt on </a:t>
            </a:r>
            <a:endParaRPr lang="en-US"/>
          </a:p>
          <a:p>
            <a:pPr marL="0" marR="0" indent="0" algn="l" defTabSz="932742" rtl="0" eaLnBrk="1" fontAlgn="auto" latinLnBrk="0" hangingPunct="1">
              <a:lnSpc>
                <a:spcPct val="90000"/>
              </a:lnSpc>
              <a:spcBef>
                <a:spcPts val="0"/>
              </a:spcBef>
              <a:spcAft>
                <a:spcPts val="340"/>
              </a:spcAft>
              <a:buClrTx/>
              <a:buSzTx/>
              <a:buFontTx/>
              <a:buNone/>
              <a:tabLst/>
              <a:defRPr/>
            </a:pPr>
            <a:endParaRPr lang="en-US"/>
          </a:p>
          <a:p>
            <a:pPr marL="0" marR="0" indent="0" algn="l" defTabSz="932742" rtl="0" eaLnBrk="1" fontAlgn="auto" latinLnBrk="0" hangingPunct="1">
              <a:lnSpc>
                <a:spcPct val="90000"/>
              </a:lnSpc>
              <a:spcBef>
                <a:spcPts val="0"/>
              </a:spcBef>
              <a:spcAft>
                <a:spcPts val="340"/>
              </a:spcAft>
              <a:buClrTx/>
              <a:buSzTx/>
              <a:buFontTx/>
              <a:buNone/>
              <a:tabLst/>
              <a:defRPr/>
            </a:pPr>
            <a:r>
              <a:rPr lang="en-US"/>
              <a:t>Identity is the new control plane</a:t>
            </a:r>
          </a:p>
          <a:p>
            <a:pPr marL="0" marR="0" indent="0" algn="l" defTabSz="932742" rtl="0" eaLnBrk="1" fontAlgn="auto" latinLnBrk="0" hangingPunct="1">
              <a:lnSpc>
                <a:spcPct val="90000"/>
              </a:lnSpc>
              <a:spcBef>
                <a:spcPts val="0"/>
              </a:spcBef>
              <a:spcAft>
                <a:spcPts val="340"/>
              </a:spcAft>
              <a:buClrTx/>
              <a:buSzTx/>
              <a:buFontTx/>
              <a:buNone/>
              <a:tabLst/>
              <a:defRPr/>
            </a:pPr>
            <a:r>
              <a:rPr lang="en-US"/>
              <a:t>Data protection should be permanently embedded as data travels to places not under your control</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5/7/2017 11:02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0289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For most of us, the recent Zero Day vulnerabilities in iOS are probably still fresh in our minds.  To think that by simply clicking a link we get in a text, our device could be jailbroken and then </a:t>
            </a:r>
            <a:r>
              <a:rPr lang="en-US" sz="900" i="1" kern="1200" dirty="0">
                <a:solidFill>
                  <a:schemeClr val="tx1"/>
                </a:solidFill>
                <a:effectLst/>
                <a:latin typeface="Segoe UI Light" pitchFamily="34" charset="0"/>
                <a:ea typeface="+mn-ea"/>
                <a:cs typeface="+mn-cs"/>
              </a:rPr>
              <a:t>completely</a:t>
            </a:r>
            <a:r>
              <a:rPr lang="en-US" sz="900" kern="1200" dirty="0">
                <a:solidFill>
                  <a:schemeClr val="tx1"/>
                </a:solidFill>
                <a:effectLst/>
                <a:latin typeface="Segoe UI Light" pitchFamily="34" charset="0"/>
                <a:ea typeface="+mn-ea"/>
                <a:cs typeface="+mn-cs"/>
              </a:rPr>
              <a:t> owned by an attacker with access to literally </a:t>
            </a:r>
            <a:r>
              <a:rPr lang="en-US" sz="900" i="1" kern="1200" dirty="0">
                <a:solidFill>
                  <a:schemeClr val="tx1"/>
                </a:solidFill>
                <a:effectLst/>
                <a:latin typeface="Segoe UI Light" pitchFamily="34" charset="0"/>
                <a:ea typeface="+mn-ea"/>
                <a:cs typeface="+mn-cs"/>
              </a:rPr>
              <a:t>everything</a:t>
            </a:r>
            <a:r>
              <a:rPr lang="en-US" sz="900" kern="1200" dirty="0">
                <a:solidFill>
                  <a:schemeClr val="tx1"/>
                </a:solidFill>
                <a:effectLst/>
                <a:latin typeface="Segoe UI Light" pitchFamily="34" charset="0"/>
                <a:ea typeface="+mn-ea"/>
                <a:cs typeface="+mn-cs"/>
              </a:rPr>
              <a:t> stored and accessed by that device… this is an incredible reminder of the importance of securing and protecting our people and data. </a:t>
            </a:r>
          </a:p>
          <a:p>
            <a:endParaRPr lang="en-US" dirty="0"/>
          </a:p>
          <a:p>
            <a:endParaRPr lang="en-US" dirty="0"/>
          </a:p>
          <a:p>
            <a:r>
              <a:rPr lang="en-US" dirty="0"/>
              <a:t>http://www.gettyimages.com/license/72884732</a:t>
            </a:r>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163065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Because the movement of data to and from the cloud has weakened the perimeter security we’ve historically relied upon, identity has become the new perimeter.  Said another way:  Identity is the foundation of your modern management and security platform.</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In a workplace that is increasingly mobile and cloud-centric, it is the user’s identity that unlocks access to the corporate resources.  Whether that data is behind a firewall or in the cloud, identity is the token that grants access. We know that, attackers know that too. Securing identity is the first step to protect your data.</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If you’ve been watching the news carefully, however, you also know that the bulk of the security breaches happening around the world can be traced back to compromised user account, in fact 63% of confirmed data breaches involve weak, default or stolen passwords.  </a:t>
            </a:r>
          </a:p>
          <a:p>
            <a:endParaRPr lang="en-US" dirty="0"/>
          </a:p>
          <a:p>
            <a:endParaRPr lang="en-US" dirty="0"/>
          </a:p>
          <a:p>
            <a:endParaRPr lang="en-US" dirty="0"/>
          </a:p>
          <a:p>
            <a:r>
              <a:rPr lang="en-US" dirty="0"/>
              <a:t>http://www.gettyimages.com/license/605558075</a:t>
            </a:r>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74516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Security and device management cannot be isolated disciplines within IT, 58% of workers admit to have accidentally sent sensitive information to the wrong person, 90% of data leakages can be traced back to user behavior - intentional or unintentional. We see a lot more companies running mobility and security as side by side projects, or SaaS apps adoption and security.</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I’ve been working on device management and security for more than 25 years, and, looking back, it was </a:t>
            </a:r>
            <a:r>
              <a:rPr lang="en-US" sz="900" b="1" kern="1200" dirty="0">
                <a:solidFill>
                  <a:schemeClr val="tx1"/>
                </a:solidFill>
                <a:effectLst/>
                <a:latin typeface="Segoe UI Light" pitchFamily="34" charset="0"/>
                <a:ea typeface="+mn-ea"/>
                <a:cs typeface="+mn-cs"/>
              </a:rPr>
              <a:t>so much easier</a:t>
            </a:r>
            <a:r>
              <a:rPr lang="en-US" sz="900" kern="1200" dirty="0">
                <a:solidFill>
                  <a:schemeClr val="tx1"/>
                </a:solidFill>
                <a:effectLst/>
                <a:latin typeface="Segoe UI Light" pitchFamily="34" charset="0"/>
                <a:ea typeface="+mn-ea"/>
                <a:cs typeface="+mn-cs"/>
              </a:rPr>
              <a:t> when all the devices were domain joined corporate PCs accessing data that existed exclusively behind a firewall.  The policies that IT defined in this world were what I call </a:t>
            </a:r>
            <a:r>
              <a:rPr lang="en-US" sz="900" i="1" kern="1200" dirty="0">
                <a:solidFill>
                  <a:schemeClr val="tx1"/>
                </a:solidFill>
                <a:effectLst/>
                <a:latin typeface="Segoe UI Light" pitchFamily="34" charset="0"/>
                <a:ea typeface="+mn-ea"/>
                <a:cs typeface="+mn-cs"/>
              </a:rPr>
              <a:t>“Thou Shalt” polices </a:t>
            </a:r>
            <a:r>
              <a:rPr lang="en-US" sz="900" kern="1200" dirty="0">
                <a:solidFill>
                  <a:schemeClr val="tx1"/>
                </a:solidFill>
                <a:effectLst/>
                <a:latin typeface="Segoe UI Light" pitchFamily="34" charset="0"/>
                <a:ea typeface="+mn-ea"/>
                <a:cs typeface="+mn-cs"/>
              </a:rPr>
              <a:t>– these were configurations that were forced on to devices without any user interaction or permission.  As we see the number of personal devices entering the workforce, it’s obvious that IT has to expand its repertoire to include </a:t>
            </a:r>
            <a:r>
              <a:rPr lang="en-US" sz="900" i="1" kern="1200" dirty="0">
                <a:solidFill>
                  <a:schemeClr val="tx1"/>
                </a:solidFill>
                <a:effectLst/>
                <a:latin typeface="Segoe UI Light" pitchFamily="34" charset="0"/>
                <a:ea typeface="+mn-ea"/>
                <a:cs typeface="+mn-cs"/>
              </a:rPr>
              <a:t>“Access is Allowed If” policies</a:t>
            </a:r>
            <a:r>
              <a:rPr lang="en-US" sz="900" kern="1200" dirty="0">
                <a:solidFill>
                  <a:schemeClr val="tx1"/>
                </a:solidFill>
                <a:effectLst/>
                <a:latin typeface="Segoe UI Light" pitchFamily="34" charset="0"/>
                <a:ea typeface="+mn-ea"/>
                <a:cs typeface="+mn-cs"/>
              </a:rPr>
              <a:t>.</a:t>
            </a:r>
          </a:p>
          <a:p>
            <a:r>
              <a:rPr lang="en-US" sz="900" kern="1200" dirty="0">
                <a:solidFill>
                  <a:schemeClr val="tx1"/>
                </a:solidFill>
                <a:effectLst/>
                <a:latin typeface="Segoe UI Light" pitchFamily="34" charset="0"/>
                <a:ea typeface="+mn-ea"/>
                <a:cs typeface="+mn-cs"/>
              </a:rPr>
              <a:t> </a:t>
            </a:r>
          </a:p>
          <a:p>
            <a:endParaRPr lang="en-US" dirty="0"/>
          </a:p>
          <a:p>
            <a:endParaRPr lang="en-US" dirty="0"/>
          </a:p>
          <a:p>
            <a:r>
              <a:rPr lang="en-US" dirty="0"/>
              <a:t>http://www.gettyimages.com/license/184641355</a:t>
            </a:r>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080148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70335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C3206-CBB9-459E-960D-5FC1D9B696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041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While Office 365 does include ‘device state’ based conditional access to Office 365 resources, this capability is enhanced by EMS to include both a much more comprehensive set of conditions, as well as enabling access to a large set of apps beyond Office 365 – from apps like Salesforce and Workday to custom, on-premises apps. </a:t>
            </a:r>
          </a:p>
          <a:p>
            <a:endParaRPr lang="en-US" baseline="0" dirty="0"/>
          </a:p>
          <a:p>
            <a:endParaRPr lang="en-US" dirty="0"/>
          </a:p>
        </p:txBody>
      </p:sp>
      <p:sp>
        <p:nvSpPr>
          <p:cNvPr id="4" name="Header Placeholder 3"/>
          <p:cNvSpPr>
            <a:spLocks noGrp="1"/>
          </p:cNvSpPr>
          <p:nvPr>
            <p:ph type="hdr" sz="quarter" idx="10"/>
          </p:nvPr>
        </p:nvSpPr>
        <p:spPr/>
        <p:txBody>
          <a:bodyPr/>
          <a:lstStyle/>
          <a:p>
            <a:pPr marL="0" marR="0" lvl="0" indent="0" algn="l" defTabSz="96119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8931" marR="0" lvl="0" indent="0" algn="l" defTabSz="94197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61191"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1191" rtl="0" eaLnBrk="1" fontAlgn="auto" latinLnBrk="0" hangingPunct="1">
                <a:lnSpc>
                  <a:spcPct val="100000"/>
                </a:lnSpc>
                <a:spcBef>
                  <a:spcPts val="0"/>
                </a:spcBef>
                <a:spcAft>
                  <a:spcPts val="0"/>
                </a:spcAft>
                <a:buClrTx/>
                <a:buSzTx/>
                <a:buFontTx/>
                <a:buNone/>
                <a:tabLst/>
                <a:defRPr/>
              </a:pPr>
              <a:t>5/7/2017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6119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119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4007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2C3206-CBB9-459E-960D-5FC1D9B696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107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dirty="0"/>
              <a:t>Increase productivity and reduce helpdesk costs with self-service and single sign-on experiences</a:t>
            </a:r>
          </a:p>
          <a:p>
            <a:endParaRPr lang="en-US" sz="1600" b="0" dirty="0"/>
          </a:p>
          <a:p>
            <a:r>
              <a:rPr lang="en-US" sz="1600" b="0" dirty="0"/>
              <a:t>{JM – Deliver; we lost the company portal section, does that make sense to include?}</a:t>
            </a:r>
          </a:p>
          <a:p>
            <a:endParaRPr lang="en-US" sz="1600" dirty="0"/>
          </a:p>
          <a:p>
            <a:r>
              <a:rPr lang="en-US" sz="1600" dirty="0"/>
              <a:t>Employees are more productive when they have a single username and password to remember and a consistent experience from every device. They also save time when they can perform self-service tasks like resetting a forgotten password, or requesting access to an application, without waiting for assistance from the helpdesk.</a:t>
            </a:r>
          </a:p>
          <a:p>
            <a:endParaRPr lang="en-US" sz="1568" b="0" kern="1200" dirty="0">
              <a:solidFill>
                <a:srgbClr val="505050"/>
              </a:solidFill>
              <a:latin typeface="+mn-lt"/>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6125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Risk </a:t>
            </a:r>
            <a:r>
              <a:rPr lang="en-US" sz="1200" b="1" u="sng" kern="1200" dirty="0">
                <a:solidFill>
                  <a:schemeClr val="tx1"/>
                </a:solidFill>
                <a:effectLst/>
                <a:latin typeface="+mn-lt"/>
                <a:ea typeface="+mn-ea"/>
                <a:cs typeface="+mn-cs"/>
              </a:rPr>
              <a:t>classification</a:t>
            </a:r>
            <a:r>
              <a:rPr lang="en-US" sz="1200" b="1"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addressing user- or device-based vulnerabilities, it’s important to consider the rest of the threat landscape, which can be highly complex.</a:t>
            </a:r>
          </a:p>
          <a:p>
            <a:r>
              <a:rPr lang="en-US" sz="1200" kern="1200" dirty="0">
                <a:solidFill>
                  <a:schemeClr val="tx1"/>
                </a:solidFill>
                <a:effectLst/>
                <a:latin typeface="+mn-lt"/>
                <a:ea typeface="+mn-ea"/>
                <a:cs typeface="+mn-cs"/>
              </a:rPr>
              <a:t>Even the most sophisticated attacks leave behind traces that can form detectable patterns. Every month Microsoft processes a tremendous volume of these signals. In addition, we update more than 1 billion PCs, service more than </a:t>
            </a:r>
            <a:r>
              <a:rPr lang="en-US" sz="1200" u="sng" kern="1200" dirty="0">
                <a:solidFill>
                  <a:schemeClr val="tx1"/>
                </a:solidFill>
                <a:effectLst/>
                <a:latin typeface="+mn-lt"/>
                <a:ea typeface="+mn-ea"/>
                <a:cs typeface="+mn-cs"/>
              </a:rPr>
              <a:t>450 billion authentications</a:t>
            </a:r>
            <a:r>
              <a:rPr lang="en-US" sz="1200" kern="1200" dirty="0">
                <a:solidFill>
                  <a:schemeClr val="tx1"/>
                </a:solidFill>
                <a:effectLst/>
                <a:latin typeface="+mn-lt"/>
                <a:ea typeface="+mn-ea"/>
                <a:cs typeface="+mn-cs"/>
              </a:rPr>
              <a:t> , and analyze more than 200 billion emails for malware and malicious websites. Our threat intelligence systems see just about every kind of attack there is and we push all that data directly into our </a:t>
            </a:r>
            <a:r>
              <a:rPr lang="en-US" sz="1200" u="sng" kern="1200" dirty="0">
                <a:solidFill>
                  <a:schemeClr val="tx1"/>
                </a:solidFill>
                <a:effectLst/>
                <a:latin typeface="+mn-lt"/>
                <a:ea typeface="+mn-ea"/>
                <a:cs typeface="+mn-cs"/>
                <a:hlinkClick r:id="rId3"/>
              </a:rPr>
              <a:t>Microsoft Intelligent Security Graph</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unique graph pulls together telemetry and signals from the hundreds of cloud services that Microsoft operates, extensive and ongoing research that identifies emerging attack vectors and malware, as well as data from partnerships with industry leaders and law enforcement organizations. We apply our machine learning and data analytics to identify anomalous and suspicious activities that characterize advanced and persistent attacks. The graph makes it possible for us to deliver recommendations and automated actions to help prevent attacks and to counter them. It achieves that by calculating and assigning a risk level (low, medium or high) to every sign-in activity and user account  based on the gathered data. A risk score is also assigned to possible configuration vulnerabilities such us administrators with weak authentication options or lack of MFA initial configuration for end-users</a:t>
            </a:r>
          </a:p>
          <a:p>
            <a:r>
              <a:rPr lang="en-US" sz="1200" kern="1200" dirty="0">
                <a:solidFill>
                  <a:schemeClr val="tx1"/>
                </a:solidFill>
                <a:effectLst/>
                <a:latin typeface="+mn-lt"/>
                <a:ea typeface="+mn-ea"/>
                <a:cs typeface="+mn-cs"/>
              </a:rPr>
              <a:t>Based on this risk classification, conditional access policies can be applied  and block access for users in high risk or for high risk sign-ins while for medium or low risk users and events additional authentication steps, such us multi-factor authentication, password reset or device enrolment, can be required before access is granted</a:t>
            </a:r>
          </a:p>
          <a:p>
            <a:r>
              <a:rPr lang="en-US" sz="1200" kern="1200" dirty="0">
                <a:solidFill>
                  <a:schemeClr val="tx1"/>
                </a:solidFill>
                <a:effectLst/>
                <a:latin typeface="+mn-lt"/>
                <a:ea typeface="+mn-ea"/>
                <a:cs typeface="+mn-cs"/>
              </a:rPr>
              <a:t>The most common events that affect the risk calculation are described below</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Leaked credentials</a:t>
            </a:r>
          </a:p>
          <a:p>
            <a:r>
              <a:rPr lang="en-US" sz="1200" kern="1200" dirty="0">
                <a:solidFill>
                  <a:schemeClr val="tx1"/>
                </a:solidFill>
                <a:effectLst/>
                <a:latin typeface="+mn-lt"/>
                <a:ea typeface="+mn-ea"/>
                <a:cs typeface="+mn-cs"/>
              </a:rPr>
              <a:t>Microsoft security researchers search for credentials that have been posted on the dark web, which usually appear in plain text. Machine learning algorithms compare these credentials with Azure Active Directory credentials and report any match as “leaked credentials.”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Impossible travel or atypical locations</a:t>
            </a:r>
          </a:p>
          <a:p>
            <a:r>
              <a:rPr lang="en-US" sz="1200" kern="1200" dirty="0">
                <a:solidFill>
                  <a:schemeClr val="tx1"/>
                </a:solidFill>
                <a:effectLst/>
                <a:latin typeface="+mn-lt"/>
                <a:ea typeface="+mn-ea"/>
                <a:cs typeface="+mn-cs"/>
              </a:rPr>
              <a:t>Machine intelligence detects when two sign-ins originate from different geographic locations within a window of time too short to accommodate travel from one to the other. This is a pretty good indicator that a bad actor succeeded in logging on.</a:t>
            </a:r>
            <a:r>
              <a:rPr lang="en-US" sz="1200" u="sng" strike="sng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Machine intelligence also flags sign-ins at atypical locations by comparing them against past sign-ins of every user. Sign-ins from familiar devices or sign-ins from or near familiar locations will pass.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Sign-ins from </a:t>
            </a:r>
            <a:r>
              <a:rPr lang="en-US" sz="1200" b="1" u="sng" kern="1200" dirty="0">
                <a:solidFill>
                  <a:schemeClr val="tx1"/>
                </a:solidFill>
                <a:effectLst/>
                <a:latin typeface="+mn-lt"/>
                <a:ea typeface="+mn-ea"/>
                <a:cs typeface="+mn-cs"/>
              </a:rPr>
              <a:t>possibly </a:t>
            </a:r>
            <a:r>
              <a:rPr lang="en-US" sz="1200" b="1" kern="1200" dirty="0">
                <a:solidFill>
                  <a:schemeClr val="tx1"/>
                </a:solidFill>
                <a:effectLst/>
                <a:latin typeface="+mn-lt"/>
                <a:ea typeface="+mn-ea"/>
                <a:cs typeface="+mn-cs"/>
              </a:rPr>
              <a:t> infected devices</a:t>
            </a:r>
          </a:p>
          <a:p>
            <a:r>
              <a:rPr lang="en-US" sz="1200" kern="1200" dirty="0">
                <a:solidFill>
                  <a:schemeClr val="tx1"/>
                </a:solidFill>
                <a:effectLst/>
                <a:latin typeface="+mn-lt"/>
                <a:ea typeface="+mn-ea"/>
                <a:cs typeface="+mn-cs"/>
              </a:rPr>
              <a:t>The Microsoft Intelligent Security Graph maintains a list of IP addresses known to have been in contact with a bot server. Devices that attempt to contact resources from these IP addresses are possibly infected with malware and are therefore flagged.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Sign-ins from anonymous IP addresses</a:t>
            </a:r>
          </a:p>
          <a:p>
            <a:r>
              <a:rPr lang="en-US" sz="1200" kern="1200" dirty="0">
                <a:solidFill>
                  <a:schemeClr val="tx1"/>
                </a:solidFill>
                <a:effectLst/>
                <a:latin typeface="+mn-lt"/>
                <a:ea typeface="+mn-ea"/>
                <a:cs typeface="+mn-cs"/>
              </a:rPr>
              <a:t>People who want to hide their device’s IP address, often with malicious intent, frequently use anonymous proxy IP addresses. A user successfully signing in from an anonymous IP address is flagged as a </a:t>
            </a:r>
            <a:r>
              <a:rPr lang="en-US" sz="1200" b="1" kern="1200" dirty="0">
                <a:solidFill>
                  <a:schemeClr val="tx1"/>
                </a:solidFill>
                <a:effectLst/>
                <a:latin typeface="+mn-lt"/>
                <a:ea typeface="+mn-ea"/>
                <a:cs typeface="+mn-cs"/>
              </a:rPr>
              <a:t>risky event</a:t>
            </a:r>
            <a:r>
              <a:rPr lang="en-US" sz="1200" kern="1200" dirty="0">
                <a:solidFill>
                  <a:schemeClr val="tx1"/>
                </a:solidFill>
                <a:effectLst/>
                <a:latin typeface="+mn-lt"/>
                <a:ea typeface="+mn-ea"/>
                <a:cs typeface="+mn-cs"/>
              </a:rPr>
              <a:t>, A risk-based conditional access policy can be applied so MFA will be required as an additional proof of identity if the risk score is medium</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Sign-ins from IP addresses with suspicious activity</a:t>
            </a:r>
          </a:p>
          <a:p>
            <a:r>
              <a:rPr lang="en-US" sz="1200" kern="1200" dirty="0">
                <a:solidFill>
                  <a:schemeClr val="tx1"/>
                </a:solidFill>
                <a:effectLst/>
                <a:latin typeface="+mn-lt"/>
                <a:ea typeface="+mn-ea"/>
                <a:cs typeface="+mn-cs"/>
              </a:rPr>
              <a:t>Multiple failed sign-in attempts that occur over a short period of time, across multiple user accounts, and originate from a single IP address, also trigger a risk event. Traffic patterns that match those of IP addresses used by attackers are a strong indication that accounts are either already compromised or will be very soon, although the traffic pattern may also originate from an IP address shared with multiple devices via a router or similar device.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Windows Server Management Marketing</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F85-A389-41D7-9CC0-F9A6E92BFD62}"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200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rPr>
              <a:t>Discover permanent administrators in your organization- use as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88" normalizeH="0" baseline="0" noProof="0" dirty="0">
                <a:ln>
                  <a:noFill/>
                </a:ln>
                <a:solidFill>
                  <a:schemeClr val="bg1"/>
                </a:solidFill>
                <a:effectLst/>
                <a:uLnTx/>
                <a:uFillTx/>
              </a:rPr>
              <a:t>Enforce on-demand, just-in-time administrative access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88" normalizeH="0" baseline="0" noProof="0" dirty="0">
                <a:ln>
                  <a:noFill/>
                </a:ln>
                <a:solidFill>
                  <a:schemeClr val="bg1"/>
                </a:solidFill>
                <a:effectLst/>
                <a:uLnTx/>
                <a:uFillTx/>
              </a:rPr>
              <a:t>Security Wizard simplifies converting permanent admins to eligible admins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88" normalizeH="0" baseline="0" noProof="0" dirty="0">
                <a:ln>
                  <a:noFill/>
                </a:ln>
                <a:solidFill>
                  <a:schemeClr val="bg1"/>
                </a:solidFill>
                <a:effectLst/>
                <a:uLnTx/>
                <a:uFillTx/>
              </a:rPr>
              <a:t>Alerts on users who haven’t been using their roles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88" normalizeH="0" baseline="0" noProof="0" dirty="0">
                <a:ln>
                  <a:noFill/>
                </a:ln>
                <a:solidFill>
                  <a:schemeClr val="bg1"/>
                </a:solidFill>
                <a:effectLst/>
                <a:uLnTx/>
                <a:uFillTx/>
              </a:rPr>
              <a:t>Audit reports and Access reviews enable determining who still needs administrative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88" normalizeH="0" baseline="0" noProof="0" dirty="0">
              <a:ln>
                <a:noFill/>
              </a:ln>
              <a:solidFill>
                <a:schemeClr val="bg1"/>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88" normalizeH="0" baseline="0" noProof="0" dirty="0">
              <a:ln>
                <a:noFill/>
              </a:ln>
              <a:solidFill>
                <a:schemeClr val="bg1"/>
              </a:solidFill>
              <a:effectLst/>
              <a:uLnTx/>
              <a:uFillTx/>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560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EMS provides self service capabilities that reduce reliance on costly helpdesk remediation for routine access issues like password reset and group assignment</a:t>
            </a:r>
            <a:endParaRPr lang="en-US" dirty="0"/>
          </a:p>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Windows Server Management Marketing</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F85-A389-41D7-9CC0-F9A6E92BFD62}" type="datetime1">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5/7/2017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480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Cybersecurity is among the most pressing and imperative issues in our industry, and yet, you are being asked to protect your core assets outside of your secure zone as your companies’ embrace the digital transformation to be competitive and attract talent that is used to a new way of working and collaborate.</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Core parts of your business now run in the cloud, most companies underestimate their use of SaaS apps by an average of 20 times. Even when on-</a:t>
            </a:r>
            <a:r>
              <a:rPr lang="en-US" sz="900" kern="1200" dirty="0" err="1">
                <a:solidFill>
                  <a:schemeClr val="tx1"/>
                </a:solidFill>
                <a:effectLst/>
                <a:latin typeface="Segoe UI Light" pitchFamily="34" charset="0"/>
                <a:ea typeface="+mn-ea"/>
                <a:cs typeface="+mn-cs"/>
              </a:rPr>
              <a:t>prem</a:t>
            </a:r>
            <a:r>
              <a:rPr lang="en-US" sz="900" kern="1200" dirty="0">
                <a:solidFill>
                  <a:schemeClr val="tx1"/>
                </a:solidFill>
                <a:effectLst/>
                <a:latin typeface="Segoe UI Light" pitchFamily="34" charset="0"/>
                <a:ea typeface="+mn-ea"/>
                <a:cs typeface="+mn-cs"/>
              </a:rPr>
              <a:t>, data is being accessed from a variety of locations and devices, and often times by vendors, partners and providers, so more data sits outside of the firewall.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Security has quickly become one of the top priorities, if not the #1, for most organizations, as it is a key enablers of digital transformation.</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Attacks are getting more sophisticated, more targeted, and more frequent as the value of the data rises, and the surface area you have to cover expands.</a:t>
            </a:r>
          </a:p>
          <a:p>
            <a:endParaRPr lang="en-US" dirty="0"/>
          </a:p>
          <a:p>
            <a:r>
              <a:rPr lang="en-US" dirty="0"/>
              <a:t>http://www.gettyimages.com/license/543196057</a:t>
            </a:r>
          </a:p>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15301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21856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4805363" cy="2701925"/>
          </a:xfrm>
        </p:spPr>
      </p:sp>
      <p:sp>
        <p:nvSpPr>
          <p:cNvPr id="3" name="Notes Placeholder 2"/>
          <p:cNvSpPr>
            <a:spLocks noGrp="1"/>
          </p:cNvSpPr>
          <p:nvPr>
            <p:ph type="body" idx="1"/>
          </p:nvPr>
        </p:nvSpPr>
        <p:spPr/>
        <p:txBody>
          <a:bodyPr vert="horz" lIns="91440" tIns="45720" rIns="91440" bIns="45720" numCol="3" spcCol="91440" rtlCol="0"/>
          <a:lstStyle/>
          <a:p>
            <a:pPr>
              <a:lnSpc>
                <a:spcPct val="107000"/>
              </a:lnSpc>
              <a:spcAft>
                <a:spcPts val="800"/>
              </a:spcAft>
            </a:pPr>
            <a:r>
              <a:rPr lang="en-US" sz="1800">
                <a:latin typeface="Segoe UI"/>
                <a:ea typeface="Calibri"/>
                <a:cs typeface="Times New Roman"/>
              </a:rPr>
              <a:t>Bu it’s the mobility of the human </a:t>
            </a:r>
            <a:r>
              <a:rPr lang="en-US" sz="1800" i="1">
                <a:latin typeface="Segoe UI"/>
                <a:ea typeface="Calibri"/>
                <a:cs typeface="Times New Roman"/>
              </a:rPr>
              <a:t>experience</a:t>
            </a:r>
            <a:r>
              <a:rPr lang="en-US" sz="1800">
                <a:latin typeface="Segoe UI"/>
                <a:ea typeface="Calibri"/>
                <a:cs typeface="Times New Roman"/>
              </a:rPr>
              <a:t> – not the of the device – that is truly important.</a:t>
            </a:r>
          </a:p>
          <a:p>
            <a:pPr>
              <a:lnSpc>
                <a:spcPct val="107000"/>
              </a:lnSpc>
              <a:spcAft>
                <a:spcPts val="800"/>
              </a:spcAft>
            </a:pPr>
            <a:r>
              <a:rPr lang="en-US" sz="1100">
                <a:latin typeface="Segoe UI"/>
                <a:ea typeface="Calibri"/>
                <a:cs typeface="Times New Roman"/>
              </a:rPr>
              <a:t>Our vision is for a single platform that spans all these device types. A single platform that creates a seamless, connected experience.</a:t>
            </a:r>
          </a:p>
          <a:p>
            <a:pPr>
              <a:lnSpc>
                <a:spcPct val="107000"/>
              </a:lnSpc>
              <a:spcAft>
                <a:spcPts val="800"/>
              </a:spcAft>
            </a:pPr>
            <a:r>
              <a:rPr lang="en-US" sz="1100">
                <a:latin typeface="Segoe UI"/>
                <a:ea typeface="Calibri"/>
                <a:cs typeface="Times New Roman"/>
              </a:rPr>
              <a:t>All of these devices, not to mention wearables, holographic and VR devices need to be connected. </a:t>
            </a:r>
          </a:p>
          <a:p>
            <a:pPr>
              <a:lnSpc>
                <a:spcPct val="107000"/>
              </a:lnSpc>
              <a:spcAft>
                <a:spcPts val="800"/>
              </a:spcAft>
            </a:pPr>
            <a:r>
              <a:rPr lang="en-US" sz="1100">
                <a:latin typeface="Segoe UI"/>
                <a:ea typeface="Calibri"/>
                <a:cs typeface="Times New Roman"/>
              </a:rPr>
              <a:t>Fueled by Common apps and a single platform. With a consistent and familiar experience. Powered and enabled by the cloud. Designed from the group up to just work together.</a:t>
            </a:r>
          </a:p>
          <a:p>
            <a:pPr>
              <a:lnSpc>
                <a:spcPct val="107000"/>
              </a:lnSpc>
              <a:spcAft>
                <a:spcPts val="800"/>
              </a:spcAft>
            </a:pPr>
            <a:r>
              <a:rPr lang="en-US" sz="1100">
                <a:latin typeface="Segoe UI"/>
                <a:ea typeface="Calibri"/>
                <a:cs typeface="Times New Roman"/>
              </a:rPr>
              <a:t>Ultimately allowing you to be productive using whatever device you have most conveniently to hand.</a:t>
            </a:r>
          </a:p>
          <a:p>
            <a:pPr>
              <a:lnSpc>
                <a:spcPct val="107000"/>
              </a:lnSpc>
              <a:spcAft>
                <a:spcPts val="800"/>
              </a:spcAft>
            </a:pPr>
            <a:endParaRPr lang="en-US" sz="1800">
              <a:latin typeface="Segoe UI"/>
              <a:ea typeface="Calibri"/>
              <a:cs typeface="Times New Roman"/>
            </a:endParaRPr>
          </a:p>
        </p:txBody>
      </p:sp>
      <p:sp>
        <p:nvSpPr>
          <p:cNvPr id="7" name="Rectangle 6"/>
          <p:cNvSpPr/>
          <p:nvPr/>
        </p:nvSpPr>
        <p:spPr>
          <a:xfrm>
            <a:off x="5239794" y="843505"/>
            <a:ext cx="4114800" cy="707886"/>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 single platform that creates a seamless, connected experience.” </a:t>
            </a:r>
            <a:endParaRPr kumimoji="0" lang="en-US" sz="20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 name="Notes Placeholder 2"/>
          <p:cNvSpPr txBox="1">
            <a:spLocks/>
          </p:cNvSpPr>
          <p:nvPr/>
        </p:nvSpPr>
        <p:spPr>
          <a:xfrm>
            <a:off x="6366617" y="3025833"/>
            <a:ext cx="2987977" cy="3798916"/>
          </a:xfrm>
          <a:prstGeom prst="rect">
            <a:avLst/>
          </a:prstGeom>
          <a:solidFill>
            <a:schemeClr val="bg1">
              <a:lumMod val="95000"/>
            </a:schemeClr>
          </a:solidFill>
        </p:spPr>
        <p:txBody>
          <a:bodyPr vert="horz" lIns="91440" tIns="45720" rIns="91440" bIns="45720" numCol="1" spcCol="91440" rtlCol="0"/>
          <a:lstStyle>
            <a:lvl1pPr marL="0" marR="0" indent="0" algn="l" defTabSz="914400" rtl="0" eaLnBrk="1" fontAlgn="auto" latinLnBrk="0" hangingPunct="1">
              <a:lnSpc>
                <a:spcPct val="100000"/>
              </a:lnSpc>
              <a:spcBef>
                <a:spcPts val="0"/>
              </a:spcBef>
              <a:spcAft>
                <a:spcPts val="0"/>
              </a:spcAft>
              <a:buClrTx/>
              <a:buSzTx/>
              <a:buFontTx/>
              <a:buNone/>
              <a:tabLst/>
              <a:defRPr sz="900" kern="1200">
                <a:solidFill>
                  <a:schemeClr val="tx1"/>
                </a:solidFill>
                <a:latin typeface="Segoe UI" panose="020B0502040204020203" pitchFamily="34" charset="0"/>
                <a:ea typeface="+mn-ea"/>
                <a:cs typeface="Segoe UI" panose="020B0502040204020203" pitchFamily="34" charset="0"/>
              </a:defRPr>
            </a:lvl1pPr>
            <a:lvl2pPr marL="457200" marR="0" indent="0" algn="l" defTabSz="914400" rtl="0" eaLnBrk="1" fontAlgn="auto" latinLnBrk="0" hangingPunct="1">
              <a:lnSpc>
                <a:spcPct val="100000"/>
              </a:lnSpc>
              <a:spcBef>
                <a:spcPts val="0"/>
              </a:spcBef>
              <a:spcAft>
                <a:spcPts val="0"/>
              </a:spcAft>
              <a:buClrTx/>
              <a:buSzTx/>
              <a:buFontTx/>
              <a:buNone/>
              <a:tabLst/>
              <a:defRPr sz="900" kern="1200">
                <a:solidFill>
                  <a:schemeClr val="tx1"/>
                </a:solidFill>
                <a:latin typeface="Segoe UI" panose="020B0502040204020203" pitchFamily="34" charset="0"/>
                <a:ea typeface="+mn-ea"/>
                <a:cs typeface="Segoe UI" panose="020B0502040204020203" pitchFamily="34" charset="0"/>
              </a:defRPr>
            </a:lvl2pPr>
            <a:lvl3pPr marL="914400" marR="0" indent="0" algn="l" defTabSz="914400" rtl="0" eaLnBrk="1" fontAlgn="auto" latinLnBrk="0" hangingPunct="1">
              <a:lnSpc>
                <a:spcPct val="100000"/>
              </a:lnSpc>
              <a:spcBef>
                <a:spcPts val="0"/>
              </a:spcBef>
              <a:spcAft>
                <a:spcPts val="0"/>
              </a:spcAft>
              <a:buClrTx/>
              <a:buSzTx/>
              <a:buFontTx/>
              <a:buNone/>
              <a:tabLst/>
              <a:defRPr sz="900" kern="1200">
                <a:solidFill>
                  <a:schemeClr val="tx1"/>
                </a:solidFill>
                <a:latin typeface="Segoe UI" panose="020B0502040204020203" pitchFamily="34" charset="0"/>
                <a:ea typeface="+mn-ea"/>
                <a:cs typeface="Segoe UI" panose="020B0502040204020203" pitchFamily="34" charset="0"/>
              </a:defRPr>
            </a:lvl3pPr>
            <a:lvl4pPr marL="1371600" marR="0" indent="0" algn="l" defTabSz="914400" rtl="0" eaLnBrk="1" fontAlgn="auto" latinLnBrk="0" hangingPunct="1">
              <a:lnSpc>
                <a:spcPct val="100000"/>
              </a:lnSpc>
              <a:spcBef>
                <a:spcPts val="0"/>
              </a:spcBef>
              <a:spcAft>
                <a:spcPts val="0"/>
              </a:spcAft>
              <a:buClrTx/>
              <a:buSzTx/>
              <a:buFontTx/>
              <a:buNone/>
              <a:tabLst/>
              <a:defRPr sz="900" kern="1200">
                <a:solidFill>
                  <a:schemeClr val="tx1"/>
                </a:solidFill>
                <a:latin typeface="Segoe UI" panose="020B0502040204020203" pitchFamily="34" charset="0"/>
                <a:ea typeface="+mn-ea"/>
                <a:cs typeface="Segoe UI" panose="020B0502040204020203" pitchFamily="34" charset="0"/>
              </a:defRPr>
            </a:lvl4pPr>
            <a:lvl5pPr marL="1828800" marR="0" indent="0" algn="l" defTabSz="914400" rtl="0" eaLnBrk="1" fontAlgn="auto" latinLnBrk="0" hangingPunct="1">
              <a:lnSpc>
                <a:spcPct val="100000"/>
              </a:lnSpc>
              <a:spcBef>
                <a:spcPts val="0"/>
              </a:spcBef>
              <a:spcAft>
                <a:spcPts val="0"/>
              </a:spcAft>
              <a:buClrTx/>
              <a:buSzTx/>
              <a:buFontTx/>
              <a:buNone/>
              <a:tabLst/>
              <a:defRPr sz="900" kern="1200">
                <a:solidFill>
                  <a:schemeClr val="tx1"/>
                </a:solidFill>
                <a:latin typeface="Segoe UI" panose="020B0502040204020203" pitchFamily="34" charset="0"/>
                <a:ea typeface="+mn-ea"/>
                <a:cs typeface="Segoe UI" panose="020B0502040204020203" pitchFamily="34" charset="0"/>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a:lstStyle>
          <a:p>
            <a:pPr marL="171450" marR="0" lvl="0" indent="-111125"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Pro Display Semibold" panose="020B0702040504020203" pitchFamily="34" charset="0"/>
                <a:ea typeface="Calibri"/>
                <a:cs typeface="Times New Roman"/>
              </a:rPr>
              <a:t>Key points to land</a:t>
            </a:r>
          </a:p>
          <a:p>
            <a:pPr marL="171450" marR="0" lvl="0" indent="-111125"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Calibri"/>
                <a:cs typeface="Times New Roman"/>
              </a:rPr>
              <a:t>Mobility of human experience</a:t>
            </a:r>
          </a:p>
          <a:p>
            <a:pPr marL="171450" marR="0" lvl="0" indent="-111125"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Calibri"/>
                <a:cs typeface="Times New Roman"/>
              </a:rPr>
              <a:t>A single, connected platform</a:t>
            </a:r>
          </a:p>
          <a:p>
            <a:pPr marL="171450" marR="0" lvl="0" indent="-111125"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Calibri"/>
                <a:cs typeface="Times New Roman"/>
              </a:rPr>
              <a:t>Powered by the cloud</a:t>
            </a:r>
          </a:p>
          <a:p>
            <a:pPr marL="171450" marR="0" lvl="0" indent="-111125"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Calibri"/>
                <a:cs typeface="Times New Roman"/>
              </a:rPr>
              <a:t>Consistency of experience, apps</a:t>
            </a:r>
          </a:p>
          <a:p>
            <a:pPr marL="171450" marR="0" lvl="0" indent="-111125"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Calibri"/>
                <a:cs typeface="Times New Roman"/>
              </a:rPr>
              <a:t>Just works for the user</a:t>
            </a:r>
          </a:p>
          <a:p>
            <a:pPr marL="171450" marR="0" lvl="0" indent="-111125" algn="l" defTabSz="914400" rtl="0" eaLnBrk="1" fontAlgn="auto" latinLnBrk="0" hangingPunct="1">
              <a:lnSpc>
                <a:spcPct val="107000"/>
              </a:lnSpc>
              <a:spcBef>
                <a:spcPts val="0"/>
              </a:spcBef>
              <a:spcAft>
                <a:spcPts val="80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Segoe UI"/>
              <a:ea typeface="Calibri"/>
              <a:cs typeface="Times New Roman"/>
            </a:endParaRPr>
          </a:p>
          <a:p>
            <a:pPr marL="171450" marR="0" lvl="0" indent="-111125"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Pro Display Semibold" panose="020B0702040504020203" pitchFamily="34" charset="0"/>
                <a:ea typeface="Calibri"/>
                <a:cs typeface="Times New Roman"/>
              </a:rPr>
              <a:t>Key products to highlight</a:t>
            </a:r>
          </a:p>
          <a:p>
            <a:pPr marL="171450" marR="0" lvl="0" indent="-111125"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Calibri"/>
                <a:cs typeface="Times New Roman"/>
              </a:rPr>
              <a:t>Universal Apps</a:t>
            </a:r>
          </a:p>
        </p:txBody>
      </p:sp>
    </p:spTree>
    <p:extLst>
      <p:ext uri="{BB962C8B-B14F-4D97-AF65-F5344CB8AC3E}">
        <p14:creationId xmlns:p14="http://schemas.microsoft.com/office/powerpoint/2010/main" val="1049606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Security and device management cannot be isolated disciplines within IT, 58% of workers admit to have accidentally sent sensitive information to the wrong person, 90% of data leakages can be traced back to user behavior - intentional or unintentional. We see a lot more companies running mobility and security as side by side projects, or SaaS apps adoption and security.</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I’ve been working on device management and security for more than 25 years, and, looking back, it was </a:t>
            </a:r>
            <a:r>
              <a:rPr lang="en-US" sz="900" b="1" kern="1200" dirty="0">
                <a:solidFill>
                  <a:schemeClr val="tx1"/>
                </a:solidFill>
                <a:effectLst/>
                <a:latin typeface="Segoe UI Light" pitchFamily="34" charset="0"/>
                <a:ea typeface="+mn-ea"/>
                <a:cs typeface="+mn-cs"/>
              </a:rPr>
              <a:t>so much easier</a:t>
            </a:r>
            <a:r>
              <a:rPr lang="en-US" sz="900" kern="1200" dirty="0">
                <a:solidFill>
                  <a:schemeClr val="tx1"/>
                </a:solidFill>
                <a:effectLst/>
                <a:latin typeface="Segoe UI Light" pitchFamily="34" charset="0"/>
                <a:ea typeface="+mn-ea"/>
                <a:cs typeface="+mn-cs"/>
              </a:rPr>
              <a:t> when all the devices were domain joined corporate PCs accessing data that existed exclusively behind a firewall.  The policies that IT defined in this world were what I call </a:t>
            </a:r>
            <a:r>
              <a:rPr lang="en-US" sz="900" i="1" kern="1200" dirty="0">
                <a:solidFill>
                  <a:schemeClr val="tx1"/>
                </a:solidFill>
                <a:effectLst/>
                <a:latin typeface="Segoe UI Light" pitchFamily="34" charset="0"/>
                <a:ea typeface="+mn-ea"/>
                <a:cs typeface="+mn-cs"/>
              </a:rPr>
              <a:t>“Thou Shalt” polices </a:t>
            </a:r>
            <a:r>
              <a:rPr lang="en-US" sz="900" kern="1200" dirty="0">
                <a:solidFill>
                  <a:schemeClr val="tx1"/>
                </a:solidFill>
                <a:effectLst/>
                <a:latin typeface="Segoe UI Light" pitchFamily="34" charset="0"/>
                <a:ea typeface="+mn-ea"/>
                <a:cs typeface="+mn-cs"/>
              </a:rPr>
              <a:t>– these were configurations that were forced on to devices without any user interaction or permission.  As we see the number of personal devices entering the workforce, it’s obvious that IT has to expand its repertoire to include </a:t>
            </a:r>
            <a:r>
              <a:rPr lang="en-US" sz="900" i="1" kern="1200" dirty="0">
                <a:solidFill>
                  <a:schemeClr val="tx1"/>
                </a:solidFill>
                <a:effectLst/>
                <a:latin typeface="Segoe UI Light" pitchFamily="34" charset="0"/>
                <a:ea typeface="+mn-ea"/>
                <a:cs typeface="+mn-cs"/>
              </a:rPr>
              <a:t>“Access is Allowed If” policies</a:t>
            </a:r>
            <a:r>
              <a:rPr lang="en-US" sz="900" kern="1200" dirty="0">
                <a:solidFill>
                  <a:schemeClr val="tx1"/>
                </a:solidFill>
                <a:effectLst/>
                <a:latin typeface="Segoe UI Light" pitchFamily="34" charset="0"/>
                <a:ea typeface="+mn-ea"/>
                <a:cs typeface="+mn-cs"/>
              </a:rPr>
              <a:t>.</a:t>
            </a:r>
          </a:p>
          <a:p>
            <a:r>
              <a:rPr lang="en-US" sz="900" kern="1200" dirty="0">
                <a:solidFill>
                  <a:schemeClr val="tx1"/>
                </a:solidFill>
                <a:effectLst/>
                <a:latin typeface="Segoe UI Light" pitchFamily="34" charset="0"/>
                <a:ea typeface="+mn-ea"/>
                <a:cs typeface="+mn-cs"/>
              </a:rPr>
              <a:t> </a:t>
            </a:r>
          </a:p>
          <a:p>
            <a:endParaRPr lang="en-US" dirty="0"/>
          </a:p>
          <a:p>
            <a:endParaRPr lang="en-US" dirty="0"/>
          </a:p>
          <a:p>
            <a:r>
              <a:rPr lang="en-US" dirty="0"/>
              <a:t>http://www.gettyimages.com/license/184641355</a:t>
            </a:r>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2947068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Security and device management cannot be isolated disciplines within IT, 58% of workers admit to have accidentally sent sensitive information to the wrong person, 90% of data leakages can be traced back to user behavior - intentional or unintentional. We see a lot more companies running mobility and security as side by side projects, or SaaS apps adoption and security.</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I’ve been working on device management and security for more than 25 years, and, looking back, it was </a:t>
            </a:r>
            <a:r>
              <a:rPr lang="en-US" sz="900" b="1" kern="1200" dirty="0">
                <a:solidFill>
                  <a:schemeClr val="tx1"/>
                </a:solidFill>
                <a:effectLst/>
                <a:latin typeface="Segoe UI Light" pitchFamily="34" charset="0"/>
                <a:ea typeface="+mn-ea"/>
                <a:cs typeface="+mn-cs"/>
              </a:rPr>
              <a:t>so much easier</a:t>
            </a:r>
            <a:r>
              <a:rPr lang="en-US" sz="900" kern="1200" dirty="0">
                <a:solidFill>
                  <a:schemeClr val="tx1"/>
                </a:solidFill>
                <a:effectLst/>
                <a:latin typeface="Segoe UI Light" pitchFamily="34" charset="0"/>
                <a:ea typeface="+mn-ea"/>
                <a:cs typeface="+mn-cs"/>
              </a:rPr>
              <a:t> when all the devices were domain joined corporate PCs accessing data that existed exclusively behind a firewall.  The policies that IT defined in this world were what I call </a:t>
            </a:r>
            <a:r>
              <a:rPr lang="en-US" sz="900" i="1" kern="1200" dirty="0">
                <a:solidFill>
                  <a:schemeClr val="tx1"/>
                </a:solidFill>
                <a:effectLst/>
                <a:latin typeface="Segoe UI Light" pitchFamily="34" charset="0"/>
                <a:ea typeface="+mn-ea"/>
                <a:cs typeface="+mn-cs"/>
              </a:rPr>
              <a:t>“Thou Shalt” polices </a:t>
            </a:r>
            <a:r>
              <a:rPr lang="en-US" sz="900" kern="1200" dirty="0">
                <a:solidFill>
                  <a:schemeClr val="tx1"/>
                </a:solidFill>
                <a:effectLst/>
                <a:latin typeface="Segoe UI Light" pitchFamily="34" charset="0"/>
                <a:ea typeface="+mn-ea"/>
                <a:cs typeface="+mn-cs"/>
              </a:rPr>
              <a:t>– these were configurations that were forced on to devices without any user interaction or permission.  As we see the number of personal devices entering the workforce, it’s obvious that IT has to expand its repertoire to include </a:t>
            </a:r>
            <a:r>
              <a:rPr lang="en-US" sz="900" i="1" kern="1200" dirty="0">
                <a:solidFill>
                  <a:schemeClr val="tx1"/>
                </a:solidFill>
                <a:effectLst/>
                <a:latin typeface="Segoe UI Light" pitchFamily="34" charset="0"/>
                <a:ea typeface="+mn-ea"/>
                <a:cs typeface="+mn-cs"/>
              </a:rPr>
              <a:t>“Access is Allowed If” policies</a:t>
            </a:r>
            <a:r>
              <a:rPr lang="en-US" sz="900" kern="1200" dirty="0">
                <a:solidFill>
                  <a:schemeClr val="tx1"/>
                </a:solidFill>
                <a:effectLst/>
                <a:latin typeface="Segoe UI Light" pitchFamily="34" charset="0"/>
                <a:ea typeface="+mn-ea"/>
                <a:cs typeface="+mn-cs"/>
              </a:rPr>
              <a:t>.</a:t>
            </a:r>
          </a:p>
          <a:p>
            <a:r>
              <a:rPr lang="en-US" sz="900" kern="1200" dirty="0">
                <a:solidFill>
                  <a:schemeClr val="tx1"/>
                </a:solidFill>
                <a:effectLst/>
                <a:latin typeface="Segoe UI Light" pitchFamily="34" charset="0"/>
                <a:ea typeface="+mn-ea"/>
                <a:cs typeface="+mn-cs"/>
              </a:rPr>
              <a:t> </a:t>
            </a:r>
          </a:p>
          <a:p>
            <a:endParaRPr lang="en-US" dirty="0"/>
          </a:p>
          <a:p>
            <a:endParaRPr lang="en-US" dirty="0"/>
          </a:p>
          <a:p>
            <a:r>
              <a:rPr lang="en-US" dirty="0"/>
              <a:t>http://www.gettyimages.com/license/184641355</a:t>
            </a:r>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354849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8423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egoe UI Light" pitchFamily="34" charset="0"/>
                <a:ea typeface="ＭＳ Ｐゴシック" charset="0"/>
                <a:cs typeface="ＭＳ Ｐゴシック" charset="0"/>
              </a:rPr>
              <a:t>Building on the ease of use and experience of the Office Mobile Apps, EMS (through Intune) brings you an unparalleled set of capabilities to granularly manage the Office experience - thereby helping IT to perfectly balance productivity and protection.</a:t>
            </a:r>
          </a:p>
          <a:p>
            <a:endParaRPr lang="en-US" dirty="0">
              <a:latin typeface="Segoe UI Light" pitchFamily="34" charset="0"/>
              <a:ea typeface="ＭＳ Ｐゴシック" charset="0"/>
              <a:cs typeface="ＭＳ Ｐゴシック" charset="0"/>
            </a:endParaRPr>
          </a:p>
          <a:p>
            <a:r>
              <a:rPr lang="en-US" dirty="0">
                <a:latin typeface="Segoe UI Light" pitchFamily="34" charset="0"/>
                <a:ea typeface="ＭＳ Ｐゴシック" charset="0"/>
                <a:cs typeface="ＭＳ Ｐゴシック" charset="0"/>
              </a:rPr>
              <a:t>Moreover, these capabilities extend beyond the Office Apps; app wrapping, access and other capabilities can be extended to your Line of Business Apps, as well a growing set of 3</a:t>
            </a:r>
            <a:r>
              <a:rPr lang="en-US" baseline="30000" dirty="0">
                <a:latin typeface="Segoe UI Light" pitchFamily="34" charset="0"/>
                <a:ea typeface="ＭＳ Ｐゴシック" charset="0"/>
                <a:cs typeface="ＭＳ Ｐゴシック" charset="0"/>
              </a:rPr>
              <a:t>rd</a:t>
            </a:r>
            <a:r>
              <a:rPr lang="en-US" dirty="0">
                <a:latin typeface="Segoe UI Light" pitchFamily="34" charset="0"/>
                <a:ea typeface="ＭＳ Ｐゴシック" charset="0"/>
                <a:cs typeface="ＭＳ Ｐゴシック" charset="0"/>
              </a:rPr>
              <a:t> party apps too.</a:t>
            </a:r>
          </a:p>
          <a:p>
            <a:endParaRPr lang="en-US" sz="1200" dirty="0">
              <a:latin typeface="Segoe UI Light" panose="020B0502040204020203" pitchFamily="34" charset="0"/>
              <a:cs typeface="Segoe UI Light" panose="020B0502040204020203" pitchFamily="34" charset="0"/>
            </a:endParaRPr>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5/7/2017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9749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Mobile application management without enrollment </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gives you the flexibility to control Office Mobile and other applications on your users’ iOS, Android, and Windows devices without enrolling the device on Intune.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This also means that, for customers who already have an MDM vendor, or don’t wish to manage their users’ devices via MDM, they can still protect access to Office and company data. This includes cut/copy/paste restrictions, preventing ‘save-as’, jailbreak detection, PIN requirements and the ability to remote wipe MAM protected data. </a:t>
            </a:r>
            <a:endParaRPr lang="en-US" dirty="0"/>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57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9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70A24-05B5-4521-BB70-E483B20853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6653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D70A24-05B5-4521-BB70-E483B20853A8}"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99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The picture you see here [slide 7] is important – and I want to use it to illustrate something really important.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[click to slide 8]</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This </a:t>
            </a:r>
            <a:r>
              <a:rPr lang="en-US" sz="900" u="none" kern="1200" dirty="0">
                <a:solidFill>
                  <a:schemeClr val="tx1"/>
                </a:solidFill>
                <a:effectLst/>
                <a:latin typeface="Segoe UI Light" pitchFamily="34" charset="0"/>
                <a:ea typeface="+mn-ea"/>
                <a:cs typeface="+mn-cs"/>
              </a:rPr>
              <a:t>is </a:t>
            </a:r>
            <a:r>
              <a:rPr lang="en-US" sz="900" u="none" kern="1200" dirty="0" err="1">
                <a:solidFill>
                  <a:schemeClr val="tx1"/>
                </a:solidFill>
                <a:effectLst/>
                <a:latin typeface="Segoe UI Light" pitchFamily="34" charset="0"/>
                <a:ea typeface="+mn-ea"/>
                <a:cs typeface="+mn-cs"/>
              </a:rPr>
              <a:t>Bamburgh</a:t>
            </a:r>
            <a:r>
              <a:rPr lang="en-US" sz="900" u="none" kern="1200" dirty="0">
                <a:solidFill>
                  <a:schemeClr val="tx1"/>
                </a:solidFill>
                <a:effectLst/>
                <a:latin typeface="Segoe UI Light" pitchFamily="34" charset="0"/>
                <a:ea typeface="+mn-ea"/>
                <a:cs typeface="+mn-cs"/>
              </a:rPr>
              <a:t> Castle in northern </a:t>
            </a:r>
            <a:r>
              <a:rPr lang="en-US" sz="900" kern="1200" dirty="0">
                <a:solidFill>
                  <a:schemeClr val="tx1"/>
                </a:solidFill>
                <a:effectLst/>
                <a:latin typeface="Segoe UI Light" pitchFamily="34" charset="0"/>
                <a:ea typeface="+mn-ea"/>
                <a:cs typeface="+mn-cs"/>
              </a:rPr>
              <a:t>England.  In the 13th and 14th centuries it was among the pinnacles of engineering – and during the Middle Ages it was known to be completely impregnable.  A king, his fortune, or his people were safer here than anywhere else in the known world.</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No matter how large an army might be, no amount of swords or cavalry could breach this fortress.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as the centuries passed, </a:t>
            </a:r>
            <a:r>
              <a:rPr lang="en-US" sz="900" kern="1200" dirty="0" err="1">
                <a:solidFill>
                  <a:schemeClr val="tx1"/>
                </a:solidFill>
                <a:effectLst/>
                <a:latin typeface="Segoe UI Light" pitchFamily="34" charset="0"/>
                <a:ea typeface="+mn-ea"/>
                <a:cs typeface="+mn-cs"/>
              </a:rPr>
              <a:t>Bamburgh</a:t>
            </a:r>
            <a:r>
              <a:rPr lang="en-US" sz="900" kern="1200" dirty="0">
                <a:solidFill>
                  <a:schemeClr val="tx1"/>
                </a:solidFill>
                <a:effectLst/>
                <a:latin typeface="Segoe UI Light" pitchFamily="34" charset="0"/>
                <a:ea typeface="+mn-ea"/>
                <a:cs typeface="+mn-cs"/>
              </a:rPr>
              <a:t> remained strong, even as the world around it changed.</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And then, in 1464, amidst the long and violent War of the Roses, the Earl of Warwick did something no one at </a:t>
            </a:r>
            <a:r>
              <a:rPr lang="en-US" sz="900" kern="1200" dirty="0" err="1">
                <a:solidFill>
                  <a:schemeClr val="tx1"/>
                </a:solidFill>
                <a:effectLst/>
                <a:latin typeface="Segoe UI Light" pitchFamily="34" charset="0"/>
                <a:ea typeface="+mn-ea"/>
                <a:cs typeface="+mn-cs"/>
              </a:rPr>
              <a:t>Bamburgh</a:t>
            </a:r>
            <a:r>
              <a:rPr lang="en-US" sz="900" kern="1200" dirty="0">
                <a:solidFill>
                  <a:schemeClr val="tx1"/>
                </a:solidFill>
                <a:effectLst/>
                <a:latin typeface="Segoe UI Light" pitchFamily="34" charset="0"/>
                <a:ea typeface="+mn-ea"/>
                <a:cs typeface="+mn-cs"/>
              </a:rPr>
              <a:t> had ever seen.  He brought a canon.</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Canons and gunpowder were not new, but the technology to use them accurately and at great distance was cutting edge.  Warwick’s canons fired granite balls weighing 300 pounds, and the walls of </a:t>
            </a:r>
            <a:r>
              <a:rPr lang="en-US" sz="900" kern="1200" dirty="0" err="1">
                <a:solidFill>
                  <a:schemeClr val="tx1"/>
                </a:solidFill>
                <a:effectLst/>
                <a:latin typeface="Segoe UI Light" pitchFamily="34" charset="0"/>
                <a:ea typeface="+mn-ea"/>
                <a:cs typeface="+mn-cs"/>
              </a:rPr>
              <a:t>Bamburgh</a:t>
            </a:r>
            <a:r>
              <a:rPr lang="en-US" sz="900" kern="1200" dirty="0">
                <a:solidFill>
                  <a:schemeClr val="tx1"/>
                </a:solidFill>
                <a:effectLst/>
                <a:latin typeface="Segoe UI Light" pitchFamily="34" charset="0"/>
                <a:ea typeface="+mn-ea"/>
                <a:cs typeface="+mn-cs"/>
              </a:rPr>
              <a:t> came down quickly.</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Old strength was no match for new technology.</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This period of history is regularly punctuated by hardened defensive sites seeing their walls shattered by men like King James II who traveled the British countryside destroying castles with a canon named The Lion.</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fall of </a:t>
            </a:r>
            <a:r>
              <a:rPr lang="en-US" sz="900" kern="1200" dirty="0" err="1">
                <a:solidFill>
                  <a:schemeClr val="tx1"/>
                </a:solidFill>
                <a:effectLst/>
                <a:latin typeface="Segoe UI Light" pitchFamily="34" charset="0"/>
                <a:ea typeface="+mn-ea"/>
                <a:cs typeface="+mn-cs"/>
              </a:rPr>
              <a:t>Bamburgh</a:t>
            </a:r>
            <a:r>
              <a:rPr lang="en-US" sz="900" kern="1200" dirty="0">
                <a:solidFill>
                  <a:schemeClr val="tx1"/>
                </a:solidFill>
                <a:effectLst/>
                <a:latin typeface="Segoe UI Light" pitchFamily="34" charset="0"/>
                <a:ea typeface="+mn-ea"/>
                <a:cs typeface="+mn-cs"/>
              </a:rPr>
              <a:t> was shocking.  But it was also inspiring.</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Faced with this new reality of warfare, everyone stopped building castles.   Initially there were some creative ideas about how you might redesign existing castles or change the geometry of their walls, but the era of hiding inside a stone box was over.  No amount of innovation could change the fact that a castle was a huge, stationary target that, given enough time and resources, anyone could now knock down.</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The giant hole punched in the side of </a:t>
            </a:r>
            <a:r>
              <a:rPr lang="en-US" sz="900" kern="1200" dirty="0" err="1">
                <a:solidFill>
                  <a:schemeClr val="tx1"/>
                </a:solidFill>
                <a:effectLst/>
                <a:latin typeface="Segoe UI Light" pitchFamily="34" charset="0"/>
                <a:ea typeface="+mn-ea"/>
                <a:cs typeface="+mn-cs"/>
              </a:rPr>
              <a:t>Bamburgh</a:t>
            </a:r>
            <a:r>
              <a:rPr lang="en-US" sz="900" kern="1200" dirty="0">
                <a:solidFill>
                  <a:schemeClr val="tx1"/>
                </a:solidFill>
                <a:effectLst/>
                <a:latin typeface="Segoe UI Light" pitchFamily="34" charset="0"/>
                <a:ea typeface="+mn-ea"/>
                <a:cs typeface="+mn-cs"/>
              </a:rPr>
              <a:t> showed the world saw a new way to operate, and technology surged to keep up – tech that was both offensive and defensive.</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Now kings and generals had to rethink the way they operated.  Old, time-tested methods of keeping their citizens and soldiers safe no longer applied.  The way an army was organized and mobilized had to change now that giant stone and steel projectiles fell from the sky.  And new professions and specializations sprung up in societies that had previously only required the brute strength necessary to lift a shield and march through the night.</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Today I want to talk about an era of technology that has moved past perimeters, that regularly operates beyond firewalls, which is almost always mobile, and which is taking advantage of the very best technology to act </a:t>
            </a:r>
            <a:r>
              <a:rPr lang="en-US" sz="900" i="1" kern="1200" dirty="0">
                <a:solidFill>
                  <a:schemeClr val="tx1"/>
                </a:solidFill>
                <a:effectLst/>
                <a:latin typeface="Segoe UI Light" pitchFamily="34" charset="0"/>
                <a:ea typeface="+mn-ea"/>
                <a:cs typeface="+mn-cs"/>
              </a:rPr>
              <a:t>offensively</a:t>
            </a:r>
            <a:r>
              <a:rPr lang="en-US" sz="900" kern="1200" dirty="0">
                <a:solidFill>
                  <a:schemeClr val="tx1"/>
                </a:solidFill>
                <a:effectLst/>
                <a:latin typeface="Segoe UI Light" pitchFamily="34" charset="0"/>
                <a:ea typeface="+mn-ea"/>
                <a:cs typeface="+mn-cs"/>
              </a:rPr>
              <a:t> in support of productivity and </a:t>
            </a:r>
            <a:r>
              <a:rPr lang="en-US" sz="900" i="1" kern="1200" dirty="0">
                <a:solidFill>
                  <a:schemeClr val="tx1"/>
                </a:solidFill>
                <a:effectLst/>
                <a:latin typeface="Segoe UI Light" pitchFamily="34" charset="0"/>
                <a:ea typeface="+mn-ea"/>
                <a:cs typeface="+mn-cs"/>
              </a:rPr>
              <a:t>defensively</a:t>
            </a:r>
            <a:r>
              <a:rPr lang="en-US" sz="900" kern="1200" dirty="0">
                <a:solidFill>
                  <a:schemeClr val="tx1"/>
                </a:solidFill>
                <a:effectLst/>
                <a:latin typeface="Segoe UI Light" pitchFamily="34" charset="0"/>
                <a:ea typeface="+mn-ea"/>
                <a:cs typeface="+mn-cs"/>
              </a:rPr>
              <a:t> on behalf of your organization’s data.</a:t>
            </a:r>
          </a:p>
          <a:p>
            <a:endParaRPr lang="en-US" sz="900" kern="1200" dirty="0">
              <a:solidFill>
                <a:schemeClr val="tx1"/>
              </a:solidFill>
              <a:effectLst/>
              <a:latin typeface="Segoe UI Light" pitchFamily="34" charset="0"/>
              <a:ea typeface="+mn-ea"/>
              <a:cs typeface="+mn-cs"/>
            </a:endParaRPr>
          </a:p>
          <a:p>
            <a:endParaRPr lang="en-US" sz="900" kern="1200" dirty="0">
              <a:solidFill>
                <a:schemeClr val="tx1"/>
              </a:solidFill>
              <a:effectLst/>
              <a:latin typeface="Segoe UI Light" pitchFamily="34" charset="0"/>
              <a:ea typeface="+mn-ea"/>
              <a:cs typeface="+mn-cs"/>
            </a:endParaRPr>
          </a:p>
          <a:p>
            <a:r>
              <a:rPr lang="en-US" dirty="0"/>
              <a:t>https://upload.wikimedia.org/wikipedia/commons/0/07/Bamburgh_2006_closeup.jpg</a:t>
            </a:r>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842642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8008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1.For</a:t>
            </a:r>
            <a:r>
              <a:rPr lang="en-US" baseline="0" dirty="0"/>
              <a:t> years, RMS helped businesses provide persistent protection over their data through encryption, access control and policy enforcement</a:t>
            </a:r>
          </a:p>
          <a:p>
            <a:r>
              <a:rPr lang="en-US" baseline="0" dirty="0"/>
              <a:t>2.We added tracking and revocation capabilities for greater control over shared data</a:t>
            </a:r>
          </a:p>
          <a:p>
            <a:r>
              <a:rPr lang="en-US" baseline="0" dirty="0"/>
              <a:t>3. Now we also have classification and labeling capabilities so that you can identify what data needs protection and protect only the data that needs protection</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544994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1.For</a:t>
            </a:r>
            <a:r>
              <a:rPr lang="en-US" baseline="0" dirty="0"/>
              <a:t> years, RMS helped businesses provide persistent protection over their data through encryption, access control and policy enforcement</a:t>
            </a:r>
          </a:p>
          <a:p>
            <a:r>
              <a:rPr lang="en-US" baseline="0" dirty="0"/>
              <a:t>2.We added tracking and revocation capabilities for greater control over shared data</a:t>
            </a:r>
          </a:p>
          <a:p>
            <a:r>
              <a:rPr lang="en-US" baseline="0" dirty="0"/>
              <a:t>3. Now we also have classification and labeling capabilities so that you can identify what data needs protection and protect only the data that needs protection</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7A2D2A7-FEDB-4FEC-BF57-39E9383DCE5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54458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EMS also adds visibility and control – for even better data protection. </a:t>
            </a:r>
          </a:p>
          <a:p>
            <a:endParaRPr lang="en-US" b="0" dirty="0"/>
          </a:p>
          <a:p>
            <a:r>
              <a:rPr lang="en-US" b="0" dirty="0"/>
              <a:t>Track activities for shared data and revoke access if necessary. </a:t>
            </a:r>
          </a:p>
          <a:p>
            <a:endParaRPr lang="en-US" b="0" dirty="0"/>
          </a:p>
          <a:p>
            <a:r>
              <a:rPr lang="en-US" b="0" dirty="0"/>
              <a:t>Your IT team can use powerful logging and reporting to monitor, analyze, and reason over data.</a:t>
            </a:r>
          </a:p>
          <a:p>
            <a:endParaRPr lang="en-US" b="0" dirty="0"/>
          </a:p>
          <a:p>
            <a:endParaRPr lang="en-US" b="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5D145B52-70C5-4D83-B8F6-9285D171CC1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460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7782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569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TechReady 23</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5/7/2017 11:02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36675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TechReady 23</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5/7/2017 11:02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63253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Even with the best very defenses in place, breaches can and will occur.  Whether it’s simple human error by someone or </a:t>
            </a:r>
            <a:r>
              <a:rPr lang="en-US" sz="900" u="sng" kern="1200" dirty="0">
                <a:solidFill>
                  <a:schemeClr val="tx1"/>
                </a:solidFill>
                <a:effectLst/>
                <a:latin typeface="Segoe UI Light" pitchFamily="34" charset="0"/>
                <a:ea typeface="+mn-ea"/>
                <a:cs typeface="+mn-cs"/>
                <a:hlinkClick r:id="rId3"/>
              </a:rPr>
              <a:t>a previously unknown method of intrusion</a:t>
            </a:r>
            <a:r>
              <a:rPr lang="en-US" sz="900" kern="1200" dirty="0">
                <a:solidFill>
                  <a:schemeClr val="tx1"/>
                </a:solidFill>
                <a:effectLst/>
                <a:latin typeface="Segoe UI Light" pitchFamily="34" charset="0"/>
                <a:ea typeface="+mn-ea"/>
                <a:cs typeface="+mn-cs"/>
              </a:rPr>
              <a:t> (like a new </a:t>
            </a:r>
            <a:r>
              <a:rPr lang="en-US" sz="900" u="sng" kern="1200" dirty="0">
                <a:solidFill>
                  <a:schemeClr val="tx1"/>
                </a:solidFill>
                <a:effectLst/>
                <a:latin typeface="Segoe UI Light" pitchFamily="34" charset="0"/>
                <a:ea typeface="+mn-ea"/>
                <a:cs typeface="+mn-cs"/>
                <a:hlinkClick r:id="rId4"/>
              </a:rPr>
              <a:t>zero-day attack</a:t>
            </a:r>
            <a:r>
              <a:rPr lang="en-US" sz="900" kern="1200" dirty="0">
                <a:solidFill>
                  <a:schemeClr val="tx1"/>
                </a:solidFill>
                <a:effectLst/>
                <a:latin typeface="Segoe UI Light" pitchFamily="34" charset="0"/>
                <a:ea typeface="+mn-ea"/>
                <a:cs typeface="+mn-cs"/>
              </a:rPr>
              <a:t>, for example), we all have to operate with the assumption that we’ve already been breached. </a:t>
            </a:r>
            <a:endParaRPr lang="en-US" dirty="0"/>
          </a:p>
          <a:p>
            <a:endParaRPr lang="en-US" dirty="0"/>
          </a:p>
          <a:p>
            <a:endParaRPr lang="en-US" dirty="0"/>
          </a:p>
          <a:p>
            <a:r>
              <a:rPr lang="en-US" dirty="0"/>
              <a:t>https://customers.microsoft.com/Assets/10ca2a71-9ccd-e411-bbbe-6c3be5a8e164/Microsoft%20Digital%20Crimes%20Photography.jpg </a:t>
            </a:r>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18642578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In other words:  </a:t>
            </a:r>
            <a:r>
              <a:rPr lang="en-US" sz="900" b="1" kern="1200" dirty="0">
                <a:solidFill>
                  <a:schemeClr val="tx1"/>
                </a:solidFill>
                <a:effectLst/>
                <a:latin typeface="Segoe UI Light" pitchFamily="34" charset="0"/>
                <a:ea typeface="+mn-ea"/>
                <a:cs typeface="+mn-cs"/>
              </a:rPr>
              <a:t>Assume breach</a:t>
            </a:r>
            <a:r>
              <a:rPr lang="en-US" sz="900" kern="1200" dirty="0">
                <a:solidFill>
                  <a:schemeClr val="tx1"/>
                </a:solidFill>
                <a:effectLst/>
                <a:latin typeface="Segoe UI Light" pitchFamily="34" charset="0"/>
                <a:ea typeface="+mn-ea"/>
                <a:cs typeface="+mn-cs"/>
              </a:rPr>
              <a:t> and have the tools and capabilities always working to identify the suspicious behaviors that are associated with compromised accounts, compromised devices, and the suspicious use of resources.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This is going to be one of the most important aspects of your management and security platform moving forward.  As these attacks become more and more targeted and more and more sophisticated you must have a partner that is bringing together the broadest set of data about the threats that are happening around the globe </a:t>
            </a:r>
            <a:r>
              <a:rPr lang="en-US" sz="900" i="1" kern="1200" dirty="0">
                <a:solidFill>
                  <a:schemeClr val="tx1"/>
                </a:solidFill>
                <a:effectLst/>
                <a:latin typeface="Segoe UI Light" pitchFamily="34" charset="0"/>
                <a:ea typeface="+mn-ea"/>
                <a:cs typeface="+mn-cs"/>
              </a:rPr>
              <a:t>combined</a:t>
            </a:r>
            <a:r>
              <a:rPr lang="en-US" sz="900" kern="1200" dirty="0">
                <a:solidFill>
                  <a:schemeClr val="tx1"/>
                </a:solidFill>
                <a:effectLst/>
                <a:latin typeface="Segoe UI Light" pitchFamily="34" charset="0"/>
                <a:ea typeface="+mn-ea"/>
                <a:cs typeface="+mn-cs"/>
              </a:rPr>
              <a:t> with the actions and behaviors of your users and systems.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That type of security results in collection of a literal mountain of data.  Data alone is not the answer, you need the capacity of processing, co-relating, find the patterns, eliminating tons of false positives, and provide quick remediation, in minutes, hours or </a:t>
            </a:r>
            <a:r>
              <a:rPr lang="en-US" sz="900" kern="1200" dirty="0" err="1">
                <a:solidFill>
                  <a:schemeClr val="tx1"/>
                </a:solidFill>
                <a:effectLst/>
                <a:latin typeface="Segoe UI Light" pitchFamily="34" charset="0"/>
                <a:ea typeface="+mn-ea"/>
                <a:cs typeface="+mn-cs"/>
              </a:rPr>
              <a:t>realtime</a:t>
            </a:r>
            <a:r>
              <a:rPr lang="en-US" sz="900" kern="1200" dirty="0">
                <a:solidFill>
                  <a:schemeClr val="tx1"/>
                </a:solidFill>
                <a:effectLst/>
                <a:latin typeface="Segoe UI Light" pitchFamily="34" charset="0"/>
                <a:ea typeface="+mn-ea"/>
                <a:cs typeface="+mn-cs"/>
              </a:rPr>
              <a:t>, not in days or taking your systems down. That is where Cloud services, powered by machine learning that is constantly operating on this data, is able to help you.  </a:t>
            </a:r>
          </a:p>
          <a:p>
            <a:endParaRPr lang="en-US" dirty="0"/>
          </a:p>
          <a:p>
            <a:endParaRPr lang="en-US" dirty="0"/>
          </a:p>
          <a:p>
            <a:endParaRPr lang="en-US" dirty="0"/>
          </a:p>
          <a:p>
            <a:r>
              <a:rPr lang="en-US" dirty="0"/>
              <a:t>http://www.gettyimages.com/license/593481351 </a:t>
            </a:r>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182692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Users don’t always adhere to design</a:t>
            </a:r>
          </a:p>
          <a:p>
            <a:r>
              <a:rPr lang="en-IE" dirty="0"/>
              <a:t>Users work the way that they want to work</a:t>
            </a:r>
          </a:p>
          <a:p>
            <a:r>
              <a:rPr lang="en-IE" dirty="0"/>
              <a:t>Great Philosopher – They </a:t>
            </a:r>
            <a:r>
              <a:rPr lang="en-IE" dirty="0" err="1"/>
              <a:t>ain’t</a:t>
            </a:r>
            <a:r>
              <a:rPr lang="en-IE" dirty="0"/>
              <a:t> always right</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0D70A24-05B5-4521-BB70-E483B20853A8}" type="slidenum">
              <a:rPr kumimoji="0" lang="en-I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I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115573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908802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ATA identifies known security issues using world-class security researchers’ work.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Broken trust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Weak protocols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Known protocol vulnerabilities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ATA detects known malicious attacks almost as instantly as they occur.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Pass-the-Ticket (</a:t>
            </a:r>
            <a:r>
              <a:rPr lang="en-US" sz="1200" kern="1200" dirty="0" err="1">
                <a:solidFill>
                  <a:schemeClr val="tx1"/>
                </a:solidFill>
                <a:effectLst/>
                <a:latin typeface="+mn-lt"/>
                <a:ea typeface="+mn-ea"/>
                <a:cs typeface="+mn-cs"/>
              </a:rPr>
              <a:t>PtT</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Pass-the-Hash (</a:t>
            </a:r>
            <a:r>
              <a:rPr lang="en-US" sz="1200" kern="1200" dirty="0" err="1">
                <a:solidFill>
                  <a:schemeClr val="tx1"/>
                </a:solidFill>
                <a:effectLst/>
                <a:latin typeface="+mn-lt"/>
                <a:ea typeface="+mn-ea"/>
                <a:cs typeface="+mn-cs"/>
              </a:rPr>
              <a:t>PtH</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Overpass-the-Hash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Forged PAC (MS14-068)</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Golden Ticket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Skeleton key malware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Reconnaissance</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BruteForce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Remote execution</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Behavioral analytics leverage Machine Learning to uncover questionable activities and abnormal behavior.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Anomalous logins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Unknown threats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Password sharing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Lateral movement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9C5BD6-6578-4117-AFF0-638B7739B722}"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577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5/7/2017 11:02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228885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30138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EF0ED-378B-4C4E-8DFE-7E299121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9865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Here you can see Microsoft Cloud App Security’s console.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have four key menus at the top: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“Discover”, “Investigate”, “Control” and finally “Alerts” providing you a wide set of capabilities including visibility, comprehensive data controls and threat prevention for your cloud apps.</a:t>
            </a:r>
            <a:endParaRPr lang="en-US" b="1" dirty="0"/>
          </a:p>
          <a:p>
            <a:endParaRPr lang="en-US" dirty="0"/>
          </a:p>
          <a:p>
            <a:r>
              <a:rPr lang="en-US" b="1" dirty="0"/>
              <a:t>CLICK</a:t>
            </a:r>
            <a:r>
              <a:rPr lang="en-US" b="1" baseline="0" dirty="0"/>
              <a:t> STEP(S)</a:t>
            </a:r>
            <a:endParaRPr lang="en-US" b="0" i="1" baseline="0" dirty="0"/>
          </a:p>
          <a:p>
            <a:r>
              <a:rPr lang="en-US" b="0" i="0" baseline="0" dirty="0"/>
              <a:t>Click the </a:t>
            </a:r>
            <a:r>
              <a:rPr lang="en-US" b="1" i="0" baseline="0" dirty="0"/>
              <a:t>Discover</a:t>
            </a:r>
            <a:r>
              <a:rPr lang="en-US" b="0" i="0" baseline="0" dirty="0"/>
              <a:t> menu.</a:t>
            </a:r>
            <a:endParaRPr lang="en-US" b="0"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01467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also conducts risk assessment and automated risk score for each app.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users do not need to deploy any agents on their devices for Cloud App Security to provide this analysis</a:t>
            </a:r>
            <a:r>
              <a:rPr lang="en-US" sz="1200" kern="1200" baseline="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ecause we collect information from firewalls and proxies.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Discovery dashboard provides an overview of cloud apps used in your organization with details. </a:t>
            </a:r>
            <a:endParaRPr lang="en-US" dirty="0"/>
          </a:p>
          <a:p>
            <a:endParaRPr lang="en-US" dirty="0"/>
          </a:p>
          <a:p>
            <a:r>
              <a:rPr lang="en-US" b="1" dirty="0"/>
              <a:t>CLICK</a:t>
            </a:r>
            <a:r>
              <a:rPr lang="en-US" b="1" baseline="0" dirty="0"/>
              <a:t> STEP(S)</a:t>
            </a:r>
          </a:p>
          <a:p>
            <a:r>
              <a:rPr lang="en-US" b="0" baseline="0" dirty="0"/>
              <a:t>On the right, click on the </a:t>
            </a:r>
            <a:r>
              <a:rPr lang="en-US" b="1" baseline="0" dirty="0"/>
              <a:t>scroll bar </a:t>
            </a:r>
            <a:r>
              <a:rPr lang="en-US" b="0" baseline="0" dirty="0"/>
              <a:t>to scroll up.</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567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see all of the discovered apps in the organization.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see the applications that are sanctioned – or in other words approved by my organization.</a:t>
            </a:r>
            <a:r>
              <a:rPr lang="en-US" sz="1200" kern="1200" baseline="0" dirty="0">
                <a:solidFill>
                  <a:schemeClr val="tx1"/>
                </a:solidFill>
                <a:effectLst/>
                <a:latin typeface="+mn-lt"/>
                <a:ea typeface="+mn-ea"/>
                <a:cs typeface="+mn-cs"/>
              </a:rPr>
              <a:t> </a:t>
            </a:r>
          </a:p>
          <a:p>
            <a:endParaRPr lang="en-US" b="1" dirty="0"/>
          </a:p>
          <a:p>
            <a:r>
              <a:rPr lang="en-US" b="1" dirty="0"/>
              <a:t>CLICK</a:t>
            </a:r>
            <a:r>
              <a:rPr lang="en-US" b="1" baseline="0" dirty="0"/>
              <a:t> STEP(S)</a:t>
            </a:r>
          </a:p>
          <a:p>
            <a:r>
              <a:rPr lang="en-US" b="0" baseline="0" dirty="0"/>
              <a:t>On the right, click the </a:t>
            </a:r>
            <a:r>
              <a:rPr lang="en-US" b="1" baseline="0" dirty="0"/>
              <a:t>scroll bar</a:t>
            </a:r>
            <a:r>
              <a:rPr lang="en-US" b="0" baseline="0" dirty="0"/>
              <a:t> to scroll down.</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61599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see the </a:t>
            </a:r>
            <a:r>
              <a:rPr lang="en-US" dirty="0"/>
              <a:t>unsanctioned</a:t>
            </a:r>
            <a:r>
              <a:rPr lang="en-US" sz="1200" kern="1200" dirty="0">
                <a:solidFill>
                  <a:schemeClr val="tx1"/>
                </a:solidFill>
                <a:effectLst/>
                <a:latin typeface="+mn-lt"/>
                <a:ea typeface="+mn-ea"/>
                <a:cs typeface="+mn-cs"/>
              </a:rPr>
              <a:t> apps</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can easily filter based on the name, activity time frame or the risk score associated with the application.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also filter by a category: for instance collaboration apps. </a:t>
            </a:r>
          </a:p>
          <a:p>
            <a:endParaRPr lang="en-US" b="1" dirty="0"/>
          </a:p>
          <a:p>
            <a:r>
              <a:rPr lang="en-US" b="1" dirty="0"/>
              <a:t>CLICK</a:t>
            </a:r>
            <a:r>
              <a:rPr lang="en-US" b="1" baseline="0" dirty="0"/>
              <a:t> STEP(S)</a:t>
            </a:r>
          </a:p>
          <a:p>
            <a:r>
              <a:rPr lang="en-US" b="0" baseline="0" dirty="0"/>
              <a:t>On the right, click </a:t>
            </a:r>
            <a:r>
              <a:rPr lang="en-US" b="1" baseline="0" dirty="0"/>
              <a:t>scroll bar </a:t>
            </a:r>
            <a:r>
              <a:rPr lang="en-US" b="0" baseline="0" dirty="0"/>
              <a:t>to scroll up</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7903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 simple drill down here is the risk assessment and risk score for Office 365. </a:t>
            </a:r>
            <a:endParaRPr lang="en-US" dirty="0"/>
          </a:p>
          <a:p>
            <a:endParaRPr lang="en-US" dirty="0"/>
          </a:p>
          <a:p>
            <a:r>
              <a:rPr lang="en-US" b="1" dirty="0"/>
              <a:t>CLICK</a:t>
            </a:r>
            <a:r>
              <a:rPr lang="en-US" b="1" baseline="0" dirty="0"/>
              <a:t> STEP(S)</a:t>
            </a:r>
          </a:p>
          <a:p>
            <a:r>
              <a:rPr lang="en-US" b="0" dirty="0"/>
              <a:t>On the right, click the </a:t>
            </a:r>
            <a:r>
              <a:rPr lang="en-US" b="1" dirty="0"/>
              <a:t>scroll bar </a:t>
            </a:r>
            <a:r>
              <a:rPr lang="en-US" b="0" dirty="0"/>
              <a:t>to scroll down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4717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26114231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Cloud App Security not only discovers more than 13,000 cloud applications in use but it also provides an automated risk score by evaluating each discovered service against more than 60 parameters.</a:t>
            </a:r>
            <a:endParaRPr lang="en-US" dirty="0"/>
          </a:p>
          <a:p>
            <a:endParaRPr lang="en-US" dirty="0"/>
          </a:p>
          <a:p>
            <a:r>
              <a:rPr lang="en-US" b="1" dirty="0"/>
              <a:t>CLICK</a:t>
            </a:r>
            <a:r>
              <a:rPr lang="en-US" b="1" baseline="0" dirty="0"/>
              <a:t> STEP(S)</a:t>
            </a:r>
          </a:p>
          <a:p>
            <a:r>
              <a:rPr lang="en-US" b="0" baseline="0" dirty="0"/>
              <a:t>On the right, click on the </a:t>
            </a:r>
            <a:r>
              <a:rPr lang="en-US" b="1" baseline="0" dirty="0"/>
              <a:t>scroll bar</a:t>
            </a:r>
            <a:r>
              <a:rPr lang="en-US" b="0" baseline="0" dirty="0"/>
              <a:t> to scroll up</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26282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can see all of the different parameters used for the risk evaluation.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Let’s</a:t>
            </a:r>
            <a:r>
              <a:rPr lang="en-US"/>
              <a:t> </a:t>
            </a:r>
            <a:r>
              <a:rPr lang="en-US" dirty="0"/>
              <a:t>look at an example of a parameter breakdown.</a:t>
            </a:r>
          </a:p>
          <a:p>
            <a:pPr>
              <a:defRPr/>
            </a:pPr>
            <a:endParaRPr lang="en-US" dirty="0"/>
          </a:p>
          <a:p>
            <a:r>
              <a:rPr lang="en-US" b="1"/>
              <a:t>CLICK</a:t>
            </a:r>
            <a:r>
              <a:rPr lang="en-US" b="1" baseline="0"/>
              <a:t> </a:t>
            </a:r>
            <a:r>
              <a:rPr lang="en-US" b="1" baseline="0" dirty="0"/>
              <a:t>STEP(S)</a:t>
            </a:r>
          </a:p>
          <a:p>
            <a:r>
              <a:rPr lang="en-US" b="0" dirty="0"/>
              <a:t>On</a:t>
            </a:r>
            <a:r>
              <a:rPr lang="en-US" b="0" baseline="0" dirty="0"/>
              <a:t> the bottom right of the slide, c</a:t>
            </a:r>
            <a:r>
              <a:rPr lang="en-US" b="0" dirty="0"/>
              <a:t>lick on </a:t>
            </a:r>
            <a:r>
              <a:rPr lang="en-US" b="1" dirty="0"/>
              <a:t>HTTP security headers</a:t>
            </a:r>
            <a:r>
              <a:rPr lang="en-US" b="0" dirty="0"/>
              <a:t>.</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6740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dive into more details for a specific parameter to get a breakdown on the score.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see the weight of this parameter in this category and which factors are considered for risk assessment.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interact with this risk assessment by reporting new data or requesting score update.</a:t>
            </a:r>
            <a:endParaRPr lang="en-US" dirty="0"/>
          </a:p>
          <a:p>
            <a:endParaRPr lang="en-US" dirty="0"/>
          </a:p>
          <a:p>
            <a:r>
              <a:rPr lang="en-US" b="1" dirty="0"/>
              <a:t>CLICK</a:t>
            </a:r>
            <a:r>
              <a:rPr lang="en-US" b="1" baseline="0" dirty="0"/>
              <a:t> STEP(S)</a:t>
            </a:r>
          </a:p>
          <a:p>
            <a:r>
              <a:rPr lang="en-US" b="0" baseline="0" dirty="0"/>
              <a:t>Click </a:t>
            </a:r>
            <a:r>
              <a:rPr lang="en-US" b="1" baseline="0" dirty="0"/>
              <a:t>outside of the pop up</a:t>
            </a:r>
            <a:r>
              <a:rPr lang="en-US" b="0" baseline="0" dirty="0"/>
              <a:t> to make it disappear.</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15850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1" baseline="0" dirty="0"/>
              <a:t> STEP(S)</a:t>
            </a:r>
          </a:p>
          <a:p>
            <a:r>
              <a:rPr lang="en-US" b="0" baseline="0" dirty="0"/>
              <a:t>On the right, click on the </a:t>
            </a:r>
            <a:r>
              <a:rPr lang="en-US" b="1" baseline="0" dirty="0"/>
              <a:t>scroll bar </a:t>
            </a:r>
            <a:r>
              <a:rPr lang="en-US" b="0" baseline="0" dirty="0"/>
              <a:t>to scroll up.</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63479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1" baseline="0" dirty="0"/>
              <a:t> STEP(S)</a:t>
            </a:r>
          </a:p>
          <a:p>
            <a:r>
              <a:rPr lang="en-US" b="0" baseline="0" dirty="0"/>
              <a:t>Under the Name column, click on </a:t>
            </a:r>
            <a:r>
              <a:rPr lang="en-US" b="1" baseline="0" dirty="0"/>
              <a:t>Office 365</a:t>
            </a:r>
            <a:r>
              <a:rPr lang="en-US" b="0" baseline="0" dirty="0"/>
              <a:t> to navigate to charts.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73900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Discovering which apps are in use across your organization is just the first step in making sure your sensitive corporate data is protected. </a:t>
            </a:r>
            <a:endParaRPr lang="en-US" dirty="0"/>
          </a:p>
          <a:p>
            <a:endParaRPr lang="en-US" dirty="0"/>
          </a:p>
          <a:p>
            <a:r>
              <a:rPr lang="en-US" b="1" dirty="0"/>
              <a:t>CLICK</a:t>
            </a:r>
            <a:r>
              <a:rPr lang="en-US" b="1" baseline="0" dirty="0"/>
              <a:t> STEP(S)</a:t>
            </a:r>
          </a:p>
          <a:p>
            <a:r>
              <a:rPr lang="en-US" b="0" baseline="0" dirty="0"/>
              <a:t>On the right, click on the </a:t>
            </a:r>
            <a:r>
              <a:rPr lang="en-US" b="1" baseline="0" dirty="0"/>
              <a:t>scroll bar twice </a:t>
            </a:r>
            <a:r>
              <a:rPr lang="en-US" b="0" baseline="0" dirty="0"/>
              <a:t>to scroll down.</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2116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Cloud App Security also provides powerful reporting and analytics capabilities for you to gain the complete context of your cloud usage: such as usage patterns, upload/download traffic and top users.</a:t>
            </a:r>
          </a:p>
          <a:p>
            <a:endParaRPr lang="en-US" dirty="0"/>
          </a:p>
          <a:p>
            <a:endParaRPr lang="en-US" dirty="0"/>
          </a:p>
          <a:p>
            <a:r>
              <a:rPr lang="en-US" b="1" dirty="0"/>
              <a:t>CLICK</a:t>
            </a:r>
            <a:r>
              <a:rPr lang="en-US" b="1" baseline="0" dirty="0"/>
              <a:t> STEP(S)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On the right, click on the </a:t>
            </a:r>
            <a:r>
              <a:rPr lang="en-US" b="1" baseline="0" dirty="0"/>
              <a:t>scroll bar </a:t>
            </a:r>
            <a:r>
              <a:rPr lang="en-US" b="0" baseline="0" dirty="0"/>
              <a:t>to scroll up.</a:t>
            </a:r>
            <a:endParaRPr lang="en-US" b="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895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have a file policy for PCI compliance for identifying sensitive, publicly shared files containing customer credit card numbers and providing options for investigation and remediation.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click on the policy, I will see all files violating this policy.</a:t>
            </a:r>
          </a:p>
          <a:p>
            <a:endParaRPr lang="en-US" dirty="0"/>
          </a:p>
          <a:p>
            <a:r>
              <a:rPr lang="en-US" b="1" dirty="0"/>
              <a:t>CLICK</a:t>
            </a:r>
            <a:r>
              <a:rPr lang="en-US" b="1" baseline="0" dirty="0"/>
              <a:t> STEP(S)</a:t>
            </a:r>
          </a:p>
          <a:p>
            <a:r>
              <a:rPr lang="en-US" b="0" baseline="0" dirty="0"/>
              <a:t>Click on the </a:t>
            </a:r>
            <a:r>
              <a:rPr lang="en-US" b="1" baseline="0" dirty="0"/>
              <a:t>PCI COMPLIANCE </a:t>
            </a:r>
            <a:r>
              <a:rPr lang="en-US" b="0" baseline="0" dirty="0"/>
              <a:t>policy.</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46979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scenario, you</a:t>
            </a:r>
            <a:r>
              <a:rPr lang="en-US" sz="1200" kern="1200" baseline="0" dirty="0">
                <a:solidFill>
                  <a:schemeClr val="tx1"/>
                </a:solidFill>
                <a:effectLst/>
                <a:latin typeface="+mn-lt"/>
                <a:ea typeface="+mn-ea"/>
                <a:cs typeface="+mn-cs"/>
              </a:rPr>
              <a:t> will see how Cloud App Security allows you to react and take action against suspicious activity and/or violations using the </a:t>
            </a:r>
            <a:r>
              <a:rPr lang="en-US" dirty="0"/>
              <a:t>Payment schedule and details.xlsx spreadsheet.</a:t>
            </a:r>
            <a:br>
              <a:rPr lang="en-US" sz="1200" kern="1200" baseline="0" dirty="0">
                <a:solidFill>
                  <a:schemeClr val="tx1"/>
                </a:solidFill>
                <a:effectLst/>
                <a:latin typeface="+mn-lt"/>
                <a:ea typeface="+mn-ea"/>
                <a:cs typeface="+mn-cs"/>
              </a:rPr>
            </a:b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et’s </a:t>
            </a:r>
            <a:r>
              <a:rPr lang="en-US" dirty="0"/>
              <a:t>view the file details for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a:t>
            </a:r>
            <a:r>
              <a:rPr lang="en-US" dirty="0"/>
              <a:t>Payment schedule and details.xlsx spreadsheet </a:t>
            </a:r>
            <a:r>
              <a:rPr lang="en-US" sz="1200" kern="1200" dirty="0">
                <a:solidFill>
                  <a:schemeClr val="tx1"/>
                </a:solidFill>
                <a:effectLst/>
                <a:latin typeface="+mn-lt"/>
                <a:ea typeface="+mn-ea"/>
                <a:cs typeface="+mn-cs"/>
              </a:rPr>
              <a:t>and </a:t>
            </a:r>
            <a:r>
              <a:rPr lang="en-US" dirty="0"/>
              <a:t>do further investigating</a:t>
            </a:r>
            <a:r>
              <a:rPr lang="en-US" sz="1200" kern="1200" dirty="0">
                <a:solidFill>
                  <a:schemeClr val="tx1"/>
                </a:solidFill>
                <a:effectLst/>
                <a:latin typeface="+mn-lt"/>
                <a:ea typeface="+mn-ea"/>
                <a:cs typeface="+mn-cs"/>
              </a:rPr>
              <a:t>.</a:t>
            </a:r>
            <a:endParaRPr lang="en-US" dirty="0"/>
          </a:p>
          <a:p>
            <a:endParaRPr lang="en-US" dirty="0"/>
          </a:p>
          <a:p>
            <a:r>
              <a:rPr lang="en-US" b="1" dirty="0"/>
              <a:t>CLICK</a:t>
            </a:r>
            <a:r>
              <a:rPr lang="en-US" b="1" baseline="0" dirty="0"/>
              <a:t> STEP(S)</a:t>
            </a:r>
          </a:p>
          <a:p>
            <a:r>
              <a:rPr lang="en-US" b="0" baseline="0" dirty="0"/>
              <a:t>Click on </a:t>
            </a:r>
            <a:r>
              <a:rPr lang="en-US" b="1" dirty="0"/>
              <a:t>Payment schedule and details.xlsx.</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3933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see the owner of the file, all the collaborators, when it was created, when it was modified.  </a:t>
            </a:r>
            <a:endParaRPr lang="en-US" dirty="0"/>
          </a:p>
          <a:p>
            <a:endParaRPr lang="en-US" dirty="0"/>
          </a:p>
          <a:p>
            <a:r>
              <a:rPr lang="en-US" b="1" dirty="0"/>
              <a:t>CLICK</a:t>
            </a:r>
            <a:r>
              <a:rPr lang="en-US" b="1" baseline="0" dirty="0"/>
              <a:t> STEP(S)</a:t>
            </a:r>
          </a:p>
          <a:p>
            <a:r>
              <a:rPr lang="en-US" b="0" baseline="0" dirty="0"/>
              <a:t>On the far right side, click on the </a:t>
            </a:r>
            <a:r>
              <a:rPr lang="en-US" b="1" baseline="0" dirty="0"/>
              <a:t>more information icon </a:t>
            </a:r>
            <a:r>
              <a:rPr lang="en-US" b="0" baseline="0" dirty="0"/>
              <a:t>(3 vertically stacked dots) for the </a:t>
            </a:r>
            <a:r>
              <a:rPr lang="en-US" b="1" dirty="0"/>
              <a:t>Payment schedule and details.xlsx </a:t>
            </a:r>
            <a:r>
              <a:rPr lang="en-US" b="0" baseline="0" dirty="0"/>
              <a:t>file.</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921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0" dirty="0">
                <a:gradFill>
                  <a:gsLst>
                    <a:gs pos="97000">
                      <a:schemeClr val="tx1">
                        <a:lumMod val="75000"/>
                      </a:schemeClr>
                    </a:gs>
                    <a:gs pos="0">
                      <a:schemeClr val="tx1">
                        <a:lumMod val="75000"/>
                      </a:schemeClr>
                    </a:gs>
                  </a:gsLst>
                </a:gradFill>
              </a:rPr>
              <a:t>61% </a:t>
            </a:r>
            <a:r>
              <a:rPr lang="en-US" sz="1200" kern="0" dirty="0">
                <a:gradFill>
                  <a:gsLst>
                    <a:gs pos="97000">
                      <a:schemeClr val="tx1">
                        <a:lumMod val="75000"/>
                      </a:schemeClr>
                    </a:gs>
                    <a:gs pos="0">
                      <a:schemeClr val="tx1">
                        <a:lumMod val="75000"/>
                      </a:schemeClr>
                    </a:gs>
                  </a:gsLst>
                </a:gradFill>
              </a:rPr>
              <a:t>of workers mix personal and work (devices)</a:t>
            </a:r>
          </a:p>
          <a:p>
            <a:r>
              <a:rPr lang="en-US" sz="1200" b="1" kern="0" dirty="0">
                <a:gradFill>
                  <a:gsLst>
                    <a:gs pos="97000">
                      <a:schemeClr val="tx1">
                        <a:lumMod val="75000"/>
                      </a:schemeClr>
                    </a:gs>
                    <a:gs pos="0">
                      <a:schemeClr val="tx1">
                        <a:lumMod val="75000"/>
                      </a:schemeClr>
                    </a:gs>
                  </a:gsLst>
                </a:gradFill>
              </a:rPr>
              <a:t>&gt;80% </a:t>
            </a:r>
            <a:r>
              <a:rPr lang="en-US" sz="1200" kern="0" dirty="0">
                <a:gradFill>
                  <a:gsLst>
                    <a:gs pos="97000">
                      <a:schemeClr val="tx1">
                        <a:lumMod val="75000"/>
                      </a:schemeClr>
                    </a:gs>
                    <a:gs pos="0">
                      <a:schemeClr val="tx1">
                        <a:lumMod val="75000"/>
                      </a:schemeClr>
                    </a:gs>
                  </a:gsLst>
                </a:gradFill>
              </a:rPr>
              <a:t>of employees admit to using non-approved SaaS</a:t>
            </a:r>
          </a:p>
          <a:p>
            <a:r>
              <a:rPr lang="en-US" sz="1200" b="1" kern="0" dirty="0">
                <a:gradFill>
                  <a:gsLst>
                    <a:gs pos="97000">
                      <a:schemeClr val="tx1">
                        <a:lumMod val="75000"/>
                      </a:schemeClr>
                    </a:gs>
                    <a:gs pos="0">
                      <a:schemeClr val="tx1">
                        <a:lumMod val="75000"/>
                      </a:schemeClr>
                    </a:gs>
                  </a:gsLst>
                </a:gradFill>
              </a:rPr>
              <a:t>87% </a:t>
            </a:r>
            <a:r>
              <a:rPr lang="en-US" sz="1200" kern="0" dirty="0">
                <a:gradFill>
                  <a:gsLst>
                    <a:gs pos="97000">
                      <a:schemeClr val="tx1">
                        <a:lumMod val="75000"/>
                      </a:schemeClr>
                    </a:gs>
                    <a:gs pos="0">
                      <a:schemeClr val="tx1">
                        <a:lumMod val="75000"/>
                      </a:schemeClr>
                    </a:gs>
                  </a:gsLst>
                </a:gradFill>
              </a:rPr>
              <a:t>of Senior Managers admit to uploading work </a:t>
            </a:r>
          </a:p>
          <a:p>
            <a:r>
              <a:rPr lang="en-US" sz="1200" b="1" kern="0" dirty="0">
                <a:gradFill>
                  <a:gsLst>
                    <a:gs pos="97000">
                      <a:schemeClr val="tx1">
                        <a:lumMod val="75000"/>
                      </a:schemeClr>
                    </a:gs>
                    <a:gs pos="0">
                      <a:schemeClr val="tx1">
                        <a:lumMod val="75000"/>
                      </a:schemeClr>
                    </a:gs>
                  </a:gsLst>
                </a:gradFill>
              </a:rPr>
              <a:t>58% </a:t>
            </a:r>
            <a:r>
              <a:rPr lang="en-US" sz="1200" kern="0" dirty="0">
                <a:gradFill>
                  <a:gsLst>
                    <a:gs pos="97000">
                      <a:schemeClr val="tx1">
                        <a:lumMod val="75000"/>
                      </a:schemeClr>
                    </a:gs>
                    <a:gs pos="0">
                      <a:schemeClr val="tx1">
                        <a:lumMod val="75000"/>
                      </a:schemeClr>
                    </a:gs>
                  </a:gsLst>
                </a:gradFill>
              </a:rPr>
              <a:t>have accidentally sent information </a:t>
            </a:r>
          </a:p>
          <a:p>
            <a:r>
              <a:rPr lang="en-US" sz="1200" b="1" kern="0" dirty="0">
                <a:gradFill>
                  <a:gsLst>
                    <a:gs pos="97000">
                      <a:schemeClr val="tx1">
                        <a:lumMod val="75000"/>
                      </a:schemeClr>
                    </a:gs>
                    <a:gs pos="0">
                      <a:schemeClr val="tx1">
                        <a:lumMod val="75000"/>
                      </a:schemeClr>
                    </a:gs>
                  </a:gsLst>
                </a:gradFill>
              </a:rPr>
              <a:t>75% </a:t>
            </a:r>
            <a:r>
              <a:rPr lang="en-US" sz="1200" kern="0" dirty="0">
                <a:gradFill>
                  <a:gsLst>
                    <a:gs pos="97000">
                      <a:schemeClr val="tx1">
                        <a:lumMod val="75000"/>
                      </a:schemeClr>
                    </a:gs>
                    <a:gs pos="0">
                      <a:schemeClr val="tx1">
                        <a:lumMod val="75000"/>
                      </a:schemeClr>
                    </a:gs>
                  </a:gsLst>
                </a:gradFill>
              </a:rPr>
              <a:t>of Network Intrusions </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646725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clicking on view hierarchy, you can see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file hierarchy in details.</a:t>
            </a:r>
            <a:endParaRPr lang="en-US" dirty="0"/>
          </a:p>
          <a:p>
            <a:endParaRPr lang="en-US" dirty="0"/>
          </a:p>
          <a:p>
            <a:r>
              <a:rPr lang="en-US" b="1" dirty="0"/>
              <a:t>CLICK</a:t>
            </a:r>
            <a:r>
              <a:rPr lang="en-US" b="1" baseline="0" dirty="0"/>
              <a:t> STEP(S)</a:t>
            </a:r>
            <a:endParaRPr lang="en-US" b="0" baseline="0" dirty="0"/>
          </a:p>
          <a:p>
            <a:r>
              <a:rPr lang="en-US" b="0" baseline="0" dirty="0"/>
              <a:t>Click View </a:t>
            </a:r>
            <a:r>
              <a:rPr lang="en-US" b="1" baseline="0" dirty="0"/>
              <a:t>Hierarchy</a:t>
            </a:r>
            <a:r>
              <a:rPr lang="en-US" b="0" baseline="0" dirty="0"/>
              <a:t>. </a:t>
            </a: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58847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file is located under one of our customer information folders and it looks suspicious to have it available in a public link.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CLICK</a:t>
            </a:r>
            <a:r>
              <a:rPr lang="en-US" b="1" baseline="0" dirty="0"/>
              <a:t> STEP(S)</a:t>
            </a:r>
          </a:p>
          <a:p>
            <a:r>
              <a:rPr lang="en-US" b="0" baseline="0" dirty="0"/>
              <a:t>On the far right side, click on the </a:t>
            </a:r>
            <a:r>
              <a:rPr lang="en-US" b="1" baseline="0" dirty="0"/>
              <a:t>more information icon </a:t>
            </a:r>
            <a:r>
              <a:rPr lang="en-US" b="0" baseline="0" dirty="0"/>
              <a:t>(3 vertically stacked dots) for the </a:t>
            </a:r>
            <a:r>
              <a:rPr lang="en-US" b="1" dirty="0"/>
              <a:t>Payment schedule and details.xlsx </a:t>
            </a:r>
            <a:r>
              <a:rPr lang="en-US" b="0" baseline="0" dirty="0"/>
              <a:t>file.</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61845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now make an assessment with the given evidence</a:t>
            </a:r>
            <a:r>
              <a:rPr lang="en-US" sz="1200" kern="1200" baseline="0" dirty="0">
                <a:solidFill>
                  <a:schemeClr val="tx1"/>
                </a:solidFill>
                <a:effectLst/>
                <a:latin typeface="+mn-lt"/>
                <a:ea typeface="+mn-ea"/>
                <a:cs typeface="+mn-cs"/>
              </a:rPr>
              <a:t> and take ac</a:t>
            </a:r>
            <a:r>
              <a:rPr lang="en-US" sz="1200" kern="1200" dirty="0">
                <a:solidFill>
                  <a:schemeClr val="tx1"/>
                </a:solidFill>
                <a:effectLst/>
                <a:latin typeface="+mn-lt"/>
                <a:ea typeface="+mn-ea"/>
                <a:cs typeface="+mn-cs"/>
              </a:rPr>
              <a:t>tion,</a:t>
            </a:r>
            <a:r>
              <a:rPr lang="en-US" sz="1200" kern="1200" baseline="0" dirty="0">
                <a:solidFill>
                  <a:schemeClr val="tx1"/>
                </a:solidFill>
                <a:effectLst/>
                <a:latin typeface="+mn-lt"/>
                <a:ea typeface="+mn-ea"/>
                <a:cs typeface="+mn-cs"/>
              </a:rPr>
              <a:t> by either “</a:t>
            </a:r>
            <a:r>
              <a:rPr lang="en-US" sz="1200" kern="1200" dirty="0">
                <a:solidFill>
                  <a:schemeClr val="tx1"/>
                </a:solidFill>
                <a:effectLst/>
                <a:latin typeface="+mn-lt"/>
                <a:ea typeface="+mn-ea"/>
                <a:cs typeface="+mn-cs"/>
              </a:rPr>
              <a:t>put in user quarantine” or “make the link private”.</a:t>
            </a:r>
            <a:endParaRPr lang="en-US" dirty="0"/>
          </a:p>
          <a:p>
            <a:endParaRPr lang="en-US" dirty="0"/>
          </a:p>
          <a:p>
            <a:r>
              <a:rPr lang="en-US" b="1" dirty="0"/>
              <a:t>CLICK</a:t>
            </a:r>
            <a:r>
              <a:rPr lang="en-US" b="1" baseline="0" dirty="0"/>
              <a:t> STEP(S)</a:t>
            </a:r>
          </a:p>
          <a:p>
            <a:r>
              <a:rPr lang="en-US" b="0" baseline="0" dirty="0"/>
              <a:t>Click the </a:t>
            </a:r>
            <a:r>
              <a:rPr lang="en-US" b="1" baseline="0" dirty="0"/>
              <a:t>more information icon </a:t>
            </a:r>
            <a:r>
              <a:rPr lang="en-US" b="0" baseline="0" dirty="0"/>
              <a:t>again to close drop down menu.</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5035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en-US" sz="1200" dirty="0">
                <a:gradFill>
                  <a:gsLst>
                    <a:gs pos="2917">
                      <a:schemeClr val="tx1"/>
                    </a:gs>
                    <a:gs pos="30000">
                      <a:schemeClr val="tx1"/>
                    </a:gs>
                  </a:gsLst>
                  <a:lin ang="5400000" scaled="0"/>
                </a:gradFill>
              </a:rPr>
              <a:t>The alerts center gathers alert of a wide variety of categories, including threat detection, privileged accounts and compliance violations.</a:t>
            </a:r>
          </a:p>
          <a:p>
            <a:endParaRPr lang="en-US" dirty="0"/>
          </a:p>
          <a:p>
            <a:r>
              <a:rPr lang="en-US" b="1" dirty="0"/>
              <a:t>CLICK</a:t>
            </a:r>
            <a:r>
              <a:rPr lang="en-US" b="1" baseline="0" dirty="0"/>
              <a:t> STEP(S)</a:t>
            </a:r>
          </a:p>
          <a:p>
            <a:r>
              <a:rPr lang="en-US" b="0" baseline="0" dirty="0"/>
              <a:t>On the right, click on the </a:t>
            </a:r>
            <a:r>
              <a:rPr lang="en-US" b="1" baseline="0" dirty="0"/>
              <a:t>scroll bar </a:t>
            </a:r>
            <a:r>
              <a:rPr lang="en-US" b="0" baseline="0" dirty="0"/>
              <a:t>to scroll down.</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64695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gradFill>
                  <a:gsLst>
                    <a:gs pos="2917">
                      <a:schemeClr val="tx1"/>
                    </a:gs>
                    <a:gs pos="30000">
                      <a:schemeClr val="tx1"/>
                    </a:gs>
                  </a:gsLst>
                  <a:lin ang="5400000" scaled="0"/>
                </a:gradFill>
              </a:rPr>
              <a:t>Lets see an alert.</a:t>
            </a:r>
            <a:endParaRPr lang="en-US" dirty="0"/>
          </a:p>
          <a:p>
            <a:endParaRPr lang="en-US" dirty="0"/>
          </a:p>
          <a:p>
            <a:r>
              <a:rPr lang="en-US" b="1" dirty="0"/>
              <a:t>CLICK</a:t>
            </a:r>
            <a:r>
              <a:rPr lang="en-US" b="1" baseline="0" dirty="0"/>
              <a:t> STEP(S)</a:t>
            </a:r>
          </a:p>
          <a:p>
            <a:r>
              <a:rPr lang="en-US" b="0" baseline="0" dirty="0"/>
              <a:t>Click on </a:t>
            </a:r>
            <a:r>
              <a:rPr lang="en-US" b="1" baseline="0" dirty="0"/>
              <a:t>General Anomaly Detection </a:t>
            </a:r>
            <a:r>
              <a:rPr lang="en-US" b="0" baseline="0" dirty="0"/>
              <a:t>(3</a:t>
            </a:r>
            <a:r>
              <a:rPr lang="en-US" b="0" baseline="30000" dirty="0"/>
              <a:t>rd</a:t>
            </a:r>
            <a:r>
              <a:rPr lang="en-US" b="0" baseline="0" dirty="0"/>
              <a:t> from the top).</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3471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Cloud App Security advanced machine learning heuristics learns how each user interacts with each SaaS app and through behavioral analysis, assesses the risk in each transaction. </a:t>
            </a:r>
            <a:endParaRPr lang="en-US" dirty="0"/>
          </a:p>
          <a:p>
            <a:endParaRPr lang="en-US" dirty="0"/>
          </a:p>
          <a:p>
            <a:r>
              <a:rPr lang="en-US" b="1" dirty="0"/>
              <a:t>CLICK</a:t>
            </a:r>
            <a:r>
              <a:rPr lang="en-US" b="1" baseline="0" dirty="0"/>
              <a:t> STEP(S)</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On the right, click on the </a:t>
            </a:r>
            <a:r>
              <a:rPr lang="en-US" b="1" baseline="0" dirty="0"/>
              <a:t>scroll bar </a:t>
            </a:r>
            <a:r>
              <a:rPr lang="en-US" b="0" baseline="0" dirty="0"/>
              <a:t>to scroll down.</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3908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a user who is an administrator performing suspicious activities such as logging in from a new anonymous location and two countries simultaneously within an hour with several failed login attempts.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take look at the details of the activity and take action to mitigate any threats right away.</a:t>
            </a:r>
          </a:p>
          <a:p>
            <a:endParaRPr lang="en-US" sz="1200" kern="1200" dirty="0">
              <a:solidFill>
                <a:schemeClr val="tx1"/>
              </a:solidFill>
              <a:effectLst/>
              <a:latin typeface="+mn-lt"/>
              <a:ea typeface="+mn-ea"/>
              <a:cs typeface="+mn-cs"/>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Closing remarks: </a:t>
            </a:r>
            <a:r>
              <a:rPr lang="en-US" dirty="0">
                <a:latin typeface="Calibri" panose="020F0502020204030204" pitchFamily="34" charset="0"/>
                <a:ea typeface="Calibri" panose="020F0502020204030204" pitchFamily="34" charset="0"/>
                <a:cs typeface="Times New Roman" panose="02020603050405020304" pitchFamily="18" charset="0"/>
              </a:rPr>
              <a:t>As you have seen in this demonstration, Microsoft Cloud App Security is a comprehensive solution for gaining deeper visibility, stronger controls and enhanced security for your cloud apps. </a:t>
            </a:r>
            <a:r>
              <a:rPr lang="en-US">
                <a:latin typeface="Calibri" panose="020F0502020204030204" pitchFamily="34" charset="0"/>
                <a:ea typeface="Calibri" panose="020F0502020204030204" pitchFamily="34" charset="0"/>
                <a:cs typeface="Times New Roman" panose="02020603050405020304" pitchFamily="18" charset="0"/>
              </a:rPr>
              <a:t>We </a:t>
            </a:r>
            <a:r>
              <a:rPr lang="en-US" dirty="0">
                <a:latin typeface="Calibri" panose="020F0502020204030204" pitchFamily="34" charset="0"/>
                <a:ea typeface="Calibri" panose="020F0502020204030204" pitchFamily="34" charset="0"/>
                <a:cs typeface="Times New Roman" panose="02020603050405020304" pitchFamily="18" charset="0"/>
              </a:rPr>
              <a:t>not only support Microsoft cloud apps. We are committed to help you secure third party cloud apps as well.</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If you would like to learn more about this new Microsoft service, please visit us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www.cloudappsecurity.com</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1148B-72A1-4A1A-8307-8A555FE954B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2773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We’ve built these things because we believe that it’s critical for you to have a solution in place that enables you to do the following 3 things:</a:t>
            </a:r>
            <a:br>
              <a:rPr lang="en-US" sz="900" kern="1200" dirty="0">
                <a:solidFill>
                  <a:schemeClr val="tx1"/>
                </a:solidFill>
                <a:effectLst/>
                <a:latin typeface="Segoe UI Light" pitchFamily="34" charset="0"/>
                <a:ea typeface="+mn-ea"/>
                <a:cs typeface="+mn-cs"/>
              </a:rPr>
            </a:br>
            <a:endParaRPr lang="en-US"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b="1" kern="1200" dirty="0">
                <a:solidFill>
                  <a:schemeClr val="tx1"/>
                </a:solidFill>
                <a:effectLst/>
                <a:latin typeface="Segoe UI Light" pitchFamily="34" charset="0"/>
                <a:ea typeface="+mn-ea"/>
                <a:cs typeface="+mn-cs"/>
              </a:rPr>
              <a:t>Protect: secure access</a:t>
            </a:r>
            <a:endParaRPr lang="en-US"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b="1" kern="1200" dirty="0">
                <a:solidFill>
                  <a:schemeClr val="tx1"/>
                </a:solidFill>
                <a:effectLst/>
                <a:latin typeface="Segoe UI Light" pitchFamily="34" charset="0"/>
                <a:ea typeface="+mn-ea"/>
                <a:cs typeface="+mn-cs"/>
              </a:rPr>
              <a:t>Detect: stop malicious or unintentional data leakage and breaches</a:t>
            </a:r>
            <a:endParaRPr lang="en-US" sz="900" kern="1200" dirty="0">
              <a:solidFill>
                <a:schemeClr val="tx1"/>
              </a:solidFill>
              <a:effectLst/>
              <a:latin typeface="Segoe UI Light" pitchFamily="34" charset="0"/>
              <a:ea typeface="+mn-ea"/>
              <a:cs typeface="+mn-cs"/>
            </a:endParaRPr>
          </a:p>
          <a:p>
            <a:pPr marL="171450" lvl="0" indent="-171450">
              <a:buFont typeface="Arial" panose="020B0604020202020204" pitchFamily="34" charset="0"/>
              <a:buChar char="•"/>
            </a:pPr>
            <a:r>
              <a:rPr lang="en-US" sz="900" b="1" kern="1200" dirty="0">
                <a:solidFill>
                  <a:schemeClr val="tx1"/>
                </a:solidFill>
                <a:effectLst/>
                <a:latin typeface="Segoe UI Light" pitchFamily="34" charset="0"/>
                <a:ea typeface="+mn-ea"/>
                <a:cs typeface="+mn-cs"/>
              </a:rPr>
              <a:t>Respond: identify suspicious behaviors, block and remediate attacks</a:t>
            </a:r>
            <a:endParaRPr lang="en-US" sz="900" kern="1200" dirty="0">
              <a:solidFill>
                <a:schemeClr val="tx1"/>
              </a:solidFill>
              <a:effectLst/>
              <a:latin typeface="Segoe UI Light" pitchFamily="34" charset="0"/>
              <a:ea typeface="+mn-ea"/>
              <a:cs typeface="+mn-cs"/>
            </a:endParaRP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Across users, devices, apps and data, and infrastructure. Your data is safer in the cloud and protected from the cloud.</a:t>
            </a:r>
          </a:p>
          <a:p>
            <a:endParaRPr lang="en-US" dirty="0"/>
          </a:p>
          <a:p>
            <a:r>
              <a:rPr lang="en-US" sz="900" b="1" kern="1200" dirty="0">
                <a:solidFill>
                  <a:schemeClr val="tx1"/>
                </a:solidFill>
                <a:effectLst/>
                <a:latin typeface="Segoe UI Light" pitchFamily="34" charset="0"/>
                <a:ea typeface="+mn-ea"/>
                <a:cs typeface="+mn-cs"/>
              </a:rPr>
              <a:t>All of these capabilities are now native</a:t>
            </a:r>
            <a:r>
              <a:rPr lang="en-US" sz="900" kern="1200" dirty="0">
                <a:solidFill>
                  <a:schemeClr val="tx1"/>
                </a:solidFill>
                <a:effectLst/>
                <a:latin typeface="Segoe UI Light" pitchFamily="34" charset="0"/>
                <a:ea typeface="+mn-ea"/>
                <a:cs typeface="+mn-cs"/>
              </a:rPr>
              <a:t> to Windows, Office 365, EMS and Azure.</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We have been working on these solutions for a number of years, and they have been carefully engineered to work seamlessly together.  This seamless interoperation is how you get the greatest value and the best possible protection.</a:t>
            </a:r>
          </a:p>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5/7/2017 11:02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77</a:t>
            </a:fld>
            <a:endParaRPr lang="en-US" dirty="0"/>
          </a:p>
        </p:txBody>
      </p:sp>
    </p:spTree>
    <p:extLst>
      <p:ext uri="{BB962C8B-B14F-4D97-AF65-F5344CB8AC3E}">
        <p14:creationId xmlns:p14="http://schemas.microsoft.com/office/powerpoint/2010/main" val="5586569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Microsoft’s enterprise &amp;</a:t>
            </a:r>
            <a:r>
              <a:rPr lang="en-US" baseline="0" dirty="0"/>
              <a:t> security solutions provide a holistic framework to protect your corporate assets across, on prem, cloud and mobile devices</a:t>
            </a:r>
          </a:p>
          <a:p>
            <a:pPr marL="228600" indent="-228600">
              <a:buAutoNum type="arabicParenR"/>
            </a:pPr>
            <a:r>
              <a:rPr lang="en-US" baseline="0" dirty="0"/>
              <a:t>Advanced Threat Analytics helps IT detect threats early and provide forensic investigation to keep cybercriminals out</a:t>
            </a:r>
          </a:p>
          <a:p>
            <a:pPr marL="228600" indent="-228600">
              <a:buAutoNum type="arabicParenR"/>
            </a:pPr>
            <a:r>
              <a:rPr lang="en-US" baseline="0" dirty="0"/>
              <a:t>Azure Active Directory Premium security reports help identify risky log ins.  That paired with Azure Active Directory Identity Protection gives IT the ability to automatically block access to apps based on real time risk scoring of identities and log ins.</a:t>
            </a:r>
          </a:p>
          <a:p>
            <a:pPr marL="228600" indent="-228600">
              <a:buAutoNum type="arabicParenR"/>
            </a:pPr>
            <a:r>
              <a:rPr lang="en-US" baseline="0" dirty="0"/>
              <a:t>Microsoft Cloud App Security provides deep visibility and control of data inside cloud applications</a:t>
            </a:r>
          </a:p>
          <a:p>
            <a:pPr marL="228600" indent="-228600">
              <a:buAutoNum type="arabicParenR"/>
            </a:pPr>
            <a:r>
              <a:rPr lang="en-US" baseline="0" dirty="0"/>
              <a:t>Microsoft Intune manages and secures corporate data on mobile devices and collaborated within corporate apps.</a:t>
            </a:r>
          </a:p>
          <a:p>
            <a:pPr marL="228600" indent="-228600">
              <a:buAutoNum type="arabicParenR"/>
            </a:pPr>
            <a:r>
              <a:rPr lang="en-US" baseline="0" dirty="0"/>
              <a:t>Azure Information Protection helps keep data secure and encrypted throughout a customers environment and extends security when data is shared outside the organization.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A2D2A7-FEDB-4FEC-BF57-39E9383DCE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9996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EF0ED-378B-4C4E-8DFE-7E299121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96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E390212F-0364-452A-B9AA-4F5B994D2D5A}"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5/7/2017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8A6B70A6-6008-47FD-9CA9-C2B8B348C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Header Placeholder 7"/>
          <p:cNvSpPr>
            <a:spLocks noGrp="1"/>
          </p:cNvSpPr>
          <p:nvPr>
            <p:ph type="hdr" sz="quarter" idx="14"/>
          </p:nvPr>
        </p:nvSpPr>
        <p:spPr/>
        <p:txBody>
          <a:bodyPr/>
          <a:lstStyle/>
          <a:p>
            <a:pPr marL="0" marR="0" lvl="0" indent="0" algn="l" defTabSz="932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lstStyle/>
          <a:p>
            <a:r>
              <a:rPr lang="en-US"/>
              <a:t>The audio talk track for this deck is can be found in the </a:t>
            </a:r>
            <a:r>
              <a:rPr lang="en-US" baseline="0"/>
              <a:t>“Disrupt the revolution of cyber-threats with Windows 10” break out session from Ignite 2016: https://myignite.microsoft.com/videos/2805 </a:t>
            </a:r>
          </a:p>
          <a:p>
            <a:endParaRPr lang="en-US"/>
          </a:p>
          <a:p>
            <a:endParaRPr lang="en-US"/>
          </a:p>
        </p:txBody>
      </p:sp>
    </p:spTree>
    <p:extLst>
      <p:ext uri="{BB962C8B-B14F-4D97-AF65-F5344CB8AC3E}">
        <p14:creationId xmlns:p14="http://schemas.microsoft.com/office/powerpoint/2010/main" val="2771838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5EF0ED-378B-4C4E-8DFE-7E2991215E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597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Talk</a:t>
            </a:r>
            <a:r>
              <a:rPr lang="en-US" b="1" baseline="0"/>
              <a:t> Track</a:t>
            </a:r>
          </a:p>
          <a:p>
            <a:endParaRPr lang="en-US" b="1" baseline="0"/>
          </a:p>
          <a:p>
            <a:pPr marL="0" marR="0">
              <a:lnSpc>
                <a:spcPct val="107000"/>
              </a:lnSpc>
              <a:spcBef>
                <a:spcPts val="0"/>
              </a:spcBef>
              <a:spcAft>
                <a:spcPts val="800"/>
              </a:spcAft>
            </a:pPr>
            <a:r>
              <a:rPr lang="en-US" sz="900" kern="1200">
                <a:solidFill>
                  <a:srgbClr val="000000"/>
                </a:solidFill>
                <a:effectLst/>
                <a:latin typeface="Segoe UI" panose="020B0502040204020203" pitchFamily="34" charset="0"/>
                <a:ea typeface="+mn-ea"/>
                <a:cs typeface="+mn-cs"/>
              </a:rPr>
              <a:t>So how do these attacks start? They’re many approaches but it’s not just vulnerabilities in the server infrastructure running on the edge of your network that you need to worry about. We’ve all gotten pretty good at addressing that risk.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a:solidFill>
                  <a:srgbClr val="000000"/>
                </a:solidFill>
                <a:effectLst/>
                <a:latin typeface="Segoe UI" panose="020B0502040204020203" pitchFamily="34" charset="0"/>
                <a:ea typeface="+mn-ea"/>
                <a:cs typeface="+mn-cs"/>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a:solidFill>
                  <a:srgbClr val="000000"/>
                </a:solidFill>
                <a:effectLst/>
                <a:latin typeface="Segoe UI" panose="020B0502040204020203" pitchFamily="34" charset="0"/>
                <a:ea typeface="+mn-ea"/>
                <a:cs typeface="+mn-cs"/>
              </a:rPr>
              <a:t>The risk that we need to focus our attention on is our users. They can be hacked more easily than their devices through deception. For instance they can be tricked into inputting sensitive information, such as a user name and password, into a fraudulent website that looks remarkably like their corporate website. Some studies have shown users can be tricked in high percentages, around 75% in some cases ( </a:t>
            </a:r>
            <a:r>
              <a:rPr lang="en-US" sz="900" u="sng" kern="1200">
                <a:solidFill>
                  <a:srgbClr val="0563C1"/>
                </a:solidFill>
                <a:effectLst/>
                <a:latin typeface="Segoe UI" panose="020B0502040204020203" pitchFamily="34" charset="0"/>
                <a:ea typeface="+mn-ea"/>
                <a:cs typeface="+mn-cs"/>
                <a:hlinkClick r:id="rId3"/>
              </a:rPr>
              <a:t>http://www.businessweek.com/news/2013-11-15/the-human-hack-how-to-fight-an-internet-risk-technology-cant-fix</a:t>
            </a:r>
            <a:r>
              <a:rPr lang="en-US" sz="900" kern="1200">
                <a:solidFill>
                  <a:srgbClr val="000000"/>
                </a:solidFill>
                <a:effectLst/>
                <a:latin typeface="Segoe UI" panose="020B0502040204020203" pitchFamily="34" charset="0"/>
                <a:ea typeface="+mn-ea"/>
                <a:cs typeface="+mn-cs"/>
              </a:rPr>
              <a:t>). Think about that!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900" kern="1200">
                <a:solidFill>
                  <a:srgbClr val="000000"/>
                </a:solidFill>
                <a:effectLst/>
                <a:latin typeface="Segoe UI" panose="020B0502040204020203" pitchFamily="34" charset="0"/>
                <a:ea typeface="+mn-ea"/>
                <a:cs typeface="+mn-cs"/>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a:solidFill>
                  <a:srgbClr val="000000"/>
                </a:solidFill>
                <a:effectLst/>
                <a:latin typeface="Segoe UI" panose="020B0502040204020203" pitchFamily="34" charset="0"/>
                <a:ea typeface="+mn-ea"/>
                <a:cs typeface="+mn-cs"/>
              </a:rPr>
              <a:t>1. So let’s talk about one approach attackers are using at scale today. In this case we start with a healthy computer.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a:solidFill>
                  <a:srgbClr val="000000"/>
                </a:solidFill>
                <a:effectLst/>
                <a:latin typeface="Segoe UI" panose="020B0502040204020203" pitchFamily="34" charset="0"/>
                <a:ea typeface="+mn-ea"/>
                <a:cs typeface="+mn-cs"/>
              </a:rPr>
              <a:t>2. The user received a seemly innocuous </a:t>
            </a:r>
            <a:r>
              <a:rPr lang="en-US" sz="900" b="1" kern="1200">
                <a:solidFill>
                  <a:srgbClr val="000000"/>
                </a:solidFill>
                <a:effectLst/>
                <a:latin typeface="Segoe UI" panose="020B0502040204020203" pitchFamily="34" charset="0"/>
                <a:ea typeface="+mn-ea"/>
                <a:cs typeface="+mn-cs"/>
              </a:rPr>
              <a:t>email</a:t>
            </a:r>
            <a:r>
              <a:rPr lang="en-US" sz="900" kern="1200">
                <a:solidFill>
                  <a:srgbClr val="000000"/>
                </a:solidFill>
                <a:effectLst/>
                <a:latin typeface="Segoe UI" panose="020B0502040204020203" pitchFamily="34" charset="0"/>
                <a:ea typeface="+mn-ea"/>
                <a:cs typeface="+mn-cs"/>
              </a:rPr>
              <a:t> from their organization.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a:solidFill>
                  <a:srgbClr val="000000"/>
                </a:solidFill>
                <a:effectLst/>
                <a:latin typeface="Segoe UI" panose="020B0502040204020203" pitchFamily="34" charset="0"/>
                <a:ea typeface="+mn-ea"/>
                <a:cs typeface="+mn-cs"/>
              </a:rPr>
              <a:t>3. It </a:t>
            </a:r>
            <a:r>
              <a:rPr lang="en-US" sz="900" b="1" kern="1200">
                <a:solidFill>
                  <a:srgbClr val="000000"/>
                </a:solidFill>
                <a:effectLst/>
                <a:latin typeface="Segoe UI" panose="020B0502040204020203" pitchFamily="34" charset="0"/>
                <a:ea typeface="+mn-ea"/>
                <a:cs typeface="+mn-cs"/>
              </a:rPr>
              <a:t>lures</a:t>
            </a:r>
            <a:r>
              <a:rPr lang="en-US" sz="900" kern="1200">
                <a:solidFill>
                  <a:srgbClr val="000000"/>
                </a:solidFill>
                <a:effectLst/>
                <a:latin typeface="Segoe UI" panose="020B0502040204020203" pitchFamily="34" charset="0"/>
                <a:ea typeface="+mn-ea"/>
                <a:cs typeface="+mn-cs"/>
              </a:rPr>
              <a:t> the user to a malicious website that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tabLst>
                <a:tab pos="457200" algn="l"/>
              </a:tabLst>
            </a:pPr>
            <a:r>
              <a:rPr lang="en-US" sz="900" kern="1200">
                <a:solidFill>
                  <a:srgbClr val="000000"/>
                </a:solidFill>
                <a:effectLst/>
                <a:latin typeface="Segoe UI" panose="020B0502040204020203" pitchFamily="34" charset="0"/>
                <a:ea typeface="+mn-ea"/>
                <a:cs typeface="+mn-cs"/>
              </a:rPr>
              <a:t>4. either tricks them into installing malware or it leverages a vulnerability in the browser to install it behind the scenes without the users knowledge.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855B930-BD7B-4FA8-9F23-26438CF225F6}"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7896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7.xml"/><Relationship Id="rId4" Type="http://schemas.openxmlformats.org/officeDocument/2006/relationships/image" Target="../media/image18.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22.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38.emf"/><Relationship Id="rId4" Type="http://schemas.openxmlformats.org/officeDocument/2006/relationships/oleObject" Target="../embeddings/oleObject1.bin"/></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7.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Master" Target="../slideMasters/slideMaster1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6.jpg"/><Relationship Id="rId1" Type="http://schemas.openxmlformats.org/officeDocument/2006/relationships/slideMaster" Target="../slideMasters/slideMaster19.xml"/><Relationship Id="rId4" Type="http://schemas.openxmlformats.org/officeDocument/2006/relationships/image" Target="../media/image8.emf"/></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2.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2" Type="http://schemas.openxmlformats.org/officeDocument/2006/relationships/slideMaster" Target="../slideMasters/slideMaster23.xml"/><Relationship Id="rId1" Type="http://schemas.openxmlformats.org/officeDocument/2006/relationships/themeOverride" Target="../theme/themeOverride1.xml"/></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23.xml"/><Relationship Id="rId5" Type="http://schemas.openxmlformats.org/officeDocument/2006/relationships/image" Target="../media/image50.png"/><Relationship Id="rId4" Type="http://schemas.openxmlformats.org/officeDocument/2006/relationships/image" Target="../media/image49.pn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Master" Target="../slideMasters/slideMaster2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24.xml"/><Relationship Id="rId4" Type="http://schemas.openxmlformats.org/officeDocument/2006/relationships/image" Target="../media/image31.png"/></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4.jpeg"/><Relationship Id="rId1" Type="http://schemas.openxmlformats.org/officeDocument/2006/relationships/slideMaster" Target="../slideMasters/slideMaster2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4.jpeg"/><Relationship Id="rId1" Type="http://schemas.openxmlformats.org/officeDocument/2006/relationships/slideMaster" Target="../slideMasters/slideMaster25.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4.jpeg"/><Relationship Id="rId1" Type="http://schemas.openxmlformats.org/officeDocument/2006/relationships/slideMaster" Target="../slideMasters/slideMaster2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5.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5.xml"/></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6.jpg"/><Relationship Id="rId1" Type="http://schemas.openxmlformats.org/officeDocument/2006/relationships/slideMaster" Target="../slideMasters/slideMaster26.xml"/><Relationship Id="rId4" Type="http://schemas.openxmlformats.org/officeDocument/2006/relationships/image" Target="../media/image57.png"/></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6.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2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2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2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2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2.jpeg"/><Relationship Id="rId1" Type="http://schemas.openxmlformats.org/officeDocument/2006/relationships/slideMaster" Target="../slideMasters/slideMaster2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Master" Target="../slideMasters/slideMaster2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Master" Target="../slideMasters/slideMaster3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36.xml.rels><?xml version="1.0" encoding="UTF-8" standalone="yes"?>
<Relationships xmlns="http://schemas.openxmlformats.org/package/2006/relationships"><Relationship Id="rId3" Type="http://schemas.openxmlformats.org/officeDocument/2006/relationships/slideMaster" Target="../slideMasters/slideMaster30.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66.png"/><Relationship Id="rId5" Type="http://schemas.openxmlformats.org/officeDocument/2006/relationships/image" Target="../media/image38.emf"/><Relationship Id="rId4" Type="http://schemas.openxmlformats.org/officeDocument/2006/relationships/oleObject" Target="../embeddings/oleObject2.bin"/></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32.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3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88.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38.emf"/><Relationship Id="rId4" Type="http://schemas.openxmlformats.org/officeDocument/2006/relationships/oleObject" Target="../embeddings/oleObject4.bin"/></Relationships>
</file>

<file path=ppt/slideLayouts/_rels/slideLayout589.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38.emf"/><Relationship Id="rId4" Type="http://schemas.openxmlformats.org/officeDocument/2006/relationships/oleObject" Target="../embeddings/oleObject5.bin"/></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02.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38.emf"/><Relationship Id="rId4" Type="http://schemas.openxmlformats.org/officeDocument/2006/relationships/oleObject" Target="../embeddings/oleObject6.bin"/></Relationships>
</file>

<file path=ppt/slideLayouts/_rels/slideLayout603.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38.emf"/><Relationship Id="rId4" Type="http://schemas.openxmlformats.org/officeDocument/2006/relationships/oleObject" Target="../embeddings/oleObject7.bin"/></Relationships>
</file>

<file path=ppt/slideLayouts/_rels/slideLayout604.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38.emf"/><Relationship Id="rId4" Type="http://schemas.openxmlformats.org/officeDocument/2006/relationships/oleObject" Target="../embeddings/oleObject8.bin"/></Relationships>
</file>

<file path=ppt/slideLayouts/_rels/slideLayout605.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38.emf"/><Relationship Id="rId4" Type="http://schemas.openxmlformats.org/officeDocument/2006/relationships/oleObject" Target="../embeddings/oleObject9.bin"/></Relationships>
</file>

<file path=ppt/slideLayouts/_rels/slideLayout606.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71.png"/><Relationship Id="rId5" Type="http://schemas.openxmlformats.org/officeDocument/2006/relationships/image" Target="../media/image38.emf"/><Relationship Id="rId4" Type="http://schemas.openxmlformats.org/officeDocument/2006/relationships/oleObject" Target="../embeddings/oleObject10.bin"/></Relationships>
</file>

<file path=ppt/slideLayouts/_rels/slideLayout607.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hemeOverride" Target="../theme/themeOverride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4.xml"/></Relationships>
</file>

<file path=ppt/slideLayouts/_rels/slideLayout611.xml.rels><?xml version="1.0" encoding="UTF-8" standalone="yes"?>
<Relationships xmlns="http://schemas.openxmlformats.org/package/2006/relationships"><Relationship Id="rId3" Type="http://schemas.openxmlformats.org/officeDocument/2006/relationships/slideMaster" Target="../slideMasters/slideMaster34.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38.emf"/><Relationship Id="rId4" Type="http://schemas.openxmlformats.org/officeDocument/2006/relationships/oleObject" Target="../embeddings/oleObject11.bin"/></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5.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673432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2888011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3595512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9762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7397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922261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2199272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388281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274658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60696" y="6182441"/>
            <a:ext cx="1548202" cy="332660"/>
          </a:xfrm>
          <a:prstGeom prst="rect">
            <a:avLst/>
          </a:prstGeom>
        </p:spPr>
      </p:pic>
      <p:sp>
        <p:nvSpPr>
          <p:cNvPr id="4" name="Text Placeholder 3"/>
          <p:cNvSpPr>
            <a:spLocks noGrp="1"/>
          </p:cNvSpPr>
          <p:nvPr>
            <p:ph type="body" sz="quarter" idx="13" hasCustomPrompt="1"/>
          </p:nvPr>
        </p:nvSpPr>
        <p:spPr>
          <a:xfrm>
            <a:off x="274638" y="296863"/>
            <a:ext cx="3657600" cy="685800"/>
          </a:xfrm>
        </p:spPr>
        <p:txBody>
          <a:bodyPr lIns="182880" tIns="146304" rIns="182880" bIns="146304">
            <a:noAutofit/>
          </a:bodyPr>
          <a:lstStyle>
            <a:lvl1pPr marL="0" indent="0">
              <a:buNone/>
              <a:defRPr sz="2000">
                <a:latin typeface="+mn-lt"/>
              </a:defRPr>
            </a:lvl1pPr>
            <a:lvl2pPr marL="342834" indent="0">
              <a:buNone/>
              <a:defRPr sz="2400">
                <a:latin typeface="+mn-lt"/>
              </a:defRPr>
            </a:lvl2pPr>
            <a:lvl3pPr marL="571390" indent="0">
              <a:buNone/>
              <a:defRPr sz="2400">
                <a:latin typeface="+mn-lt"/>
              </a:defRPr>
            </a:lvl3pPr>
            <a:lvl4pPr marL="799946" indent="0">
              <a:buNone/>
              <a:defRPr sz="2400">
                <a:latin typeface="+mn-lt"/>
              </a:defRPr>
            </a:lvl4pPr>
            <a:lvl5pPr marL="1028503" indent="0">
              <a:buNone/>
              <a:defRPr sz="2400">
                <a:latin typeface="+mn-lt"/>
              </a:defRPr>
            </a:lvl5pPr>
          </a:lstStyle>
          <a:p>
            <a:pPr lvl="0"/>
            <a:r>
              <a:rPr lang="en-US" dirty="0"/>
              <a:t>Session Code</a:t>
            </a:r>
          </a:p>
        </p:txBody>
      </p:sp>
    </p:spTree>
    <p:extLst>
      <p:ext uri="{BB962C8B-B14F-4D97-AF65-F5344CB8AC3E}">
        <p14:creationId xmlns:p14="http://schemas.microsoft.com/office/powerpoint/2010/main" val="2591536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58332" y="6182441"/>
            <a:ext cx="1552931" cy="332660"/>
          </a:xfrm>
          <a:prstGeom prst="rect">
            <a:avLst/>
          </a:prstGeom>
        </p:spPr>
      </p:pic>
      <p:sp>
        <p:nvSpPr>
          <p:cNvPr id="7" name="Text Placeholder 3"/>
          <p:cNvSpPr>
            <a:spLocks noGrp="1"/>
          </p:cNvSpPr>
          <p:nvPr>
            <p:ph type="body" sz="quarter" idx="13" hasCustomPrompt="1"/>
          </p:nvPr>
        </p:nvSpPr>
        <p:spPr>
          <a:xfrm>
            <a:off x="274638" y="296863"/>
            <a:ext cx="3657600" cy="685800"/>
          </a:xfrm>
        </p:spPr>
        <p:txBody>
          <a:bodyPr lIns="182880" tIns="146304" rIns="182880" bIns="146304">
            <a:noAutofit/>
          </a:bodyPr>
          <a:lstStyle>
            <a:lvl1pPr marL="0" indent="0">
              <a:buNone/>
              <a:defRPr sz="2000">
                <a:latin typeface="+mn-lt"/>
              </a:defRPr>
            </a:lvl1pPr>
            <a:lvl2pPr marL="342834" indent="0">
              <a:buNone/>
              <a:defRPr sz="2400">
                <a:latin typeface="+mn-lt"/>
              </a:defRPr>
            </a:lvl2pPr>
            <a:lvl3pPr marL="571390" indent="0">
              <a:buNone/>
              <a:defRPr sz="2400">
                <a:latin typeface="+mn-lt"/>
              </a:defRPr>
            </a:lvl3pPr>
            <a:lvl4pPr marL="799946" indent="0">
              <a:buNone/>
              <a:defRPr sz="2400">
                <a:latin typeface="+mn-lt"/>
              </a:defRPr>
            </a:lvl4pPr>
            <a:lvl5pPr marL="1028503" indent="0">
              <a:buNone/>
              <a:defRPr sz="2400">
                <a:latin typeface="+mn-lt"/>
              </a:defRPr>
            </a:lvl5pPr>
          </a:lstStyle>
          <a:p>
            <a:pPr lvl="0"/>
            <a:r>
              <a:rPr lang="en-US" dirty="0"/>
              <a:t>Session Code</a:t>
            </a:r>
          </a:p>
        </p:txBody>
      </p:sp>
    </p:spTree>
    <p:extLst>
      <p:ext uri="{BB962C8B-B14F-4D97-AF65-F5344CB8AC3E}">
        <p14:creationId xmlns:p14="http://schemas.microsoft.com/office/powerpoint/2010/main" val="989785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91439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424794" y="480503"/>
            <a:ext cx="1554480" cy="332991"/>
          </a:xfrm>
          <a:prstGeom prst="rect">
            <a:avLst/>
          </a:prstGeom>
        </p:spPr>
      </p:pic>
      <p:sp>
        <p:nvSpPr>
          <p:cNvPr id="7" name="Text Placeholder 3"/>
          <p:cNvSpPr>
            <a:spLocks noGrp="1"/>
          </p:cNvSpPr>
          <p:nvPr>
            <p:ph type="body" sz="quarter" idx="13" hasCustomPrompt="1"/>
          </p:nvPr>
        </p:nvSpPr>
        <p:spPr>
          <a:xfrm>
            <a:off x="274638" y="296863"/>
            <a:ext cx="3657600" cy="685800"/>
          </a:xfrm>
        </p:spPr>
        <p:txBody>
          <a:bodyPr lIns="182880" tIns="146304" rIns="182880" bIns="146304">
            <a:noAutofit/>
          </a:bodyPr>
          <a:lstStyle>
            <a:lvl1pPr marL="0" indent="0">
              <a:buNone/>
              <a:defRPr sz="2000">
                <a:latin typeface="+mn-lt"/>
              </a:defRPr>
            </a:lvl1pPr>
            <a:lvl2pPr marL="342834" indent="0">
              <a:buNone/>
              <a:defRPr sz="2400">
                <a:latin typeface="+mn-lt"/>
              </a:defRPr>
            </a:lvl2pPr>
            <a:lvl3pPr marL="571390" indent="0">
              <a:buNone/>
              <a:defRPr sz="2400">
                <a:latin typeface="+mn-lt"/>
              </a:defRPr>
            </a:lvl3pPr>
            <a:lvl4pPr marL="799946" indent="0">
              <a:buNone/>
              <a:defRPr sz="2400">
                <a:latin typeface="+mn-lt"/>
              </a:defRPr>
            </a:lvl4pPr>
            <a:lvl5pPr marL="1028503" indent="0">
              <a:buNone/>
              <a:defRPr sz="2400">
                <a:latin typeface="+mn-lt"/>
              </a:defRPr>
            </a:lvl5pPr>
          </a:lstStyle>
          <a:p>
            <a:pPr lvl="0"/>
            <a:r>
              <a:rPr lang="en-US" dirty="0"/>
              <a:t>Session Code</a:t>
            </a:r>
          </a:p>
        </p:txBody>
      </p:sp>
    </p:spTree>
    <p:extLst>
      <p:ext uri="{BB962C8B-B14F-4D97-AF65-F5344CB8AC3E}">
        <p14:creationId xmlns:p14="http://schemas.microsoft.com/office/powerpoint/2010/main" val="20574232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27264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91241">
                      <a:schemeClr val="tx1"/>
                    </a:gs>
                    <a:gs pos="57000">
                      <a:schemeClr val="tx1"/>
                    </a:gs>
                    <a:gs pos="18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4090318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9567911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563390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542182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666693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2"/>
                    </a:gs>
                    <a:gs pos="39000">
                      <a:schemeClr val="tx2"/>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7118323"/>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928608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13869">
                      <a:schemeClr val="tx2"/>
                    </a:gs>
                    <a:gs pos="42000">
                      <a:schemeClr val="tx2"/>
                    </a:gs>
                  </a:gsLst>
                  <a:lin ang="5400000" scaled="0"/>
                </a:gradFill>
              </a:defRPr>
            </a:lvl1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593777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651618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5109">
                      <a:schemeClr val="tx2"/>
                    </a:gs>
                    <a:gs pos="25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gradFill>
                  <a:gsLst>
                    <a:gs pos="100000">
                      <a:schemeClr val="tx2"/>
                    </a:gs>
                    <a:gs pos="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68021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607035"/>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607035"/>
          </a:xfrm>
        </p:spPr>
        <p:txBody>
          <a:bodyPr wrap="square">
            <a:spAutoFit/>
          </a:bodyPr>
          <a:lstStyle>
            <a:lvl1pPr marL="287282" indent="-287282">
              <a:spcBef>
                <a:spcPts val="1224"/>
              </a:spcBef>
              <a:buClr>
                <a:schemeClr val="tx1"/>
              </a:buClr>
              <a:buFont typeface="Wingdings" panose="05000000000000000000" pitchFamily="2" charset="2"/>
              <a:buChar char="§"/>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4059686"/>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 typeface="Wingdings" panose="05000000000000000000" pitchFamily="2" charset="2"/>
              <a:buChar char="§"/>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 typeface="Wingdings" panose="05000000000000000000" pitchFamily="2" charset="2"/>
              <a:buChar char="§"/>
              <a:defRPr sz="3599">
                <a:gradFill>
                  <a:gsLst>
                    <a:gs pos="5109">
                      <a:schemeClr val="tx2"/>
                    </a:gs>
                    <a:gs pos="100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1838655"/>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799">
                <a:gradFill>
                  <a:gsLst>
                    <a:gs pos="1250">
                      <a:schemeClr val="tx2"/>
                    </a:gs>
                    <a:gs pos="100000">
                      <a:schemeClr val="tx2"/>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97565725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799">
                <a:gradFill>
                  <a:gsLst>
                    <a:gs pos="1250">
                      <a:schemeClr val="tx2"/>
                    </a:gs>
                    <a:gs pos="100000">
                      <a:schemeClr val="tx2"/>
                    </a:gs>
                  </a:gsLst>
                  <a:lin ang="5400000" scaled="0"/>
                </a:gradFill>
              </a:defRPr>
            </a:lvl1pPr>
          </a:lstStyle>
          <a:p>
            <a:r>
              <a:rPr lang="en-US" dirty="0"/>
              <a:t>Click to edit Master title style</a:t>
            </a:r>
          </a:p>
        </p:txBody>
      </p:sp>
      <p:grpSp>
        <p:nvGrpSpPr>
          <p:cNvPr id="3" name="Group 2"/>
          <p:cNvGrpSpPr/>
          <p:nvPr userDrawn="1"/>
        </p:nvGrpSpPr>
        <p:grpSpPr>
          <a:xfrm>
            <a:off x="8558727" y="4574059"/>
            <a:ext cx="3892487" cy="2456584"/>
            <a:chOff x="5946775" y="3987119"/>
            <a:chExt cx="5081587" cy="3017715"/>
          </a:xfrm>
        </p:grpSpPr>
        <p:sp>
          <p:nvSpPr>
            <p:cNvPr id="4" name="Freeform 38"/>
            <p:cNvSpPr>
              <a:spLocks/>
            </p:cNvSpPr>
            <p:nvPr/>
          </p:nvSpPr>
          <p:spPr bwMode="auto">
            <a:xfrm>
              <a:off x="9494838" y="4752975"/>
              <a:ext cx="396875" cy="682625"/>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 name="Freeform 39"/>
            <p:cNvSpPr>
              <a:spLocks/>
            </p:cNvSpPr>
            <p:nvPr/>
          </p:nvSpPr>
          <p:spPr bwMode="auto">
            <a:xfrm>
              <a:off x="9532938" y="4795838"/>
              <a:ext cx="320675" cy="531813"/>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 name="Rectangle 40"/>
            <p:cNvSpPr>
              <a:spLocks noChangeArrowheads="1"/>
            </p:cNvSpPr>
            <p:nvPr/>
          </p:nvSpPr>
          <p:spPr bwMode="auto">
            <a:xfrm>
              <a:off x="7361238" y="6407150"/>
              <a:ext cx="1868487" cy="5953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 name="Rectangle 41"/>
            <p:cNvSpPr>
              <a:spLocks noChangeArrowheads="1"/>
            </p:cNvSpPr>
            <p:nvPr/>
          </p:nvSpPr>
          <p:spPr bwMode="auto">
            <a:xfrm>
              <a:off x="8485188" y="5829300"/>
              <a:ext cx="555625" cy="117316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 name="Rectangle 42"/>
            <p:cNvSpPr>
              <a:spLocks noChangeArrowheads="1"/>
            </p:cNvSpPr>
            <p:nvPr/>
          </p:nvSpPr>
          <p:spPr bwMode="auto">
            <a:xfrm>
              <a:off x="10626725" y="6111875"/>
              <a:ext cx="401637" cy="8905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9" name="Rectangle 44"/>
            <p:cNvSpPr>
              <a:spLocks noChangeArrowheads="1"/>
            </p:cNvSpPr>
            <p:nvPr/>
          </p:nvSpPr>
          <p:spPr bwMode="auto">
            <a:xfrm>
              <a:off x="8677275" y="5473700"/>
              <a:ext cx="1949450" cy="1528763"/>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0" name="Rectangle 45"/>
            <p:cNvSpPr>
              <a:spLocks noChangeArrowheads="1"/>
            </p:cNvSpPr>
            <p:nvPr/>
          </p:nvSpPr>
          <p:spPr bwMode="auto">
            <a:xfrm>
              <a:off x="8870950" y="6699250"/>
              <a:ext cx="1573212" cy="2524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1" name="Rectangle 46"/>
            <p:cNvSpPr>
              <a:spLocks noChangeArrowheads="1"/>
            </p:cNvSpPr>
            <p:nvPr/>
          </p:nvSpPr>
          <p:spPr bwMode="auto">
            <a:xfrm>
              <a:off x="8870950" y="5819775"/>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2" name="Rectangle 47"/>
            <p:cNvSpPr>
              <a:spLocks noChangeArrowheads="1"/>
            </p:cNvSpPr>
            <p:nvPr/>
          </p:nvSpPr>
          <p:spPr bwMode="auto">
            <a:xfrm>
              <a:off x="8870950" y="6261100"/>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3" name="Rectangle 48"/>
            <p:cNvSpPr>
              <a:spLocks noChangeArrowheads="1"/>
            </p:cNvSpPr>
            <p:nvPr/>
          </p:nvSpPr>
          <p:spPr bwMode="auto">
            <a:xfrm>
              <a:off x="9972675" y="4591050"/>
              <a:ext cx="552450" cy="8445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4" name="Freeform 49"/>
            <p:cNvSpPr>
              <a:spLocks/>
            </p:cNvSpPr>
            <p:nvPr/>
          </p:nvSpPr>
          <p:spPr bwMode="auto">
            <a:xfrm>
              <a:off x="10028238" y="4681538"/>
              <a:ext cx="436562" cy="76200"/>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5" name="Freeform 50"/>
            <p:cNvSpPr>
              <a:spLocks/>
            </p:cNvSpPr>
            <p:nvPr/>
          </p:nvSpPr>
          <p:spPr bwMode="auto">
            <a:xfrm>
              <a:off x="10028238" y="4818063"/>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6" name="Freeform 51"/>
            <p:cNvSpPr>
              <a:spLocks/>
            </p:cNvSpPr>
            <p:nvPr/>
          </p:nvSpPr>
          <p:spPr bwMode="auto">
            <a:xfrm>
              <a:off x="10028238" y="4954588"/>
              <a:ext cx="436562" cy="73025"/>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7" name="Freeform 52"/>
            <p:cNvSpPr>
              <a:spLocks/>
            </p:cNvSpPr>
            <p:nvPr/>
          </p:nvSpPr>
          <p:spPr bwMode="auto">
            <a:xfrm>
              <a:off x="10028238" y="5087938"/>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8" name="Freeform 53"/>
            <p:cNvSpPr>
              <a:spLocks/>
            </p:cNvSpPr>
            <p:nvPr/>
          </p:nvSpPr>
          <p:spPr bwMode="auto">
            <a:xfrm>
              <a:off x="10028238" y="5224463"/>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19" name="Oval 54"/>
            <p:cNvSpPr>
              <a:spLocks noChangeArrowheads="1"/>
            </p:cNvSpPr>
            <p:nvPr/>
          </p:nvSpPr>
          <p:spPr bwMode="auto">
            <a:xfrm>
              <a:off x="10383838" y="4697413"/>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0" name="Oval 55"/>
            <p:cNvSpPr>
              <a:spLocks noChangeArrowheads="1"/>
            </p:cNvSpPr>
            <p:nvPr/>
          </p:nvSpPr>
          <p:spPr bwMode="auto">
            <a:xfrm>
              <a:off x="10383838" y="483552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1" name="Oval 56"/>
            <p:cNvSpPr>
              <a:spLocks noChangeArrowheads="1"/>
            </p:cNvSpPr>
            <p:nvPr/>
          </p:nvSpPr>
          <p:spPr bwMode="auto">
            <a:xfrm>
              <a:off x="10383838" y="4967288"/>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2" name="Oval 57"/>
            <p:cNvSpPr>
              <a:spLocks noChangeArrowheads="1"/>
            </p:cNvSpPr>
            <p:nvPr/>
          </p:nvSpPr>
          <p:spPr bwMode="auto">
            <a:xfrm>
              <a:off x="10383838" y="5105400"/>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3" name="Oval 58"/>
            <p:cNvSpPr>
              <a:spLocks noChangeArrowheads="1"/>
            </p:cNvSpPr>
            <p:nvPr/>
          </p:nvSpPr>
          <p:spPr bwMode="auto">
            <a:xfrm>
              <a:off x="10383838" y="524192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4" name="Freeform 61"/>
            <p:cNvSpPr>
              <a:spLocks/>
            </p:cNvSpPr>
            <p:nvPr/>
          </p:nvSpPr>
          <p:spPr bwMode="auto">
            <a:xfrm>
              <a:off x="8488368" y="4147004"/>
              <a:ext cx="881062" cy="577850"/>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5" name="Freeform 63"/>
            <p:cNvSpPr>
              <a:spLocks/>
            </p:cNvSpPr>
            <p:nvPr/>
          </p:nvSpPr>
          <p:spPr bwMode="auto">
            <a:xfrm>
              <a:off x="9093200" y="5019675"/>
              <a:ext cx="550862" cy="346075"/>
            </a:xfrm>
            <a:custGeom>
              <a:avLst/>
              <a:gdLst>
                <a:gd name="T0" fmla="*/ 0 w 347"/>
                <a:gd name="T1" fmla="*/ 0 h 218"/>
                <a:gd name="T2" fmla="*/ 347 w 347"/>
                <a:gd name="T3" fmla="*/ 0 h 218"/>
                <a:gd name="T4" fmla="*/ 347 w 347"/>
                <a:gd name="T5" fmla="*/ 218 h 218"/>
                <a:gd name="T6" fmla="*/ 0 w 347"/>
                <a:gd name="T7" fmla="*/ 218 h 218"/>
                <a:gd name="T8" fmla="*/ 0 w 347"/>
                <a:gd name="T9" fmla="*/ 0 h 218"/>
                <a:gd name="T10" fmla="*/ 0 w 347"/>
                <a:gd name="T11" fmla="*/ 0 h 218"/>
              </a:gdLst>
              <a:ahLst/>
              <a:cxnLst>
                <a:cxn ang="0">
                  <a:pos x="T0" y="T1"/>
                </a:cxn>
                <a:cxn ang="0">
                  <a:pos x="T2" y="T3"/>
                </a:cxn>
                <a:cxn ang="0">
                  <a:pos x="T4" y="T5"/>
                </a:cxn>
                <a:cxn ang="0">
                  <a:pos x="T6" y="T7"/>
                </a:cxn>
                <a:cxn ang="0">
                  <a:pos x="T8" y="T9"/>
                </a:cxn>
                <a:cxn ang="0">
                  <a:pos x="T10" y="T11"/>
                </a:cxn>
              </a:cxnLst>
              <a:rect l="0" t="0" r="r" b="b"/>
              <a:pathLst>
                <a:path w="347" h="218">
                  <a:moveTo>
                    <a:pt x="0" y="0"/>
                  </a:moveTo>
                  <a:lnTo>
                    <a:pt x="347" y="0"/>
                  </a:lnTo>
                  <a:lnTo>
                    <a:pt x="347" y="218"/>
                  </a:lnTo>
                  <a:lnTo>
                    <a:pt x="0" y="218"/>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6" name="Freeform 64"/>
            <p:cNvSpPr>
              <a:spLocks noEditPoints="1"/>
            </p:cNvSpPr>
            <p:nvPr/>
          </p:nvSpPr>
          <p:spPr bwMode="auto">
            <a:xfrm>
              <a:off x="8964613" y="5002213"/>
              <a:ext cx="808037" cy="433388"/>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7" name="Rectangle 65"/>
            <p:cNvSpPr>
              <a:spLocks noChangeArrowheads="1"/>
            </p:cNvSpPr>
            <p:nvPr/>
          </p:nvSpPr>
          <p:spPr bwMode="auto">
            <a:xfrm>
              <a:off x="8578850" y="5435600"/>
              <a:ext cx="2143125" cy="714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8" name="Rectangle 43"/>
            <p:cNvSpPr>
              <a:spLocks noChangeArrowheads="1"/>
            </p:cNvSpPr>
            <p:nvPr/>
          </p:nvSpPr>
          <p:spPr bwMode="auto">
            <a:xfrm>
              <a:off x="5946775" y="6694488"/>
              <a:ext cx="1084263" cy="30797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29" name="Rectangle 43"/>
            <p:cNvSpPr>
              <a:spLocks noChangeArrowheads="1"/>
            </p:cNvSpPr>
            <p:nvPr/>
          </p:nvSpPr>
          <p:spPr bwMode="auto">
            <a:xfrm>
              <a:off x="6602574" y="6121022"/>
              <a:ext cx="818719" cy="88381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30" name="Rectangle 43"/>
            <p:cNvSpPr>
              <a:spLocks noChangeArrowheads="1"/>
            </p:cNvSpPr>
            <p:nvPr/>
          </p:nvSpPr>
          <p:spPr bwMode="auto">
            <a:xfrm>
              <a:off x="7554841" y="5669967"/>
              <a:ext cx="543068" cy="133249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31" name="Freeform 62"/>
            <p:cNvSpPr>
              <a:spLocks/>
            </p:cNvSpPr>
            <p:nvPr/>
          </p:nvSpPr>
          <p:spPr bwMode="auto">
            <a:xfrm>
              <a:off x="9114112" y="3987119"/>
              <a:ext cx="727075" cy="476250"/>
            </a:xfrm>
            <a:custGeom>
              <a:avLst/>
              <a:gdLst>
                <a:gd name="T0" fmla="*/ 28 w 170"/>
                <a:gd name="T1" fmla="*/ 49 h 111"/>
                <a:gd name="T2" fmla="*/ 28 w 170"/>
                <a:gd name="T3" fmla="*/ 47 h 111"/>
                <a:gd name="T4" fmla="*/ 74 w 170"/>
                <a:gd name="T5" fmla="*/ 0 h 111"/>
                <a:gd name="T6" fmla="*/ 113 w 170"/>
                <a:gd name="T7" fmla="*/ 21 h 111"/>
                <a:gd name="T8" fmla="*/ 126 w 170"/>
                <a:gd name="T9" fmla="*/ 17 h 111"/>
                <a:gd name="T10" fmla="*/ 141 w 170"/>
                <a:gd name="T11" fmla="*/ 22 h 111"/>
                <a:gd name="T12" fmla="*/ 153 w 170"/>
                <a:gd name="T13" fmla="*/ 44 h 111"/>
                <a:gd name="T14" fmla="*/ 170 w 170"/>
                <a:gd name="T15" fmla="*/ 74 h 111"/>
                <a:gd name="T16" fmla="*/ 137 w 170"/>
                <a:gd name="T17" fmla="*/ 111 h 111"/>
                <a:gd name="T18" fmla="*/ 133 w 170"/>
                <a:gd name="T19" fmla="*/ 111 h 111"/>
                <a:gd name="T20" fmla="*/ 129 w 170"/>
                <a:gd name="T21" fmla="*/ 111 h 111"/>
                <a:gd name="T22" fmla="*/ 53 w 170"/>
                <a:gd name="T23" fmla="*/ 111 h 111"/>
                <a:gd name="T24" fmla="*/ 52 w 170"/>
                <a:gd name="T25" fmla="*/ 111 h 111"/>
                <a:gd name="T26" fmla="*/ 50 w 170"/>
                <a:gd name="T27" fmla="*/ 111 h 111"/>
                <a:gd name="T28" fmla="*/ 44 w 170"/>
                <a:gd name="T29" fmla="*/ 111 h 111"/>
                <a:gd name="T30" fmla="*/ 32 w 170"/>
                <a:gd name="T31" fmla="*/ 111 h 111"/>
                <a:gd name="T32" fmla="*/ 0 w 170"/>
                <a:gd name="T33" fmla="*/ 80 h 111"/>
                <a:gd name="T34" fmla="*/ 28 w 170"/>
                <a:gd name="T35"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1">
                  <a:moveTo>
                    <a:pt x="28" y="49"/>
                  </a:moveTo>
                  <a:cubicBezTo>
                    <a:pt x="28" y="48"/>
                    <a:pt x="28" y="47"/>
                    <a:pt x="28" y="47"/>
                  </a:cubicBezTo>
                  <a:cubicBezTo>
                    <a:pt x="28" y="21"/>
                    <a:pt x="48" y="0"/>
                    <a:pt x="74" y="0"/>
                  </a:cubicBezTo>
                  <a:cubicBezTo>
                    <a:pt x="91" y="0"/>
                    <a:pt x="105" y="8"/>
                    <a:pt x="113" y="21"/>
                  </a:cubicBezTo>
                  <a:cubicBezTo>
                    <a:pt x="117" y="19"/>
                    <a:pt x="121" y="17"/>
                    <a:pt x="126" y="17"/>
                  </a:cubicBezTo>
                  <a:cubicBezTo>
                    <a:pt x="132" y="17"/>
                    <a:pt x="137" y="19"/>
                    <a:pt x="141" y="22"/>
                  </a:cubicBezTo>
                  <a:cubicBezTo>
                    <a:pt x="148" y="27"/>
                    <a:pt x="153" y="35"/>
                    <a:pt x="153" y="44"/>
                  </a:cubicBezTo>
                  <a:cubicBezTo>
                    <a:pt x="163" y="50"/>
                    <a:pt x="170" y="62"/>
                    <a:pt x="170" y="74"/>
                  </a:cubicBezTo>
                  <a:cubicBezTo>
                    <a:pt x="170" y="93"/>
                    <a:pt x="156" y="109"/>
                    <a:pt x="137" y="111"/>
                  </a:cubicBezTo>
                  <a:cubicBezTo>
                    <a:pt x="136" y="111"/>
                    <a:pt x="134" y="111"/>
                    <a:pt x="133" y="111"/>
                  </a:cubicBezTo>
                  <a:cubicBezTo>
                    <a:pt x="132" y="111"/>
                    <a:pt x="131" y="111"/>
                    <a:pt x="129" y="111"/>
                  </a:cubicBezTo>
                  <a:cubicBezTo>
                    <a:pt x="112" y="111"/>
                    <a:pt x="72" y="111"/>
                    <a:pt x="53" y="111"/>
                  </a:cubicBezTo>
                  <a:cubicBezTo>
                    <a:pt x="53" y="111"/>
                    <a:pt x="52" y="111"/>
                    <a:pt x="52" y="111"/>
                  </a:cubicBezTo>
                  <a:cubicBezTo>
                    <a:pt x="50" y="111"/>
                    <a:pt x="50" y="111"/>
                    <a:pt x="50" y="111"/>
                  </a:cubicBezTo>
                  <a:cubicBezTo>
                    <a:pt x="49" y="111"/>
                    <a:pt x="46" y="111"/>
                    <a:pt x="44" y="111"/>
                  </a:cubicBezTo>
                  <a:cubicBezTo>
                    <a:pt x="32" y="111"/>
                    <a:pt x="32" y="111"/>
                    <a:pt x="32" y="111"/>
                  </a:cubicBezTo>
                  <a:cubicBezTo>
                    <a:pt x="14" y="111"/>
                    <a:pt x="0" y="97"/>
                    <a:pt x="0" y="80"/>
                  </a:cubicBezTo>
                  <a:cubicBezTo>
                    <a:pt x="0" y="64"/>
                    <a:pt x="12" y="51"/>
                    <a:pt x="28" y="4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grpSp>
    </p:spTree>
    <p:extLst>
      <p:ext uri="{BB962C8B-B14F-4D97-AF65-F5344CB8AC3E}">
        <p14:creationId xmlns:p14="http://schemas.microsoft.com/office/powerpoint/2010/main" val="386099705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 Animations">
    <p:spTree>
      <p:nvGrpSpPr>
        <p:cNvPr id="1" name=""/>
        <p:cNvGrpSpPr/>
        <p:nvPr/>
      </p:nvGrpSpPr>
      <p:grpSpPr>
        <a:xfrm>
          <a:off x="0" y="0"/>
          <a:ext cx="0" cy="0"/>
          <a:chOff x="0" y="0"/>
          <a:chExt cx="0" cy="0"/>
        </a:xfrm>
      </p:grpSpPr>
      <p:grpSp>
        <p:nvGrpSpPr>
          <p:cNvPr id="62" name="Group 61"/>
          <p:cNvGrpSpPr/>
          <p:nvPr userDrawn="1"/>
        </p:nvGrpSpPr>
        <p:grpSpPr>
          <a:xfrm>
            <a:off x="8558727" y="4574059"/>
            <a:ext cx="3892487" cy="2456584"/>
            <a:chOff x="5946775" y="3987119"/>
            <a:chExt cx="5081587" cy="3017715"/>
          </a:xfrm>
        </p:grpSpPr>
        <p:sp>
          <p:nvSpPr>
            <p:cNvPr id="63" name="Freeform 38"/>
            <p:cNvSpPr>
              <a:spLocks/>
            </p:cNvSpPr>
            <p:nvPr/>
          </p:nvSpPr>
          <p:spPr bwMode="auto">
            <a:xfrm>
              <a:off x="9494838" y="4752975"/>
              <a:ext cx="396875" cy="682625"/>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4" name="Freeform 39"/>
            <p:cNvSpPr>
              <a:spLocks/>
            </p:cNvSpPr>
            <p:nvPr/>
          </p:nvSpPr>
          <p:spPr bwMode="auto">
            <a:xfrm>
              <a:off x="9532938" y="4795838"/>
              <a:ext cx="320675" cy="531813"/>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5" name="Rectangle 40"/>
            <p:cNvSpPr>
              <a:spLocks noChangeArrowheads="1"/>
            </p:cNvSpPr>
            <p:nvPr/>
          </p:nvSpPr>
          <p:spPr bwMode="auto">
            <a:xfrm>
              <a:off x="7361238" y="6407150"/>
              <a:ext cx="1868487" cy="5953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6" name="Rectangle 41"/>
            <p:cNvSpPr>
              <a:spLocks noChangeArrowheads="1"/>
            </p:cNvSpPr>
            <p:nvPr/>
          </p:nvSpPr>
          <p:spPr bwMode="auto">
            <a:xfrm>
              <a:off x="8485188" y="5829300"/>
              <a:ext cx="555625" cy="117316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7" name="Rectangle 42"/>
            <p:cNvSpPr>
              <a:spLocks noChangeArrowheads="1"/>
            </p:cNvSpPr>
            <p:nvPr/>
          </p:nvSpPr>
          <p:spPr bwMode="auto">
            <a:xfrm>
              <a:off x="10626725" y="6111875"/>
              <a:ext cx="401637" cy="8905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8" name="Rectangle 44"/>
            <p:cNvSpPr>
              <a:spLocks noChangeArrowheads="1"/>
            </p:cNvSpPr>
            <p:nvPr/>
          </p:nvSpPr>
          <p:spPr bwMode="auto">
            <a:xfrm>
              <a:off x="8677275" y="5473700"/>
              <a:ext cx="1949450" cy="1528763"/>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9" name="Rectangle 45"/>
            <p:cNvSpPr>
              <a:spLocks noChangeArrowheads="1"/>
            </p:cNvSpPr>
            <p:nvPr/>
          </p:nvSpPr>
          <p:spPr bwMode="auto">
            <a:xfrm>
              <a:off x="8870950" y="6699250"/>
              <a:ext cx="1573212" cy="2524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0" name="Rectangle 46"/>
            <p:cNvSpPr>
              <a:spLocks noChangeArrowheads="1"/>
            </p:cNvSpPr>
            <p:nvPr/>
          </p:nvSpPr>
          <p:spPr bwMode="auto">
            <a:xfrm>
              <a:off x="8870950" y="5819775"/>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1" name="Rectangle 47"/>
            <p:cNvSpPr>
              <a:spLocks noChangeArrowheads="1"/>
            </p:cNvSpPr>
            <p:nvPr/>
          </p:nvSpPr>
          <p:spPr bwMode="auto">
            <a:xfrm>
              <a:off x="8870950" y="6261100"/>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2" name="Rectangle 48"/>
            <p:cNvSpPr>
              <a:spLocks noChangeArrowheads="1"/>
            </p:cNvSpPr>
            <p:nvPr/>
          </p:nvSpPr>
          <p:spPr bwMode="auto">
            <a:xfrm>
              <a:off x="9972675" y="4591050"/>
              <a:ext cx="552450" cy="8445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3" name="Freeform 49"/>
            <p:cNvSpPr>
              <a:spLocks/>
            </p:cNvSpPr>
            <p:nvPr/>
          </p:nvSpPr>
          <p:spPr bwMode="auto">
            <a:xfrm>
              <a:off x="10028238" y="4681538"/>
              <a:ext cx="436562" cy="76200"/>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4" name="Freeform 50"/>
            <p:cNvSpPr>
              <a:spLocks/>
            </p:cNvSpPr>
            <p:nvPr/>
          </p:nvSpPr>
          <p:spPr bwMode="auto">
            <a:xfrm>
              <a:off x="10028238" y="4818063"/>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5" name="Freeform 51"/>
            <p:cNvSpPr>
              <a:spLocks/>
            </p:cNvSpPr>
            <p:nvPr/>
          </p:nvSpPr>
          <p:spPr bwMode="auto">
            <a:xfrm>
              <a:off x="10028238" y="4954588"/>
              <a:ext cx="436562" cy="73025"/>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6" name="Freeform 52"/>
            <p:cNvSpPr>
              <a:spLocks/>
            </p:cNvSpPr>
            <p:nvPr/>
          </p:nvSpPr>
          <p:spPr bwMode="auto">
            <a:xfrm>
              <a:off x="10028238" y="5087938"/>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7" name="Freeform 53"/>
            <p:cNvSpPr>
              <a:spLocks/>
            </p:cNvSpPr>
            <p:nvPr/>
          </p:nvSpPr>
          <p:spPr bwMode="auto">
            <a:xfrm>
              <a:off x="10028238" y="5224463"/>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8" name="Oval 54"/>
            <p:cNvSpPr>
              <a:spLocks noChangeArrowheads="1"/>
            </p:cNvSpPr>
            <p:nvPr/>
          </p:nvSpPr>
          <p:spPr bwMode="auto">
            <a:xfrm>
              <a:off x="10383838" y="4697413"/>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9" name="Oval 55"/>
            <p:cNvSpPr>
              <a:spLocks noChangeArrowheads="1"/>
            </p:cNvSpPr>
            <p:nvPr/>
          </p:nvSpPr>
          <p:spPr bwMode="auto">
            <a:xfrm>
              <a:off x="10383838" y="483552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0" name="Oval 56"/>
            <p:cNvSpPr>
              <a:spLocks noChangeArrowheads="1"/>
            </p:cNvSpPr>
            <p:nvPr/>
          </p:nvSpPr>
          <p:spPr bwMode="auto">
            <a:xfrm>
              <a:off x="10383838" y="4967288"/>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1" name="Oval 57"/>
            <p:cNvSpPr>
              <a:spLocks noChangeArrowheads="1"/>
            </p:cNvSpPr>
            <p:nvPr/>
          </p:nvSpPr>
          <p:spPr bwMode="auto">
            <a:xfrm>
              <a:off x="10383838" y="5105400"/>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2" name="Oval 58"/>
            <p:cNvSpPr>
              <a:spLocks noChangeArrowheads="1"/>
            </p:cNvSpPr>
            <p:nvPr/>
          </p:nvSpPr>
          <p:spPr bwMode="auto">
            <a:xfrm>
              <a:off x="10383838" y="524192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3" name="Freeform 61"/>
            <p:cNvSpPr>
              <a:spLocks/>
            </p:cNvSpPr>
            <p:nvPr/>
          </p:nvSpPr>
          <p:spPr bwMode="auto">
            <a:xfrm>
              <a:off x="8488368" y="4147004"/>
              <a:ext cx="881062" cy="577850"/>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4" name="Freeform 63"/>
            <p:cNvSpPr>
              <a:spLocks/>
            </p:cNvSpPr>
            <p:nvPr/>
          </p:nvSpPr>
          <p:spPr bwMode="auto">
            <a:xfrm>
              <a:off x="9093200" y="5019675"/>
              <a:ext cx="550862" cy="346075"/>
            </a:xfrm>
            <a:custGeom>
              <a:avLst/>
              <a:gdLst>
                <a:gd name="T0" fmla="*/ 0 w 347"/>
                <a:gd name="T1" fmla="*/ 0 h 218"/>
                <a:gd name="T2" fmla="*/ 347 w 347"/>
                <a:gd name="T3" fmla="*/ 0 h 218"/>
                <a:gd name="T4" fmla="*/ 347 w 347"/>
                <a:gd name="T5" fmla="*/ 218 h 218"/>
                <a:gd name="T6" fmla="*/ 0 w 347"/>
                <a:gd name="T7" fmla="*/ 218 h 218"/>
                <a:gd name="T8" fmla="*/ 0 w 347"/>
                <a:gd name="T9" fmla="*/ 0 h 218"/>
                <a:gd name="T10" fmla="*/ 0 w 347"/>
                <a:gd name="T11" fmla="*/ 0 h 218"/>
              </a:gdLst>
              <a:ahLst/>
              <a:cxnLst>
                <a:cxn ang="0">
                  <a:pos x="T0" y="T1"/>
                </a:cxn>
                <a:cxn ang="0">
                  <a:pos x="T2" y="T3"/>
                </a:cxn>
                <a:cxn ang="0">
                  <a:pos x="T4" y="T5"/>
                </a:cxn>
                <a:cxn ang="0">
                  <a:pos x="T6" y="T7"/>
                </a:cxn>
                <a:cxn ang="0">
                  <a:pos x="T8" y="T9"/>
                </a:cxn>
                <a:cxn ang="0">
                  <a:pos x="T10" y="T11"/>
                </a:cxn>
              </a:cxnLst>
              <a:rect l="0" t="0" r="r" b="b"/>
              <a:pathLst>
                <a:path w="347" h="218">
                  <a:moveTo>
                    <a:pt x="0" y="0"/>
                  </a:moveTo>
                  <a:lnTo>
                    <a:pt x="347" y="0"/>
                  </a:lnTo>
                  <a:lnTo>
                    <a:pt x="347" y="218"/>
                  </a:lnTo>
                  <a:lnTo>
                    <a:pt x="0" y="218"/>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5" name="Freeform 64"/>
            <p:cNvSpPr>
              <a:spLocks noEditPoints="1"/>
            </p:cNvSpPr>
            <p:nvPr/>
          </p:nvSpPr>
          <p:spPr bwMode="auto">
            <a:xfrm>
              <a:off x="8964613" y="5002213"/>
              <a:ext cx="808037" cy="433388"/>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6" name="Rectangle 65"/>
            <p:cNvSpPr>
              <a:spLocks noChangeArrowheads="1"/>
            </p:cNvSpPr>
            <p:nvPr/>
          </p:nvSpPr>
          <p:spPr bwMode="auto">
            <a:xfrm>
              <a:off x="8578850" y="5435600"/>
              <a:ext cx="2143125" cy="714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7" name="Rectangle 43"/>
            <p:cNvSpPr>
              <a:spLocks noChangeArrowheads="1"/>
            </p:cNvSpPr>
            <p:nvPr/>
          </p:nvSpPr>
          <p:spPr bwMode="auto">
            <a:xfrm>
              <a:off x="5946775" y="6694488"/>
              <a:ext cx="1084263" cy="30797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8" name="Rectangle 43"/>
            <p:cNvSpPr>
              <a:spLocks noChangeArrowheads="1"/>
            </p:cNvSpPr>
            <p:nvPr/>
          </p:nvSpPr>
          <p:spPr bwMode="auto">
            <a:xfrm>
              <a:off x="6602574" y="6121022"/>
              <a:ext cx="818719" cy="88381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9" name="Rectangle 43"/>
            <p:cNvSpPr>
              <a:spLocks noChangeArrowheads="1"/>
            </p:cNvSpPr>
            <p:nvPr/>
          </p:nvSpPr>
          <p:spPr bwMode="auto">
            <a:xfrm>
              <a:off x="7554841" y="5669967"/>
              <a:ext cx="543068" cy="133249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90" name="Freeform 62"/>
            <p:cNvSpPr>
              <a:spLocks/>
            </p:cNvSpPr>
            <p:nvPr/>
          </p:nvSpPr>
          <p:spPr bwMode="auto">
            <a:xfrm>
              <a:off x="9114112" y="3987119"/>
              <a:ext cx="727075" cy="476250"/>
            </a:xfrm>
            <a:custGeom>
              <a:avLst/>
              <a:gdLst>
                <a:gd name="T0" fmla="*/ 28 w 170"/>
                <a:gd name="T1" fmla="*/ 49 h 111"/>
                <a:gd name="T2" fmla="*/ 28 w 170"/>
                <a:gd name="T3" fmla="*/ 47 h 111"/>
                <a:gd name="T4" fmla="*/ 74 w 170"/>
                <a:gd name="T5" fmla="*/ 0 h 111"/>
                <a:gd name="T6" fmla="*/ 113 w 170"/>
                <a:gd name="T7" fmla="*/ 21 h 111"/>
                <a:gd name="T8" fmla="*/ 126 w 170"/>
                <a:gd name="T9" fmla="*/ 17 h 111"/>
                <a:gd name="T10" fmla="*/ 141 w 170"/>
                <a:gd name="T11" fmla="*/ 22 h 111"/>
                <a:gd name="T12" fmla="*/ 153 w 170"/>
                <a:gd name="T13" fmla="*/ 44 h 111"/>
                <a:gd name="T14" fmla="*/ 170 w 170"/>
                <a:gd name="T15" fmla="*/ 74 h 111"/>
                <a:gd name="T16" fmla="*/ 137 w 170"/>
                <a:gd name="T17" fmla="*/ 111 h 111"/>
                <a:gd name="T18" fmla="*/ 133 w 170"/>
                <a:gd name="T19" fmla="*/ 111 h 111"/>
                <a:gd name="T20" fmla="*/ 129 w 170"/>
                <a:gd name="T21" fmla="*/ 111 h 111"/>
                <a:gd name="T22" fmla="*/ 53 w 170"/>
                <a:gd name="T23" fmla="*/ 111 h 111"/>
                <a:gd name="T24" fmla="*/ 52 w 170"/>
                <a:gd name="T25" fmla="*/ 111 h 111"/>
                <a:gd name="T26" fmla="*/ 50 w 170"/>
                <a:gd name="T27" fmla="*/ 111 h 111"/>
                <a:gd name="T28" fmla="*/ 44 w 170"/>
                <a:gd name="T29" fmla="*/ 111 h 111"/>
                <a:gd name="T30" fmla="*/ 32 w 170"/>
                <a:gd name="T31" fmla="*/ 111 h 111"/>
                <a:gd name="T32" fmla="*/ 0 w 170"/>
                <a:gd name="T33" fmla="*/ 80 h 111"/>
                <a:gd name="T34" fmla="*/ 28 w 170"/>
                <a:gd name="T35"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1">
                  <a:moveTo>
                    <a:pt x="28" y="49"/>
                  </a:moveTo>
                  <a:cubicBezTo>
                    <a:pt x="28" y="48"/>
                    <a:pt x="28" y="47"/>
                    <a:pt x="28" y="47"/>
                  </a:cubicBezTo>
                  <a:cubicBezTo>
                    <a:pt x="28" y="21"/>
                    <a:pt x="48" y="0"/>
                    <a:pt x="74" y="0"/>
                  </a:cubicBezTo>
                  <a:cubicBezTo>
                    <a:pt x="91" y="0"/>
                    <a:pt x="105" y="8"/>
                    <a:pt x="113" y="21"/>
                  </a:cubicBezTo>
                  <a:cubicBezTo>
                    <a:pt x="117" y="19"/>
                    <a:pt x="121" y="17"/>
                    <a:pt x="126" y="17"/>
                  </a:cubicBezTo>
                  <a:cubicBezTo>
                    <a:pt x="132" y="17"/>
                    <a:pt x="137" y="19"/>
                    <a:pt x="141" y="22"/>
                  </a:cubicBezTo>
                  <a:cubicBezTo>
                    <a:pt x="148" y="27"/>
                    <a:pt x="153" y="35"/>
                    <a:pt x="153" y="44"/>
                  </a:cubicBezTo>
                  <a:cubicBezTo>
                    <a:pt x="163" y="50"/>
                    <a:pt x="170" y="62"/>
                    <a:pt x="170" y="74"/>
                  </a:cubicBezTo>
                  <a:cubicBezTo>
                    <a:pt x="170" y="93"/>
                    <a:pt x="156" y="109"/>
                    <a:pt x="137" y="111"/>
                  </a:cubicBezTo>
                  <a:cubicBezTo>
                    <a:pt x="136" y="111"/>
                    <a:pt x="134" y="111"/>
                    <a:pt x="133" y="111"/>
                  </a:cubicBezTo>
                  <a:cubicBezTo>
                    <a:pt x="132" y="111"/>
                    <a:pt x="131" y="111"/>
                    <a:pt x="129" y="111"/>
                  </a:cubicBezTo>
                  <a:cubicBezTo>
                    <a:pt x="112" y="111"/>
                    <a:pt x="72" y="111"/>
                    <a:pt x="53" y="111"/>
                  </a:cubicBezTo>
                  <a:cubicBezTo>
                    <a:pt x="53" y="111"/>
                    <a:pt x="52" y="111"/>
                    <a:pt x="52" y="111"/>
                  </a:cubicBezTo>
                  <a:cubicBezTo>
                    <a:pt x="50" y="111"/>
                    <a:pt x="50" y="111"/>
                    <a:pt x="50" y="111"/>
                  </a:cubicBezTo>
                  <a:cubicBezTo>
                    <a:pt x="49" y="111"/>
                    <a:pt x="46" y="111"/>
                    <a:pt x="44" y="111"/>
                  </a:cubicBezTo>
                  <a:cubicBezTo>
                    <a:pt x="32" y="111"/>
                    <a:pt x="32" y="111"/>
                    <a:pt x="32" y="111"/>
                  </a:cubicBezTo>
                  <a:cubicBezTo>
                    <a:pt x="14" y="111"/>
                    <a:pt x="0" y="97"/>
                    <a:pt x="0" y="80"/>
                  </a:cubicBezTo>
                  <a:cubicBezTo>
                    <a:pt x="0" y="64"/>
                    <a:pt x="12" y="51"/>
                    <a:pt x="28" y="4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gr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330710"/>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Animations">
    <p:spTree>
      <p:nvGrpSpPr>
        <p:cNvPr id="1" name=""/>
        <p:cNvGrpSpPr/>
        <p:nvPr/>
      </p:nvGrpSpPr>
      <p:grpSpPr>
        <a:xfrm>
          <a:off x="0" y="0"/>
          <a:ext cx="0" cy="0"/>
          <a:chOff x="0" y="0"/>
          <a:chExt cx="0" cy="0"/>
        </a:xfrm>
      </p:grpSpPr>
      <p:grpSp>
        <p:nvGrpSpPr>
          <p:cNvPr id="62" name="Group 61"/>
          <p:cNvGrpSpPr/>
          <p:nvPr userDrawn="1"/>
        </p:nvGrpSpPr>
        <p:grpSpPr>
          <a:xfrm>
            <a:off x="8558727" y="4574059"/>
            <a:ext cx="3892487" cy="2456584"/>
            <a:chOff x="5946775" y="3987119"/>
            <a:chExt cx="5081587" cy="3017715"/>
          </a:xfrm>
        </p:grpSpPr>
        <p:sp>
          <p:nvSpPr>
            <p:cNvPr id="63" name="Freeform 38"/>
            <p:cNvSpPr>
              <a:spLocks/>
            </p:cNvSpPr>
            <p:nvPr/>
          </p:nvSpPr>
          <p:spPr bwMode="auto">
            <a:xfrm>
              <a:off x="9494838" y="4752975"/>
              <a:ext cx="396875" cy="682625"/>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4" name="Freeform 39"/>
            <p:cNvSpPr>
              <a:spLocks/>
            </p:cNvSpPr>
            <p:nvPr/>
          </p:nvSpPr>
          <p:spPr bwMode="auto">
            <a:xfrm>
              <a:off x="9532938" y="4795838"/>
              <a:ext cx="320675" cy="531813"/>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5" name="Rectangle 40"/>
            <p:cNvSpPr>
              <a:spLocks noChangeArrowheads="1"/>
            </p:cNvSpPr>
            <p:nvPr/>
          </p:nvSpPr>
          <p:spPr bwMode="auto">
            <a:xfrm>
              <a:off x="7361238" y="6407150"/>
              <a:ext cx="1868487" cy="5953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6" name="Rectangle 41"/>
            <p:cNvSpPr>
              <a:spLocks noChangeArrowheads="1"/>
            </p:cNvSpPr>
            <p:nvPr/>
          </p:nvSpPr>
          <p:spPr bwMode="auto">
            <a:xfrm>
              <a:off x="8485188" y="5829300"/>
              <a:ext cx="555625" cy="117316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7" name="Rectangle 42"/>
            <p:cNvSpPr>
              <a:spLocks noChangeArrowheads="1"/>
            </p:cNvSpPr>
            <p:nvPr/>
          </p:nvSpPr>
          <p:spPr bwMode="auto">
            <a:xfrm>
              <a:off x="10626725" y="6111875"/>
              <a:ext cx="401637" cy="8905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8" name="Rectangle 44"/>
            <p:cNvSpPr>
              <a:spLocks noChangeArrowheads="1"/>
            </p:cNvSpPr>
            <p:nvPr/>
          </p:nvSpPr>
          <p:spPr bwMode="auto">
            <a:xfrm>
              <a:off x="8677275" y="5473700"/>
              <a:ext cx="1949450" cy="1528763"/>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9" name="Rectangle 45"/>
            <p:cNvSpPr>
              <a:spLocks noChangeArrowheads="1"/>
            </p:cNvSpPr>
            <p:nvPr/>
          </p:nvSpPr>
          <p:spPr bwMode="auto">
            <a:xfrm>
              <a:off x="8870950" y="6699250"/>
              <a:ext cx="1573212" cy="2524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0" name="Rectangle 46"/>
            <p:cNvSpPr>
              <a:spLocks noChangeArrowheads="1"/>
            </p:cNvSpPr>
            <p:nvPr/>
          </p:nvSpPr>
          <p:spPr bwMode="auto">
            <a:xfrm>
              <a:off x="8870950" y="5819775"/>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1" name="Rectangle 47"/>
            <p:cNvSpPr>
              <a:spLocks noChangeArrowheads="1"/>
            </p:cNvSpPr>
            <p:nvPr/>
          </p:nvSpPr>
          <p:spPr bwMode="auto">
            <a:xfrm>
              <a:off x="8870950" y="6261100"/>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2" name="Rectangle 48"/>
            <p:cNvSpPr>
              <a:spLocks noChangeArrowheads="1"/>
            </p:cNvSpPr>
            <p:nvPr/>
          </p:nvSpPr>
          <p:spPr bwMode="auto">
            <a:xfrm>
              <a:off x="9972675" y="4591050"/>
              <a:ext cx="552450" cy="8445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3" name="Freeform 49"/>
            <p:cNvSpPr>
              <a:spLocks/>
            </p:cNvSpPr>
            <p:nvPr/>
          </p:nvSpPr>
          <p:spPr bwMode="auto">
            <a:xfrm>
              <a:off x="10028238" y="4681538"/>
              <a:ext cx="436562" cy="76200"/>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4" name="Freeform 50"/>
            <p:cNvSpPr>
              <a:spLocks/>
            </p:cNvSpPr>
            <p:nvPr/>
          </p:nvSpPr>
          <p:spPr bwMode="auto">
            <a:xfrm>
              <a:off x="10028238" y="4818063"/>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5" name="Freeform 51"/>
            <p:cNvSpPr>
              <a:spLocks/>
            </p:cNvSpPr>
            <p:nvPr/>
          </p:nvSpPr>
          <p:spPr bwMode="auto">
            <a:xfrm>
              <a:off x="10028238" y="4954588"/>
              <a:ext cx="436562" cy="73025"/>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6" name="Freeform 52"/>
            <p:cNvSpPr>
              <a:spLocks/>
            </p:cNvSpPr>
            <p:nvPr/>
          </p:nvSpPr>
          <p:spPr bwMode="auto">
            <a:xfrm>
              <a:off x="10028238" y="5087938"/>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7" name="Freeform 53"/>
            <p:cNvSpPr>
              <a:spLocks/>
            </p:cNvSpPr>
            <p:nvPr/>
          </p:nvSpPr>
          <p:spPr bwMode="auto">
            <a:xfrm>
              <a:off x="10028238" y="5224463"/>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8" name="Oval 54"/>
            <p:cNvSpPr>
              <a:spLocks noChangeArrowheads="1"/>
            </p:cNvSpPr>
            <p:nvPr/>
          </p:nvSpPr>
          <p:spPr bwMode="auto">
            <a:xfrm>
              <a:off x="10383838" y="4697413"/>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79" name="Oval 55"/>
            <p:cNvSpPr>
              <a:spLocks noChangeArrowheads="1"/>
            </p:cNvSpPr>
            <p:nvPr/>
          </p:nvSpPr>
          <p:spPr bwMode="auto">
            <a:xfrm>
              <a:off x="10383838" y="483552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0" name="Oval 56"/>
            <p:cNvSpPr>
              <a:spLocks noChangeArrowheads="1"/>
            </p:cNvSpPr>
            <p:nvPr/>
          </p:nvSpPr>
          <p:spPr bwMode="auto">
            <a:xfrm>
              <a:off x="10383838" y="4967288"/>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1" name="Oval 57"/>
            <p:cNvSpPr>
              <a:spLocks noChangeArrowheads="1"/>
            </p:cNvSpPr>
            <p:nvPr/>
          </p:nvSpPr>
          <p:spPr bwMode="auto">
            <a:xfrm>
              <a:off x="10383838" y="5105400"/>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2" name="Oval 58"/>
            <p:cNvSpPr>
              <a:spLocks noChangeArrowheads="1"/>
            </p:cNvSpPr>
            <p:nvPr/>
          </p:nvSpPr>
          <p:spPr bwMode="auto">
            <a:xfrm>
              <a:off x="10383838" y="524192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3" name="Freeform 61"/>
            <p:cNvSpPr>
              <a:spLocks/>
            </p:cNvSpPr>
            <p:nvPr/>
          </p:nvSpPr>
          <p:spPr bwMode="auto">
            <a:xfrm>
              <a:off x="8488368" y="4147004"/>
              <a:ext cx="881062" cy="577850"/>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4" name="Freeform 63"/>
            <p:cNvSpPr>
              <a:spLocks/>
            </p:cNvSpPr>
            <p:nvPr/>
          </p:nvSpPr>
          <p:spPr bwMode="auto">
            <a:xfrm>
              <a:off x="9093200" y="5019675"/>
              <a:ext cx="550862" cy="346075"/>
            </a:xfrm>
            <a:custGeom>
              <a:avLst/>
              <a:gdLst>
                <a:gd name="T0" fmla="*/ 0 w 347"/>
                <a:gd name="T1" fmla="*/ 0 h 218"/>
                <a:gd name="T2" fmla="*/ 347 w 347"/>
                <a:gd name="T3" fmla="*/ 0 h 218"/>
                <a:gd name="T4" fmla="*/ 347 w 347"/>
                <a:gd name="T5" fmla="*/ 218 h 218"/>
                <a:gd name="T6" fmla="*/ 0 w 347"/>
                <a:gd name="T7" fmla="*/ 218 h 218"/>
                <a:gd name="T8" fmla="*/ 0 w 347"/>
                <a:gd name="T9" fmla="*/ 0 h 218"/>
                <a:gd name="T10" fmla="*/ 0 w 347"/>
                <a:gd name="T11" fmla="*/ 0 h 218"/>
              </a:gdLst>
              <a:ahLst/>
              <a:cxnLst>
                <a:cxn ang="0">
                  <a:pos x="T0" y="T1"/>
                </a:cxn>
                <a:cxn ang="0">
                  <a:pos x="T2" y="T3"/>
                </a:cxn>
                <a:cxn ang="0">
                  <a:pos x="T4" y="T5"/>
                </a:cxn>
                <a:cxn ang="0">
                  <a:pos x="T6" y="T7"/>
                </a:cxn>
                <a:cxn ang="0">
                  <a:pos x="T8" y="T9"/>
                </a:cxn>
                <a:cxn ang="0">
                  <a:pos x="T10" y="T11"/>
                </a:cxn>
              </a:cxnLst>
              <a:rect l="0" t="0" r="r" b="b"/>
              <a:pathLst>
                <a:path w="347" h="218">
                  <a:moveTo>
                    <a:pt x="0" y="0"/>
                  </a:moveTo>
                  <a:lnTo>
                    <a:pt x="347" y="0"/>
                  </a:lnTo>
                  <a:lnTo>
                    <a:pt x="347" y="218"/>
                  </a:lnTo>
                  <a:lnTo>
                    <a:pt x="0" y="218"/>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5" name="Freeform 64"/>
            <p:cNvSpPr>
              <a:spLocks noEditPoints="1"/>
            </p:cNvSpPr>
            <p:nvPr/>
          </p:nvSpPr>
          <p:spPr bwMode="auto">
            <a:xfrm>
              <a:off x="8964613" y="5002213"/>
              <a:ext cx="808037" cy="433388"/>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6" name="Rectangle 65"/>
            <p:cNvSpPr>
              <a:spLocks noChangeArrowheads="1"/>
            </p:cNvSpPr>
            <p:nvPr/>
          </p:nvSpPr>
          <p:spPr bwMode="auto">
            <a:xfrm>
              <a:off x="8578850" y="5435600"/>
              <a:ext cx="2143125" cy="714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7" name="Rectangle 43"/>
            <p:cNvSpPr>
              <a:spLocks noChangeArrowheads="1"/>
            </p:cNvSpPr>
            <p:nvPr/>
          </p:nvSpPr>
          <p:spPr bwMode="auto">
            <a:xfrm>
              <a:off x="5946775" y="6694488"/>
              <a:ext cx="1084263" cy="30797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8" name="Rectangle 43"/>
            <p:cNvSpPr>
              <a:spLocks noChangeArrowheads="1"/>
            </p:cNvSpPr>
            <p:nvPr/>
          </p:nvSpPr>
          <p:spPr bwMode="auto">
            <a:xfrm>
              <a:off x="6602574" y="6121022"/>
              <a:ext cx="818719" cy="88381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89" name="Rectangle 43"/>
            <p:cNvSpPr>
              <a:spLocks noChangeArrowheads="1"/>
            </p:cNvSpPr>
            <p:nvPr/>
          </p:nvSpPr>
          <p:spPr bwMode="auto">
            <a:xfrm>
              <a:off x="7554841" y="5669967"/>
              <a:ext cx="543068" cy="133249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90" name="Freeform 62"/>
            <p:cNvSpPr>
              <a:spLocks/>
            </p:cNvSpPr>
            <p:nvPr/>
          </p:nvSpPr>
          <p:spPr bwMode="auto">
            <a:xfrm>
              <a:off x="9114112" y="3987119"/>
              <a:ext cx="727075" cy="476250"/>
            </a:xfrm>
            <a:custGeom>
              <a:avLst/>
              <a:gdLst>
                <a:gd name="T0" fmla="*/ 28 w 170"/>
                <a:gd name="T1" fmla="*/ 49 h 111"/>
                <a:gd name="T2" fmla="*/ 28 w 170"/>
                <a:gd name="T3" fmla="*/ 47 h 111"/>
                <a:gd name="T4" fmla="*/ 74 w 170"/>
                <a:gd name="T5" fmla="*/ 0 h 111"/>
                <a:gd name="T6" fmla="*/ 113 w 170"/>
                <a:gd name="T7" fmla="*/ 21 h 111"/>
                <a:gd name="T8" fmla="*/ 126 w 170"/>
                <a:gd name="T9" fmla="*/ 17 h 111"/>
                <a:gd name="T10" fmla="*/ 141 w 170"/>
                <a:gd name="T11" fmla="*/ 22 h 111"/>
                <a:gd name="T12" fmla="*/ 153 w 170"/>
                <a:gd name="T13" fmla="*/ 44 h 111"/>
                <a:gd name="T14" fmla="*/ 170 w 170"/>
                <a:gd name="T15" fmla="*/ 74 h 111"/>
                <a:gd name="T16" fmla="*/ 137 w 170"/>
                <a:gd name="T17" fmla="*/ 111 h 111"/>
                <a:gd name="T18" fmla="*/ 133 w 170"/>
                <a:gd name="T19" fmla="*/ 111 h 111"/>
                <a:gd name="T20" fmla="*/ 129 w 170"/>
                <a:gd name="T21" fmla="*/ 111 h 111"/>
                <a:gd name="T22" fmla="*/ 53 w 170"/>
                <a:gd name="T23" fmla="*/ 111 h 111"/>
                <a:gd name="T24" fmla="*/ 52 w 170"/>
                <a:gd name="T25" fmla="*/ 111 h 111"/>
                <a:gd name="T26" fmla="*/ 50 w 170"/>
                <a:gd name="T27" fmla="*/ 111 h 111"/>
                <a:gd name="T28" fmla="*/ 44 w 170"/>
                <a:gd name="T29" fmla="*/ 111 h 111"/>
                <a:gd name="T30" fmla="*/ 32 w 170"/>
                <a:gd name="T31" fmla="*/ 111 h 111"/>
                <a:gd name="T32" fmla="*/ 0 w 170"/>
                <a:gd name="T33" fmla="*/ 80 h 111"/>
                <a:gd name="T34" fmla="*/ 28 w 170"/>
                <a:gd name="T35"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1">
                  <a:moveTo>
                    <a:pt x="28" y="49"/>
                  </a:moveTo>
                  <a:cubicBezTo>
                    <a:pt x="28" y="48"/>
                    <a:pt x="28" y="47"/>
                    <a:pt x="28" y="47"/>
                  </a:cubicBezTo>
                  <a:cubicBezTo>
                    <a:pt x="28" y="21"/>
                    <a:pt x="48" y="0"/>
                    <a:pt x="74" y="0"/>
                  </a:cubicBezTo>
                  <a:cubicBezTo>
                    <a:pt x="91" y="0"/>
                    <a:pt x="105" y="8"/>
                    <a:pt x="113" y="21"/>
                  </a:cubicBezTo>
                  <a:cubicBezTo>
                    <a:pt x="117" y="19"/>
                    <a:pt x="121" y="17"/>
                    <a:pt x="126" y="17"/>
                  </a:cubicBezTo>
                  <a:cubicBezTo>
                    <a:pt x="132" y="17"/>
                    <a:pt x="137" y="19"/>
                    <a:pt x="141" y="22"/>
                  </a:cubicBezTo>
                  <a:cubicBezTo>
                    <a:pt x="148" y="27"/>
                    <a:pt x="153" y="35"/>
                    <a:pt x="153" y="44"/>
                  </a:cubicBezTo>
                  <a:cubicBezTo>
                    <a:pt x="163" y="50"/>
                    <a:pt x="170" y="62"/>
                    <a:pt x="170" y="74"/>
                  </a:cubicBezTo>
                  <a:cubicBezTo>
                    <a:pt x="170" y="93"/>
                    <a:pt x="156" y="109"/>
                    <a:pt x="137" y="111"/>
                  </a:cubicBezTo>
                  <a:cubicBezTo>
                    <a:pt x="136" y="111"/>
                    <a:pt x="134" y="111"/>
                    <a:pt x="133" y="111"/>
                  </a:cubicBezTo>
                  <a:cubicBezTo>
                    <a:pt x="132" y="111"/>
                    <a:pt x="131" y="111"/>
                    <a:pt x="129" y="111"/>
                  </a:cubicBezTo>
                  <a:cubicBezTo>
                    <a:pt x="112" y="111"/>
                    <a:pt x="72" y="111"/>
                    <a:pt x="53" y="111"/>
                  </a:cubicBezTo>
                  <a:cubicBezTo>
                    <a:pt x="53" y="111"/>
                    <a:pt x="52" y="111"/>
                    <a:pt x="52" y="111"/>
                  </a:cubicBezTo>
                  <a:cubicBezTo>
                    <a:pt x="50" y="111"/>
                    <a:pt x="50" y="111"/>
                    <a:pt x="50" y="111"/>
                  </a:cubicBezTo>
                  <a:cubicBezTo>
                    <a:pt x="49" y="111"/>
                    <a:pt x="46" y="111"/>
                    <a:pt x="44" y="111"/>
                  </a:cubicBezTo>
                  <a:cubicBezTo>
                    <a:pt x="32" y="111"/>
                    <a:pt x="32" y="111"/>
                    <a:pt x="32" y="111"/>
                  </a:cubicBezTo>
                  <a:cubicBezTo>
                    <a:pt x="14" y="111"/>
                    <a:pt x="0" y="97"/>
                    <a:pt x="0" y="80"/>
                  </a:cubicBezTo>
                  <a:cubicBezTo>
                    <a:pt x="0" y="64"/>
                    <a:pt x="12" y="51"/>
                    <a:pt x="28" y="4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grpSp>
      <p:grpSp>
        <p:nvGrpSpPr>
          <p:cNvPr id="12" name="Group 11"/>
          <p:cNvGrpSpPr>
            <a:grpSpLocks noChangeAspect="1"/>
          </p:cNvGrpSpPr>
          <p:nvPr userDrawn="1"/>
        </p:nvGrpSpPr>
        <p:grpSpPr>
          <a:xfrm>
            <a:off x="10616685" y="1321425"/>
            <a:ext cx="1491008" cy="2247484"/>
            <a:chOff x="10552333" y="1153523"/>
            <a:chExt cx="1130144" cy="1703533"/>
          </a:xfrm>
        </p:grpSpPr>
        <p:sp>
          <p:nvSpPr>
            <p:cNvPr id="13" name="Freeform 62"/>
            <p:cNvSpPr>
              <a:spLocks noChangeAspect="1"/>
            </p:cNvSpPr>
            <p:nvPr/>
          </p:nvSpPr>
          <p:spPr bwMode="auto">
            <a:xfrm>
              <a:off x="10552333" y="1153523"/>
              <a:ext cx="1130144" cy="740162"/>
            </a:xfrm>
            <a:custGeom>
              <a:avLst/>
              <a:gdLst>
                <a:gd name="T0" fmla="*/ 28 w 170"/>
                <a:gd name="T1" fmla="*/ 49 h 111"/>
                <a:gd name="T2" fmla="*/ 28 w 170"/>
                <a:gd name="T3" fmla="*/ 47 h 111"/>
                <a:gd name="T4" fmla="*/ 74 w 170"/>
                <a:gd name="T5" fmla="*/ 0 h 111"/>
                <a:gd name="T6" fmla="*/ 113 w 170"/>
                <a:gd name="T7" fmla="*/ 21 h 111"/>
                <a:gd name="T8" fmla="*/ 126 w 170"/>
                <a:gd name="T9" fmla="*/ 17 h 111"/>
                <a:gd name="T10" fmla="*/ 141 w 170"/>
                <a:gd name="T11" fmla="*/ 22 h 111"/>
                <a:gd name="T12" fmla="*/ 153 w 170"/>
                <a:gd name="T13" fmla="*/ 44 h 111"/>
                <a:gd name="T14" fmla="*/ 170 w 170"/>
                <a:gd name="T15" fmla="*/ 74 h 111"/>
                <a:gd name="T16" fmla="*/ 137 w 170"/>
                <a:gd name="T17" fmla="*/ 111 h 111"/>
                <a:gd name="T18" fmla="*/ 133 w 170"/>
                <a:gd name="T19" fmla="*/ 111 h 111"/>
                <a:gd name="T20" fmla="*/ 129 w 170"/>
                <a:gd name="T21" fmla="*/ 111 h 111"/>
                <a:gd name="T22" fmla="*/ 53 w 170"/>
                <a:gd name="T23" fmla="*/ 111 h 111"/>
                <a:gd name="T24" fmla="*/ 52 w 170"/>
                <a:gd name="T25" fmla="*/ 111 h 111"/>
                <a:gd name="T26" fmla="*/ 50 w 170"/>
                <a:gd name="T27" fmla="*/ 111 h 111"/>
                <a:gd name="T28" fmla="*/ 44 w 170"/>
                <a:gd name="T29" fmla="*/ 111 h 111"/>
                <a:gd name="T30" fmla="*/ 32 w 170"/>
                <a:gd name="T31" fmla="*/ 111 h 111"/>
                <a:gd name="T32" fmla="*/ 0 w 170"/>
                <a:gd name="T33" fmla="*/ 80 h 111"/>
                <a:gd name="T34" fmla="*/ 28 w 170"/>
                <a:gd name="T35"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1">
                  <a:moveTo>
                    <a:pt x="28" y="49"/>
                  </a:moveTo>
                  <a:cubicBezTo>
                    <a:pt x="28" y="48"/>
                    <a:pt x="28" y="47"/>
                    <a:pt x="28" y="47"/>
                  </a:cubicBezTo>
                  <a:cubicBezTo>
                    <a:pt x="28" y="21"/>
                    <a:pt x="48" y="0"/>
                    <a:pt x="74" y="0"/>
                  </a:cubicBezTo>
                  <a:cubicBezTo>
                    <a:pt x="91" y="0"/>
                    <a:pt x="105" y="8"/>
                    <a:pt x="113" y="21"/>
                  </a:cubicBezTo>
                  <a:cubicBezTo>
                    <a:pt x="117" y="19"/>
                    <a:pt x="121" y="17"/>
                    <a:pt x="126" y="17"/>
                  </a:cubicBezTo>
                  <a:cubicBezTo>
                    <a:pt x="132" y="17"/>
                    <a:pt x="137" y="19"/>
                    <a:pt x="141" y="22"/>
                  </a:cubicBezTo>
                  <a:cubicBezTo>
                    <a:pt x="148" y="27"/>
                    <a:pt x="153" y="35"/>
                    <a:pt x="153" y="44"/>
                  </a:cubicBezTo>
                  <a:cubicBezTo>
                    <a:pt x="163" y="50"/>
                    <a:pt x="170" y="62"/>
                    <a:pt x="170" y="74"/>
                  </a:cubicBezTo>
                  <a:cubicBezTo>
                    <a:pt x="170" y="93"/>
                    <a:pt x="156" y="109"/>
                    <a:pt x="137" y="111"/>
                  </a:cubicBezTo>
                  <a:cubicBezTo>
                    <a:pt x="136" y="111"/>
                    <a:pt x="134" y="111"/>
                    <a:pt x="133" y="111"/>
                  </a:cubicBezTo>
                  <a:cubicBezTo>
                    <a:pt x="132" y="111"/>
                    <a:pt x="131" y="111"/>
                    <a:pt x="129" y="111"/>
                  </a:cubicBezTo>
                  <a:cubicBezTo>
                    <a:pt x="112" y="111"/>
                    <a:pt x="72" y="111"/>
                    <a:pt x="53" y="111"/>
                  </a:cubicBezTo>
                  <a:cubicBezTo>
                    <a:pt x="53" y="111"/>
                    <a:pt x="52" y="111"/>
                    <a:pt x="52" y="111"/>
                  </a:cubicBezTo>
                  <a:cubicBezTo>
                    <a:pt x="50" y="111"/>
                    <a:pt x="50" y="111"/>
                    <a:pt x="50" y="111"/>
                  </a:cubicBezTo>
                  <a:cubicBezTo>
                    <a:pt x="49" y="111"/>
                    <a:pt x="46" y="111"/>
                    <a:pt x="44" y="111"/>
                  </a:cubicBezTo>
                  <a:cubicBezTo>
                    <a:pt x="32" y="111"/>
                    <a:pt x="32" y="111"/>
                    <a:pt x="32" y="111"/>
                  </a:cubicBezTo>
                  <a:cubicBezTo>
                    <a:pt x="14" y="111"/>
                    <a:pt x="0" y="97"/>
                    <a:pt x="0" y="80"/>
                  </a:cubicBezTo>
                  <a:cubicBezTo>
                    <a:pt x="0" y="64"/>
                    <a:pt x="12" y="51"/>
                    <a:pt x="28" y="4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grpSp>
          <p:nvGrpSpPr>
            <p:cNvPr id="14" name="Group 142"/>
            <p:cNvGrpSpPr>
              <a:grpSpLocks noChangeAspect="1"/>
            </p:cNvGrpSpPr>
            <p:nvPr/>
          </p:nvGrpSpPr>
          <p:grpSpPr bwMode="auto">
            <a:xfrm>
              <a:off x="10750523" y="1512920"/>
              <a:ext cx="750138" cy="1344136"/>
              <a:chOff x="2911" y="400"/>
              <a:chExt cx="2013" cy="3607"/>
            </a:xfrm>
          </p:grpSpPr>
          <p:sp>
            <p:nvSpPr>
              <p:cNvPr id="15" name="AutoShape 141"/>
              <p:cNvSpPr>
                <a:spLocks noChangeAspect="1" noChangeArrowheads="1" noTextEdit="1"/>
              </p:cNvSpPr>
              <p:nvPr/>
            </p:nvSpPr>
            <p:spPr bwMode="auto">
              <a:xfrm>
                <a:off x="2911" y="400"/>
                <a:ext cx="2013" cy="3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16" name="Freeform 143"/>
              <p:cNvSpPr>
                <a:spLocks/>
              </p:cNvSpPr>
              <p:nvPr/>
            </p:nvSpPr>
            <p:spPr bwMode="auto">
              <a:xfrm>
                <a:off x="2913" y="2344"/>
                <a:ext cx="2009" cy="1512"/>
              </a:xfrm>
              <a:custGeom>
                <a:avLst/>
                <a:gdLst>
                  <a:gd name="T0" fmla="*/ 850 w 850"/>
                  <a:gd name="T1" fmla="*/ 17 h 640"/>
                  <a:gd name="T2" fmla="*/ 834 w 850"/>
                  <a:gd name="T3" fmla="*/ 0 h 640"/>
                  <a:gd name="T4" fmla="*/ 17 w 850"/>
                  <a:gd name="T5" fmla="*/ 0 h 640"/>
                  <a:gd name="T6" fmla="*/ 0 w 850"/>
                  <a:gd name="T7" fmla="*/ 17 h 640"/>
                  <a:gd name="T8" fmla="*/ 0 w 850"/>
                  <a:gd name="T9" fmla="*/ 573 h 640"/>
                  <a:gd name="T10" fmla="*/ 17 w 850"/>
                  <a:gd name="T11" fmla="*/ 590 h 640"/>
                  <a:gd name="T12" fmla="*/ 395 w 850"/>
                  <a:gd name="T13" fmla="*/ 590 h 640"/>
                  <a:gd name="T14" fmla="*/ 382 w 850"/>
                  <a:gd name="T15" fmla="*/ 627 h 640"/>
                  <a:gd name="T16" fmla="*/ 307 w 850"/>
                  <a:gd name="T17" fmla="*/ 627 h 640"/>
                  <a:gd name="T18" fmla="*/ 307 w 850"/>
                  <a:gd name="T19" fmla="*/ 640 h 640"/>
                  <a:gd name="T20" fmla="*/ 539 w 850"/>
                  <a:gd name="T21" fmla="*/ 640 h 640"/>
                  <a:gd name="T22" fmla="*/ 539 w 850"/>
                  <a:gd name="T23" fmla="*/ 627 h 640"/>
                  <a:gd name="T24" fmla="*/ 478 w 850"/>
                  <a:gd name="T25" fmla="*/ 627 h 640"/>
                  <a:gd name="T26" fmla="*/ 466 w 850"/>
                  <a:gd name="T27" fmla="*/ 590 h 640"/>
                  <a:gd name="T28" fmla="*/ 834 w 850"/>
                  <a:gd name="T29" fmla="*/ 590 h 640"/>
                  <a:gd name="T30" fmla="*/ 850 w 850"/>
                  <a:gd name="T31" fmla="*/ 573 h 640"/>
                  <a:gd name="T32" fmla="*/ 850 w 850"/>
                  <a:gd name="T33" fmla="*/ 1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50" h="640">
                    <a:moveTo>
                      <a:pt x="850" y="17"/>
                    </a:moveTo>
                    <a:cubicBezTo>
                      <a:pt x="850" y="8"/>
                      <a:pt x="843" y="0"/>
                      <a:pt x="834" y="0"/>
                    </a:cubicBezTo>
                    <a:cubicBezTo>
                      <a:pt x="17" y="0"/>
                      <a:pt x="17" y="0"/>
                      <a:pt x="17" y="0"/>
                    </a:cubicBezTo>
                    <a:cubicBezTo>
                      <a:pt x="7" y="0"/>
                      <a:pt x="0" y="8"/>
                      <a:pt x="0" y="17"/>
                    </a:cubicBezTo>
                    <a:cubicBezTo>
                      <a:pt x="0" y="573"/>
                      <a:pt x="0" y="573"/>
                      <a:pt x="0" y="573"/>
                    </a:cubicBezTo>
                    <a:cubicBezTo>
                      <a:pt x="0" y="582"/>
                      <a:pt x="7" y="590"/>
                      <a:pt x="17" y="590"/>
                    </a:cubicBezTo>
                    <a:cubicBezTo>
                      <a:pt x="395" y="590"/>
                      <a:pt x="395" y="590"/>
                      <a:pt x="395" y="590"/>
                    </a:cubicBezTo>
                    <a:cubicBezTo>
                      <a:pt x="382" y="627"/>
                      <a:pt x="382" y="627"/>
                      <a:pt x="382" y="627"/>
                    </a:cubicBezTo>
                    <a:cubicBezTo>
                      <a:pt x="307" y="627"/>
                      <a:pt x="307" y="627"/>
                      <a:pt x="307" y="627"/>
                    </a:cubicBezTo>
                    <a:cubicBezTo>
                      <a:pt x="307" y="640"/>
                      <a:pt x="307" y="640"/>
                      <a:pt x="307" y="640"/>
                    </a:cubicBezTo>
                    <a:cubicBezTo>
                      <a:pt x="539" y="640"/>
                      <a:pt x="539" y="640"/>
                      <a:pt x="539" y="640"/>
                    </a:cubicBezTo>
                    <a:cubicBezTo>
                      <a:pt x="539" y="627"/>
                      <a:pt x="539" y="627"/>
                      <a:pt x="539" y="627"/>
                    </a:cubicBezTo>
                    <a:cubicBezTo>
                      <a:pt x="478" y="627"/>
                      <a:pt x="478" y="627"/>
                      <a:pt x="478" y="627"/>
                    </a:cubicBezTo>
                    <a:cubicBezTo>
                      <a:pt x="466" y="590"/>
                      <a:pt x="466" y="590"/>
                      <a:pt x="466" y="590"/>
                    </a:cubicBezTo>
                    <a:cubicBezTo>
                      <a:pt x="834" y="590"/>
                      <a:pt x="834" y="590"/>
                      <a:pt x="834" y="590"/>
                    </a:cubicBezTo>
                    <a:cubicBezTo>
                      <a:pt x="843" y="590"/>
                      <a:pt x="850" y="582"/>
                      <a:pt x="850" y="573"/>
                    </a:cubicBezTo>
                    <a:lnTo>
                      <a:pt x="850" y="17"/>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17" name="Rectangle 144"/>
              <p:cNvSpPr>
                <a:spLocks noChangeArrowheads="1"/>
              </p:cNvSpPr>
              <p:nvPr/>
            </p:nvSpPr>
            <p:spPr bwMode="auto">
              <a:xfrm>
                <a:off x="2963" y="2394"/>
                <a:ext cx="1911" cy="1074"/>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18" name="Freeform 145"/>
              <p:cNvSpPr>
                <a:spLocks/>
              </p:cNvSpPr>
              <p:nvPr/>
            </p:nvSpPr>
            <p:spPr bwMode="auto">
              <a:xfrm>
                <a:off x="4596" y="3903"/>
                <a:ext cx="208" cy="104"/>
              </a:xfrm>
              <a:custGeom>
                <a:avLst/>
                <a:gdLst>
                  <a:gd name="T0" fmla="*/ 44 w 88"/>
                  <a:gd name="T1" fmla="*/ 0 h 44"/>
                  <a:gd name="T2" fmla="*/ 0 w 88"/>
                  <a:gd name="T3" fmla="*/ 44 h 44"/>
                  <a:gd name="T4" fmla="*/ 88 w 88"/>
                  <a:gd name="T5" fmla="*/ 44 h 44"/>
                  <a:gd name="T6" fmla="*/ 44 w 88"/>
                  <a:gd name="T7" fmla="*/ 0 h 44"/>
                </a:gdLst>
                <a:ahLst/>
                <a:cxnLst>
                  <a:cxn ang="0">
                    <a:pos x="T0" y="T1"/>
                  </a:cxn>
                  <a:cxn ang="0">
                    <a:pos x="T2" y="T3"/>
                  </a:cxn>
                  <a:cxn ang="0">
                    <a:pos x="T4" y="T5"/>
                  </a:cxn>
                  <a:cxn ang="0">
                    <a:pos x="T6" y="T7"/>
                  </a:cxn>
                </a:cxnLst>
                <a:rect l="0" t="0" r="r" b="b"/>
                <a:pathLst>
                  <a:path w="88" h="44">
                    <a:moveTo>
                      <a:pt x="44" y="0"/>
                    </a:moveTo>
                    <a:cubicBezTo>
                      <a:pt x="19" y="0"/>
                      <a:pt x="0" y="20"/>
                      <a:pt x="0" y="44"/>
                    </a:cubicBezTo>
                    <a:cubicBezTo>
                      <a:pt x="88" y="44"/>
                      <a:pt x="88" y="44"/>
                      <a:pt x="88" y="44"/>
                    </a:cubicBezTo>
                    <a:cubicBezTo>
                      <a:pt x="88" y="20"/>
                      <a:pt x="68" y="0"/>
                      <a:pt x="44"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19" name="Freeform 146"/>
              <p:cNvSpPr>
                <a:spLocks/>
              </p:cNvSpPr>
              <p:nvPr/>
            </p:nvSpPr>
            <p:spPr bwMode="auto">
              <a:xfrm>
                <a:off x="2963" y="3896"/>
                <a:ext cx="1559" cy="109"/>
              </a:xfrm>
              <a:custGeom>
                <a:avLst/>
                <a:gdLst>
                  <a:gd name="T0" fmla="*/ 1559 w 1559"/>
                  <a:gd name="T1" fmla="*/ 109 h 109"/>
                  <a:gd name="T2" fmla="*/ 0 w 1559"/>
                  <a:gd name="T3" fmla="*/ 109 h 109"/>
                  <a:gd name="T4" fmla="*/ 0 w 1559"/>
                  <a:gd name="T5" fmla="*/ 64 h 109"/>
                  <a:gd name="T6" fmla="*/ 158 w 1559"/>
                  <a:gd name="T7" fmla="*/ 0 h 109"/>
                  <a:gd name="T8" fmla="*/ 1401 w 1559"/>
                  <a:gd name="T9" fmla="*/ 0 h 109"/>
                  <a:gd name="T10" fmla="*/ 1559 w 1559"/>
                  <a:gd name="T11" fmla="*/ 64 h 109"/>
                  <a:gd name="T12" fmla="*/ 1559 w 1559"/>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559" h="109">
                    <a:moveTo>
                      <a:pt x="1559" y="109"/>
                    </a:moveTo>
                    <a:lnTo>
                      <a:pt x="0" y="109"/>
                    </a:lnTo>
                    <a:lnTo>
                      <a:pt x="0" y="64"/>
                    </a:lnTo>
                    <a:lnTo>
                      <a:pt x="158" y="0"/>
                    </a:lnTo>
                    <a:lnTo>
                      <a:pt x="1401" y="0"/>
                    </a:lnTo>
                    <a:lnTo>
                      <a:pt x="1559" y="64"/>
                    </a:lnTo>
                    <a:lnTo>
                      <a:pt x="1559" y="10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0" name="Freeform 147"/>
              <p:cNvSpPr>
                <a:spLocks/>
              </p:cNvSpPr>
              <p:nvPr/>
            </p:nvSpPr>
            <p:spPr bwMode="auto">
              <a:xfrm>
                <a:off x="4180" y="3832"/>
                <a:ext cx="522" cy="154"/>
              </a:xfrm>
              <a:custGeom>
                <a:avLst/>
                <a:gdLst>
                  <a:gd name="T0" fmla="*/ 218 w 221"/>
                  <a:gd name="T1" fmla="*/ 65 h 65"/>
                  <a:gd name="T2" fmla="*/ 0 w 221"/>
                  <a:gd name="T3" fmla="*/ 7 h 65"/>
                  <a:gd name="T4" fmla="*/ 0 w 221"/>
                  <a:gd name="T5" fmla="*/ 0 h 65"/>
                  <a:gd name="T6" fmla="*/ 221 w 221"/>
                  <a:gd name="T7" fmla="*/ 59 h 65"/>
                  <a:gd name="T8" fmla="*/ 218 w 221"/>
                  <a:gd name="T9" fmla="*/ 65 h 65"/>
                </a:gdLst>
                <a:ahLst/>
                <a:cxnLst>
                  <a:cxn ang="0">
                    <a:pos x="T0" y="T1"/>
                  </a:cxn>
                  <a:cxn ang="0">
                    <a:pos x="T2" y="T3"/>
                  </a:cxn>
                  <a:cxn ang="0">
                    <a:pos x="T4" y="T5"/>
                  </a:cxn>
                  <a:cxn ang="0">
                    <a:pos x="T6" y="T7"/>
                  </a:cxn>
                  <a:cxn ang="0">
                    <a:pos x="T8" y="T9"/>
                  </a:cxn>
                </a:cxnLst>
                <a:rect l="0" t="0" r="r" b="b"/>
                <a:pathLst>
                  <a:path w="221" h="65">
                    <a:moveTo>
                      <a:pt x="218" y="65"/>
                    </a:moveTo>
                    <a:cubicBezTo>
                      <a:pt x="152" y="27"/>
                      <a:pt x="76" y="7"/>
                      <a:pt x="0" y="7"/>
                    </a:cubicBezTo>
                    <a:cubicBezTo>
                      <a:pt x="0" y="0"/>
                      <a:pt x="0" y="0"/>
                      <a:pt x="0" y="0"/>
                    </a:cubicBezTo>
                    <a:cubicBezTo>
                      <a:pt x="77" y="0"/>
                      <a:pt x="154" y="21"/>
                      <a:pt x="221" y="59"/>
                    </a:cubicBezTo>
                    <a:lnTo>
                      <a:pt x="218" y="65"/>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1" name="Freeform 148"/>
              <p:cNvSpPr>
                <a:spLocks/>
              </p:cNvSpPr>
              <p:nvPr/>
            </p:nvSpPr>
            <p:spPr bwMode="auto">
              <a:xfrm>
                <a:off x="3953" y="402"/>
                <a:ext cx="484" cy="829"/>
              </a:xfrm>
              <a:custGeom>
                <a:avLst/>
                <a:gdLst>
                  <a:gd name="T0" fmla="*/ 205 w 205"/>
                  <a:gd name="T1" fmla="*/ 116 h 351"/>
                  <a:gd name="T2" fmla="*/ 205 w 205"/>
                  <a:gd name="T3" fmla="*/ 13 h 351"/>
                  <a:gd name="T4" fmla="*/ 191 w 205"/>
                  <a:gd name="T5" fmla="*/ 0 h 351"/>
                  <a:gd name="T6" fmla="*/ 13 w 205"/>
                  <a:gd name="T7" fmla="*/ 0 h 351"/>
                  <a:gd name="T8" fmla="*/ 0 w 205"/>
                  <a:gd name="T9" fmla="*/ 13 h 351"/>
                  <a:gd name="T10" fmla="*/ 0 w 205"/>
                  <a:gd name="T11" fmla="*/ 338 h 351"/>
                  <a:gd name="T12" fmla="*/ 13 w 205"/>
                  <a:gd name="T13" fmla="*/ 351 h 351"/>
                  <a:gd name="T14" fmla="*/ 191 w 205"/>
                  <a:gd name="T15" fmla="*/ 351 h 351"/>
                  <a:gd name="T16" fmla="*/ 205 w 205"/>
                  <a:gd name="T17" fmla="*/ 338 h 351"/>
                  <a:gd name="T18" fmla="*/ 205 w 205"/>
                  <a:gd name="T19" fmla="*/ 187 h 351"/>
                  <a:gd name="T20" fmla="*/ 205 w 205"/>
                  <a:gd name="T21" fmla="*/ 11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5" h="351">
                    <a:moveTo>
                      <a:pt x="205" y="116"/>
                    </a:moveTo>
                    <a:cubicBezTo>
                      <a:pt x="205" y="13"/>
                      <a:pt x="205" y="13"/>
                      <a:pt x="205" y="13"/>
                    </a:cubicBezTo>
                    <a:cubicBezTo>
                      <a:pt x="205" y="6"/>
                      <a:pt x="199" y="0"/>
                      <a:pt x="191" y="0"/>
                    </a:cubicBezTo>
                    <a:cubicBezTo>
                      <a:pt x="13" y="0"/>
                      <a:pt x="13" y="0"/>
                      <a:pt x="13" y="0"/>
                    </a:cubicBezTo>
                    <a:cubicBezTo>
                      <a:pt x="6" y="0"/>
                      <a:pt x="0" y="6"/>
                      <a:pt x="0" y="13"/>
                    </a:cubicBezTo>
                    <a:cubicBezTo>
                      <a:pt x="0" y="338"/>
                      <a:pt x="0" y="338"/>
                      <a:pt x="0" y="338"/>
                    </a:cubicBezTo>
                    <a:cubicBezTo>
                      <a:pt x="0" y="345"/>
                      <a:pt x="6" y="351"/>
                      <a:pt x="13" y="351"/>
                    </a:cubicBezTo>
                    <a:cubicBezTo>
                      <a:pt x="191" y="351"/>
                      <a:pt x="191" y="351"/>
                      <a:pt x="191" y="351"/>
                    </a:cubicBezTo>
                    <a:cubicBezTo>
                      <a:pt x="199" y="351"/>
                      <a:pt x="205" y="345"/>
                      <a:pt x="205" y="338"/>
                    </a:cubicBezTo>
                    <a:cubicBezTo>
                      <a:pt x="205" y="187"/>
                      <a:pt x="205" y="187"/>
                      <a:pt x="205" y="187"/>
                    </a:cubicBezTo>
                    <a:lnTo>
                      <a:pt x="205" y="116"/>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2" name="Freeform 149"/>
              <p:cNvSpPr>
                <a:spLocks/>
              </p:cNvSpPr>
              <p:nvPr/>
            </p:nvSpPr>
            <p:spPr bwMode="auto">
              <a:xfrm>
                <a:off x="3017" y="976"/>
                <a:ext cx="889" cy="1295"/>
              </a:xfrm>
              <a:custGeom>
                <a:avLst/>
                <a:gdLst>
                  <a:gd name="T0" fmla="*/ 0 w 376"/>
                  <a:gd name="T1" fmla="*/ 253 h 548"/>
                  <a:gd name="T2" fmla="*/ 0 w 376"/>
                  <a:gd name="T3" fmla="*/ 524 h 548"/>
                  <a:gd name="T4" fmla="*/ 25 w 376"/>
                  <a:gd name="T5" fmla="*/ 548 h 548"/>
                  <a:gd name="T6" fmla="*/ 351 w 376"/>
                  <a:gd name="T7" fmla="*/ 548 h 548"/>
                  <a:gd name="T8" fmla="*/ 376 w 376"/>
                  <a:gd name="T9" fmla="*/ 524 h 548"/>
                  <a:gd name="T10" fmla="*/ 376 w 376"/>
                  <a:gd name="T11" fmla="*/ 25 h 548"/>
                  <a:gd name="T12" fmla="*/ 351 w 376"/>
                  <a:gd name="T13" fmla="*/ 0 h 548"/>
                  <a:gd name="T14" fmla="*/ 25 w 376"/>
                  <a:gd name="T15" fmla="*/ 0 h 548"/>
                  <a:gd name="T16" fmla="*/ 0 w 376"/>
                  <a:gd name="T17" fmla="*/ 25 h 548"/>
                  <a:gd name="T18" fmla="*/ 0 w 376"/>
                  <a:gd name="T19" fmla="*/ 173 h 548"/>
                  <a:gd name="T20" fmla="*/ 0 w 376"/>
                  <a:gd name="T21" fmla="*/ 253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6" h="548">
                    <a:moveTo>
                      <a:pt x="0" y="253"/>
                    </a:moveTo>
                    <a:cubicBezTo>
                      <a:pt x="0" y="524"/>
                      <a:pt x="0" y="524"/>
                      <a:pt x="0" y="524"/>
                    </a:cubicBezTo>
                    <a:cubicBezTo>
                      <a:pt x="0" y="537"/>
                      <a:pt x="11" y="548"/>
                      <a:pt x="25" y="548"/>
                    </a:cubicBezTo>
                    <a:cubicBezTo>
                      <a:pt x="351" y="548"/>
                      <a:pt x="351" y="548"/>
                      <a:pt x="351" y="548"/>
                    </a:cubicBezTo>
                    <a:cubicBezTo>
                      <a:pt x="365" y="548"/>
                      <a:pt x="376" y="537"/>
                      <a:pt x="376" y="524"/>
                    </a:cubicBezTo>
                    <a:cubicBezTo>
                      <a:pt x="376" y="25"/>
                      <a:pt x="376" y="25"/>
                      <a:pt x="376" y="25"/>
                    </a:cubicBezTo>
                    <a:cubicBezTo>
                      <a:pt x="376" y="11"/>
                      <a:pt x="365" y="0"/>
                      <a:pt x="351" y="0"/>
                    </a:cubicBezTo>
                    <a:cubicBezTo>
                      <a:pt x="25" y="0"/>
                      <a:pt x="25" y="0"/>
                      <a:pt x="25" y="0"/>
                    </a:cubicBezTo>
                    <a:cubicBezTo>
                      <a:pt x="11" y="0"/>
                      <a:pt x="0" y="11"/>
                      <a:pt x="0" y="25"/>
                    </a:cubicBezTo>
                    <a:cubicBezTo>
                      <a:pt x="0" y="173"/>
                      <a:pt x="0" y="173"/>
                      <a:pt x="0" y="173"/>
                    </a:cubicBezTo>
                    <a:lnTo>
                      <a:pt x="0" y="253"/>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3" name="Rectangle 150"/>
              <p:cNvSpPr>
                <a:spLocks noChangeArrowheads="1"/>
              </p:cNvSpPr>
              <p:nvPr/>
            </p:nvSpPr>
            <p:spPr bwMode="auto">
              <a:xfrm>
                <a:off x="3102" y="1061"/>
                <a:ext cx="719" cy="1127"/>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4" name="Rectangle 151"/>
              <p:cNvSpPr>
                <a:spLocks noChangeArrowheads="1"/>
              </p:cNvSpPr>
              <p:nvPr/>
            </p:nvSpPr>
            <p:spPr bwMode="auto">
              <a:xfrm>
                <a:off x="3176" y="1206"/>
                <a:ext cx="368" cy="368"/>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5" name="Rectangle 152"/>
              <p:cNvSpPr>
                <a:spLocks noChangeArrowheads="1"/>
              </p:cNvSpPr>
              <p:nvPr/>
            </p:nvSpPr>
            <p:spPr bwMode="auto">
              <a:xfrm>
                <a:off x="3582" y="1206"/>
                <a:ext cx="165" cy="165"/>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6" name="Rectangle 153"/>
              <p:cNvSpPr>
                <a:spLocks noChangeArrowheads="1"/>
              </p:cNvSpPr>
              <p:nvPr/>
            </p:nvSpPr>
            <p:spPr bwMode="auto">
              <a:xfrm>
                <a:off x="3176" y="1614"/>
                <a:ext cx="163" cy="166"/>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7" name="Rectangle 154"/>
              <p:cNvSpPr>
                <a:spLocks noChangeArrowheads="1"/>
              </p:cNvSpPr>
              <p:nvPr/>
            </p:nvSpPr>
            <p:spPr bwMode="auto">
              <a:xfrm>
                <a:off x="3379" y="1614"/>
                <a:ext cx="165" cy="166"/>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8" name="Rectangle 155"/>
              <p:cNvSpPr>
                <a:spLocks noChangeArrowheads="1"/>
              </p:cNvSpPr>
              <p:nvPr/>
            </p:nvSpPr>
            <p:spPr bwMode="auto">
              <a:xfrm>
                <a:off x="3582" y="1614"/>
                <a:ext cx="165" cy="166"/>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29" name="Rectangle 156"/>
              <p:cNvSpPr>
                <a:spLocks noChangeArrowheads="1"/>
              </p:cNvSpPr>
              <p:nvPr/>
            </p:nvSpPr>
            <p:spPr bwMode="auto">
              <a:xfrm>
                <a:off x="3176" y="1817"/>
                <a:ext cx="163" cy="166"/>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0" name="Rectangle 157"/>
              <p:cNvSpPr>
                <a:spLocks noChangeArrowheads="1"/>
              </p:cNvSpPr>
              <p:nvPr/>
            </p:nvSpPr>
            <p:spPr bwMode="auto">
              <a:xfrm>
                <a:off x="3379" y="1817"/>
                <a:ext cx="165" cy="166"/>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1" name="Rectangle 158"/>
              <p:cNvSpPr>
                <a:spLocks noChangeArrowheads="1"/>
              </p:cNvSpPr>
              <p:nvPr/>
            </p:nvSpPr>
            <p:spPr bwMode="auto">
              <a:xfrm>
                <a:off x="3582" y="1817"/>
                <a:ext cx="165" cy="166"/>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2" name="Rectangle 159"/>
              <p:cNvSpPr>
                <a:spLocks noChangeArrowheads="1"/>
              </p:cNvSpPr>
              <p:nvPr/>
            </p:nvSpPr>
            <p:spPr bwMode="auto">
              <a:xfrm>
                <a:off x="3176" y="2023"/>
                <a:ext cx="571" cy="165"/>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3" name="Rectangle 160"/>
              <p:cNvSpPr>
                <a:spLocks noChangeArrowheads="1"/>
              </p:cNvSpPr>
              <p:nvPr/>
            </p:nvSpPr>
            <p:spPr bwMode="auto">
              <a:xfrm>
                <a:off x="3582" y="1409"/>
                <a:ext cx="165" cy="165"/>
              </a:xfrm>
              <a:prstGeom prst="rect">
                <a:avLst/>
              </a:prstGeom>
              <a:solidFill>
                <a:srgbClr val="EB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4" name="Freeform 161"/>
              <p:cNvSpPr>
                <a:spLocks/>
              </p:cNvSpPr>
              <p:nvPr/>
            </p:nvSpPr>
            <p:spPr bwMode="auto">
              <a:xfrm>
                <a:off x="3941" y="1288"/>
                <a:ext cx="574" cy="983"/>
              </a:xfrm>
              <a:custGeom>
                <a:avLst/>
                <a:gdLst>
                  <a:gd name="T0" fmla="*/ 243 w 243"/>
                  <a:gd name="T1" fmla="*/ 400 h 416"/>
                  <a:gd name="T2" fmla="*/ 227 w 243"/>
                  <a:gd name="T3" fmla="*/ 416 h 416"/>
                  <a:gd name="T4" fmla="*/ 15 w 243"/>
                  <a:gd name="T5" fmla="*/ 416 h 416"/>
                  <a:gd name="T6" fmla="*/ 0 w 243"/>
                  <a:gd name="T7" fmla="*/ 400 h 416"/>
                  <a:gd name="T8" fmla="*/ 0 w 243"/>
                  <a:gd name="T9" fmla="*/ 15 h 416"/>
                  <a:gd name="T10" fmla="*/ 15 w 243"/>
                  <a:gd name="T11" fmla="*/ 0 h 416"/>
                  <a:gd name="T12" fmla="*/ 227 w 243"/>
                  <a:gd name="T13" fmla="*/ 0 h 416"/>
                  <a:gd name="T14" fmla="*/ 243 w 243"/>
                  <a:gd name="T15" fmla="*/ 15 h 416"/>
                  <a:gd name="T16" fmla="*/ 243 w 243"/>
                  <a:gd name="T17" fmla="*/ 40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16">
                    <a:moveTo>
                      <a:pt x="243" y="400"/>
                    </a:moveTo>
                    <a:cubicBezTo>
                      <a:pt x="243" y="409"/>
                      <a:pt x="236" y="416"/>
                      <a:pt x="227" y="416"/>
                    </a:cubicBezTo>
                    <a:cubicBezTo>
                      <a:pt x="15" y="416"/>
                      <a:pt x="15" y="416"/>
                      <a:pt x="15" y="416"/>
                    </a:cubicBezTo>
                    <a:cubicBezTo>
                      <a:pt x="7" y="416"/>
                      <a:pt x="0" y="409"/>
                      <a:pt x="0" y="400"/>
                    </a:cubicBezTo>
                    <a:cubicBezTo>
                      <a:pt x="0" y="15"/>
                      <a:pt x="0" y="15"/>
                      <a:pt x="0" y="15"/>
                    </a:cubicBezTo>
                    <a:cubicBezTo>
                      <a:pt x="0" y="7"/>
                      <a:pt x="7" y="0"/>
                      <a:pt x="15" y="0"/>
                    </a:cubicBezTo>
                    <a:cubicBezTo>
                      <a:pt x="227" y="0"/>
                      <a:pt x="227" y="0"/>
                      <a:pt x="227" y="0"/>
                    </a:cubicBezTo>
                    <a:cubicBezTo>
                      <a:pt x="236" y="0"/>
                      <a:pt x="243" y="7"/>
                      <a:pt x="243" y="15"/>
                    </a:cubicBezTo>
                    <a:lnTo>
                      <a:pt x="243" y="40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5" name="Rectangle 162"/>
              <p:cNvSpPr>
                <a:spLocks noChangeArrowheads="1"/>
              </p:cNvSpPr>
              <p:nvPr/>
            </p:nvSpPr>
            <p:spPr bwMode="auto">
              <a:xfrm>
                <a:off x="3996" y="1343"/>
                <a:ext cx="463" cy="774"/>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6" name="Rectangle 163"/>
              <p:cNvSpPr>
                <a:spLocks noChangeArrowheads="1"/>
              </p:cNvSpPr>
              <p:nvPr/>
            </p:nvSpPr>
            <p:spPr bwMode="auto">
              <a:xfrm>
                <a:off x="4043" y="1435"/>
                <a:ext cx="371" cy="371"/>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7" name="Rectangle 164"/>
              <p:cNvSpPr>
                <a:spLocks noChangeArrowheads="1"/>
              </p:cNvSpPr>
              <p:nvPr/>
            </p:nvSpPr>
            <p:spPr bwMode="auto">
              <a:xfrm>
                <a:off x="4043" y="1831"/>
                <a:ext cx="106" cy="107"/>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8" name="Rectangle 165"/>
              <p:cNvSpPr>
                <a:spLocks noChangeArrowheads="1"/>
              </p:cNvSpPr>
              <p:nvPr/>
            </p:nvSpPr>
            <p:spPr bwMode="auto">
              <a:xfrm>
                <a:off x="4175" y="1831"/>
                <a:ext cx="106" cy="107"/>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39" name="Rectangle 166"/>
              <p:cNvSpPr>
                <a:spLocks noChangeArrowheads="1"/>
              </p:cNvSpPr>
              <p:nvPr/>
            </p:nvSpPr>
            <p:spPr bwMode="auto">
              <a:xfrm>
                <a:off x="4307" y="1831"/>
                <a:ext cx="107" cy="107"/>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0" name="Rectangle 167"/>
              <p:cNvSpPr>
                <a:spLocks noChangeArrowheads="1"/>
              </p:cNvSpPr>
              <p:nvPr/>
            </p:nvSpPr>
            <p:spPr bwMode="auto">
              <a:xfrm>
                <a:off x="4043" y="1964"/>
                <a:ext cx="371" cy="106"/>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1" name="Rectangle 168"/>
              <p:cNvSpPr>
                <a:spLocks noChangeArrowheads="1"/>
              </p:cNvSpPr>
              <p:nvPr/>
            </p:nvSpPr>
            <p:spPr bwMode="auto">
              <a:xfrm>
                <a:off x="3998" y="450"/>
                <a:ext cx="392" cy="652"/>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2" name="Rectangle 169"/>
              <p:cNvSpPr>
                <a:spLocks noChangeArrowheads="1"/>
              </p:cNvSpPr>
              <p:nvPr/>
            </p:nvSpPr>
            <p:spPr bwMode="auto">
              <a:xfrm>
                <a:off x="4038" y="528"/>
                <a:ext cx="201" cy="20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3" name="Rectangle 170"/>
              <p:cNvSpPr>
                <a:spLocks noChangeArrowheads="1"/>
              </p:cNvSpPr>
              <p:nvPr/>
            </p:nvSpPr>
            <p:spPr bwMode="auto">
              <a:xfrm>
                <a:off x="4260" y="639"/>
                <a:ext cx="90" cy="89"/>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4" name="Rectangle 171"/>
              <p:cNvSpPr>
                <a:spLocks noChangeArrowheads="1"/>
              </p:cNvSpPr>
              <p:nvPr/>
            </p:nvSpPr>
            <p:spPr bwMode="auto">
              <a:xfrm>
                <a:off x="4260" y="528"/>
                <a:ext cx="90" cy="89"/>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5" name="Rectangle 172"/>
              <p:cNvSpPr>
                <a:spLocks noChangeArrowheads="1"/>
              </p:cNvSpPr>
              <p:nvPr/>
            </p:nvSpPr>
            <p:spPr bwMode="auto">
              <a:xfrm>
                <a:off x="4260" y="861"/>
                <a:ext cx="90" cy="9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6" name="Rectangle 173"/>
              <p:cNvSpPr>
                <a:spLocks noChangeArrowheads="1"/>
              </p:cNvSpPr>
              <p:nvPr/>
            </p:nvSpPr>
            <p:spPr bwMode="auto">
              <a:xfrm>
                <a:off x="4149" y="861"/>
                <a:ext cx="90" cy="9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7" name="Rectangle 174"/>
              <p:cNvSpPr>
                <a:spLocks noChangeArrowheads="1"/>
              </p:cNvSpPr>
              <p:nvPr/>
            </p:nvSpPr>
            <p:spPr bwMode="auto">
              <a:xfrm>
                <a:off x="4038" y="861"/>
                <a:ext cx="90" cy="9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8" name="Rectangle 175"/>
              <p:cNvSpPr>
                <a:spLocks noChangeArrowheads="1"/>
              </p:cNvSpPr>
              <p:nvPr/>
            </p:nvSpPr>
            <p:spPr bwMode="auto">
              <a:xfrm>
                <a:off x="4038" y="750"/>
                <a:ext cx="90" cy="89"/>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49" name="Rectangle 176"/>
              <p:cNvSpPr>
                <a:spLocks noChangeArrowheads="1"/>
              </p:cNvSpPr>
              <p:nvPr/>
            </p:nvSpPr>
            <p:spPr bwMode="auto">
              <a:xfrm>
                <a:off x="4149" y="750"/>
                <a:ext cx="90" cy="89"/>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0" name="Rectangle 177"/>
              <p:cNvSpPr>
                <a:spLocks noChangeArrowheads="1"/>
              </p:cNvSpPr>
              <p:nvPr/>
            </p:nvSpPr>
            <p:spPr bwMode="auto">
              <a:xfrm>
                <a:off x="4260" y="750"/>
                <a:ext cx="90" cy="89"/>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1" name="Rectangle 178"/>
              <p:cNvSpPr>
                <a:spLocks noChangeArrowheads="1"/>
              </p:cNvSpPr>
              <p:nvPr/>
            </p:nvSpPr>
            <p:spPr bwMode="auto">
              <a:xfrm>
                <a:off x="4260" y="974"/>
                <a:ext cx="90" cy="9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2" name="Rectangle 179"/>
              <p:cNvSpPr>
                <a:spLocks noChangeArrowheads="1"/>
              </p:cNvSpPr>
              <p:nvPr/>
            </p:nvSpPr>
            <p:spPr bwMode="auto">
              <a:xfrm>
                <a:off x="4149" y="974"/>
                <a:ext cx="90" cy="9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3" name="Rectangle 180"/>
              <p:cNvSpPr>
                <a:spLocks noChangeArrowheads="1"/>
              </p:cNvSpPr>
              <p:nvPr/>
            </p:nvSpPr>
            <p:spPr bwMode="auto">
              <a:xfrm>
                <a:off x="4038" y="974"/>
                <a:ext cx="90" cy="90"/>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4" name="Rectangle 181"/>
              <p:cNvSpPr>
                <a:spLocks noChangeArrowheads="1"/>
              </p:cNvSpPr>
              <p:nvPr/>
            </p:nvSpPr>
            <p:spPr bwMode="auto">
              <a:xfrm>
                <a:off x="4411" y="2533"/>
                <a:ext cx="395" cy="395"/>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5" name="Rectangle 182"/>
              <p:cNvSpPr>
                <a:spLocks noChangeArrowheads="1"/>
              </p:cNvSpPr>
              <p:nvPr/>
            </p:nvSpPr>
            <p:spPr bwMode="auto">
              <a:xfrm>
                <a:off x="3981" y="2533"/>
                <a:ext cx="397" cy="395"/>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6" name="Rectangle 183"/>
              <p:cNvSpPr>
                <a:spLocks noChangeArrowheads="1"/>
              </p:cNvSpPr>
              <p:nvPr/>
            </p:nvSpPr>
            <p:spPr bwMode="auto">
              <a:xfrm>
                <a:off x="3554" y="2533"/>
                <a:ext cx="394" cy="395"/>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7" name="Rectangle 184"/>
              <p:cNvSpPr>
                <a:spLocks noChangeArrowheads="1"/>
              </p:cNvSpPr>
              <p:nvPr/>
            </p:nvSpPr>
            <p:spPr bwMode="auto">
              <a:xfrm>
                <a:off x="4411" y="2961"/>
                <a:ext cx="395" cy="396"/>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8" name="Rectangle 185"/>
              <p:cNvSpPr>
                <a:spLocks noChangeArrowheads="1"/>
              </p:cNvSpPr>
              <p:nvPr/>
            </p:nvSpPr>
            <p:spPr bwMode="auto">
              <a:xfrm>
                <a:off x="3981" y="2961"/>
                <a:ext cx="397" cy="396"/>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59" name="Rectangle 186"/>
              <p:cNvSpPr>
                <a:spLocks noChangeArrowheads="1"/>
              </p:cNvSpPr>
              <p:nvPr/>
            </p:nvSpPr>
            <p:spPr bwMode="auto">
              <a:xfrm>
                <a:off x="3554" y="2961"/>
                <a:ext cx="394" cy="396"/>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60" name="Rectangle 187"/>
              <p:cNvSpPr>
                <a:spLocks noChangeArrowheads="1"/>
              </p:cNvSpPr>
              <p:nvPr/>
            </p:nvSpPr>
            <p:spPr bwMode="auto">
              <a:xfrm>
                <a:off x="3126" y="2533"/>
                <a:ext cx="395" cy="395"/>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61" name="Rectangle 188"/>
              <p:cNvSpPr>
                <a:spLocks noChangeArrowheads="1"/>
              </p:cNvSpPr>
              <p:nvPr/>
            </p:nvSpPr>
            <p:spPr bwMode="auto">
              <a:xfrm>
                <a:off x="3126" y="2961"/>
                <a:ext cx="395" cy="396"/>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grpSp>
      </p:grpSp>
      <p:sp>
        <p:nvSpPr>
          <p:cNvPr id="2" name="Title 1"/>
          <p:cNvSpPr>
            <a:spLocks noGrp="1"/>
          </p:cNvSpPr>
          <p:nvPr>
            <p:ph type="title"/>
          </p:nvPr>
        </p:nvSpPr>
        <p:spPr/>
        <p:txBody>
          <a:bodyPr/>
          <a:lstStyle/>
          <a:p>
            <a:r>
              <a:rPr lang="en-US"/>
              <a:t>Click to edit Master title style</a:t>
            </a:r>
          </a:p>
        </p:txBody>
      </p:sp>
      <p:grpSp>
        <p:nvGrpSpPr>
          <p:cNvPr id="91" name="Group 90"/>
          <p:cNvGrpSpPr/>
          <p:nvPr userDrawn="1"/>
        </p:nvGrpSpPr>
        <p:grpSpPr>
          <a:xfrm>
            <a:off x="199648" y="1321425"/>
            <a:ext cx="1451648" cy="2051554"/>
            <a:chOff x="203573" y="4354911"/>
            <a:chExt cx="1451648" cy="2051554"/>
          </a:xfrm>
        </p:grpSpPr>
        <p:sp>
          <p:nvSpPr>
            <p:cNvPr id="92" name="Freeform 9"/>
            <p:cNvSpPr>
              <a:spLocks noEditPoints="1"/>
            </p:cNvSpPr>
            <p:nvPr/>
          </p:nvSpPr>
          <p:spPr bwMode="auto">
            <a:xfrm flipH="1">
              <a:off x="484760" y="4568545"/>
              <a:ext cx="235093" cy="501116"/>
            </a:xfrm>
            <a:custGeom>
              <a:avLst/>
              <a:gdLst>
                <a:gd name="T0" fmla="*/ 65 w 67"/>
                <a:gd name="T1" fmla="*/ 0 h 135"/>
                <a:gd name="T2" fmla="*/ 1 w 67"/>
                <a:gd name="T3" fmla="*/ 0 h 135"/>
                <a:gd name="T4" fmla="*/ 0 w 67"/>
                <a:gd name="T5" fmla="*/ 2 h 135"/>
                <a:gd name="T6" fmla="*/ 0 w 67"/>
                <a:gd name="T7" fmla="*/ 28 h 135"/>
                <a:gd name="T8" fmla="*/ 0 w 67"/>
                <a:gd name="T9" fmla="*/ 30 h 135"/>
                <a:gd name="T10" fmla="*/ 0 w 67"/>
                <a:gd name="T11" fmla="*/ 134 h 135"/>
                <a:gd name="T12" fmla="*/ 1 w 67"/>
                <a:gd name="T13" fmla="*/ 135 h 135"/>
                <a:gd name="T14" fmla="*/ 65 w 67"/>
                <a:gd name="T15" fmla="*/ 135 h 135"/>
                <a:gd name="T16" fmla="*/ 67 w 67"/>
                <a:gd name="T17" fmla="*/ 134 h 135"/>
                <a:gd name="T18" fmla="*/ 67 w 67"/>
                <a:gd name="T19" fmla="*/ 30 h 135"/>
                <a:gd name="T20" fmla="*/ 67 w 67"/>
                <a:gd name="T21" fmla="*/ 28 h 135"/>
                <a:gd name="T22" fmla="*/ 67 w 67"/>
                <a:gd name="T23" fmla="*/ 2 h 135"/>
                <a:gd name="T24" fmla="*/ 65 w 67"/>
                <a:gd name="T25" fmla="*/ 0 h 135"/>
                <a:gd name="T26" fmla="*/ 8 w 67"/>
                <a:gd name="T27" fmla="*/ 21 h 135"/>
                <a:gd name="T28" fmla="*/ 8 w 67"/>
                <a:gd name="T29" fmla="*/ 14 h 135"/>
                <a:gd name="T30" fmla="*/ 9 w 67"/>
                <a:gd name="T31" fmla="*/ 13 h 135"/>
                <a:gd name="T32" fmla="*/ 57 w 67"/>
                <a:gd name="T33" fmla="*/ 13 h 135"/>
                <a:gd name="T34" fmla="*/ 59 w 67"/>
                <a:gd name="T35" fmla="*/ 14 h 135"/>
                <a:gd name="T36" fmla="*/ 59 w 67"/>
                <a:gd name="T37" fmla="*/ 21 h 135"/>
                <a:gd name="T38" fmla="*/ 57 w 67"/>
                <a:gd name="T39" fmla="*/ 23 h 135"/>
                <a:gd name="T40" fmla="*/ 9 w 67"/>
                <a:gd name="T41" fmla="*/ 23 h 135"/>
                <a:gd name="T42" fmla="*/ 8 w 67"/>
                <a:gd name="T43" fmla="*/ 21 h 135"/>
                <a:gd name="T44" fmla="*/ 53 w 67"/>
                <a:gd name="T45" fmla="*/ 64 h 135"/>
                <a:gd name="T46" fmla="*/ 49 w 67"/>
                <a:gd name="T47" fmla="*/ 59 h 135"/>
                <a:gd name="T48" fmla="*/ 53 w 67"/>
                <a:gd name="T49" fmla="*/ 55 h 135"/>
                <a:gd name="T50" fmla="*/ 58 w 67"/>
                <a:gd name="T51" fmla="*/ 59 h 135"/>
                <a:gd name="T52" fmla="*/ 53 w 67"/>
                <a:gd name="T53" fmla="*/ 64 h 135"/>
                <a:gd name="T54" fmla="*/ 53 w 67"/>
                <a:gd name="T55" fmla="*/ 49 h 135"/>
                <a:gd name="T56" fmla="*/ 47 w 67"/>
                <a:gd name="T57" fmla="*/ 43 h 135"/>
                <a:gd name="T58" fmla="*/ 53 w 67"/>
                <a:gd name="T59" fmla="*/ 37 h 135"/>
                <a:gd name="T60" fmla="*/ 60 w 67"/>
                <a:gd name="T61" fmla="*/ 43 h 135"/>
                <a:gd name="T62" fmla="*/ 53 w 67"/>
                <a:gd name="T63" fmla="*/ 4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135">
                  <a:moveTo>
                    <a:pt x="65" y="0"/>
                  </a:moveTo>
                  <a:cubicBezTo>
                    <a:pt x="1" y="0"/>
                    <a:pt x="1" y="0"/>
                    <a:pt x="1" y="0"/>
                  </a:cubicBezTo>
                  <a:cubicBezTo>
                    <a:pt x="0" y="0"/>
                    <a:pt x="0" y="1"/>
                    <a:pt x="0" y="2"/>
                  </a:cubicBezTo>
                  <a:cubicBezTo>
                    <a:pt x="0" y="28"/>
                    <a:pt x="0" y="28"/>
                    <a:pt x="0" y="28"/>
                  </a:cubicBezTo>
                  <a:cubicBezTo>
                    <a:pt x="0" y="30"/>
                    <a:pt x="0" y="30"/>
                    <a:pt x="0" y="30"/>
                  </a:cubicBezTo>
                  <a:cubicBezTo>
                    <a:pt x="0" y="134"/>
                    <a:pt x="0" y="134"/>
                    <a:pt x="0" y="134"/>
                  </a:cubicBezTo>
                  <a:cubicBezTo>
                    <a:pt x="0" y="135"/>
                    <a:pt x="0" y="135"/>
                    <a:pt x="1" y="135"/>
                  </a:cubicBezTo>
                  <a:cubicBezTo>
                    <a:pt x="65" y="135"/>
                    <a:pt x="65" y="135"/>
                    <a:pt x="65" y="135"/>
                  </a:cubicBezTo>
                  <a:cubicBezTo>
                    <a:pt x="66" y="135"/>
                    <a:pt x="67" y="135"/>
                    <a:pt x="67" y="134"/>
                  </a:cubicBezTo>
                  <a:cubicBezTo>
                    <a:pt x="67" y="30"/>
                    <a:pt x="67" y="30"/>
                    <a:pt x="67" y="30"/>
                  </a:cubicBezTo>
                  <a:cubicBezTo>
                    <a:pt x="67" y="28"/>
                    <a:pt x="67" y="28"/>
                    <a:pt x="67" y="28"/>
                  </a:cubicBezTo>
                  <a:cubicBezTo>
                    <a:pt x="67" y="2"/>
                    <a:pt x="67" y="2"/>
                    <a:pt x="67" y="2"/>
                  </a:cubicBezTo>
                  <a:cubicBezTo>
                    <a:pt x="67" y="1"/>
                    <a:pt x="66" y="0"/>
                    <a:pt x="65" y="0"/>
                  </a:cubicBezTo>
                  <a:close/>
                  <a:moveTo>
                    <a:pt x="8" y="21"/>
                  </a:moveTo>
                  <a:cubicBezTo>
                    <a:pt x="8" y="14"/>
                    <a:pt x="8" y="14"/>
                    <a:pt x="8" y="14"/>
                  </a:cubicBezTo>
                  <a:cubicBezTo>
                    <a:pt x="8" y="13"/>
                    <a:pt x="8" y="13"/>
                    <a:pt x="9" y="13"/>
                  </a:cubicBezTo>
                  <a:cubicBezTo>
                    <a:pt x="57" y="13"/>
                    <a:pt x="57" y="13"/>
                    <a:pt x="57" y="13"/>
                  </a:cubicBezTo>
                  <a:cubicBezTo>
                    <a:pt x="58" y="13"/>
                    <a:pt x="59" y="13"/>
                    <a:pt x="59" y="14"/>
                  </a:cubicBezTo>
                  <a:cubicBezTo>
                    <a:pt x="59" y="21"/>
                    <a:pt x="59" y="21"/>
                    <a:pt x="59" y="21"/>
                  </a:cubicBezTo>
                  <a:cubicBezTo>
                    <a:pt x="59" y="22"/>
                    <a:pt x="58" y="23"/>
                    <a:pt x="57" y="23"/>
                  </a:cubicBezTo>
                  <a:cubicBezTo>
                    <a:pt x="9" y="23"/>
                    <a:pt x="9" y="23"/>
                    <a:pt x="9" y="23"/>
                  </a:cubicBezTo>
                  <a:cubicBezTo>
                    <a:pt x="8" y="23"/>
                    <a:pt x="8" y="22"/>
                    <a:pt x="8" y="21"/>
                  </a:cubicBezTo>
                  <a:close/>
                  <a:moveTo>
                    <a:pt x="53" y="64"/>
                  </a:moveTo>
                  <a:cubicBezTo>
                    <a:pt x="51" y="64"/>
                    <a:pt x="49" y="62"/>
                    <a:pt x="49" y="59"/>
                  </a:cubicBezTo>
                  <a:cubicBezTo>
                    <a:pt x="49" y="57"/>
                    <a:pt x="51" y="55"/>
                    <a:pt x="53" y="55"/>
                  </a:cubicBezTo>
                  <a:cubicBezTo>
                    <a:pt x="56" y="55"/>
                    <a:pt x="58" y="57"/>
                    <a:pt x="58" y="59"/>
                  </a:cubicBezTo>
                  <a:cubicBezTo>
                    <a:pt x="58" y="62"/>
                    <a:pt x="56" y="64"/>
                    <a:pt x="53" y="64"/>
                  </a:cubicBezTo>
                  <a:close/>
                  <a:moveTo>
                    <a:pt x="53" y="49"/>
                  </a:moveTo>
                  <a:cubicBezTo>
                    <a:pt x="50" y="49"/>
                    <a:pt x="47" y="46"/>
                    <a:pt x="47" y="43"/>
                  </a:cubicBezTo>
                  <a:cubicBezTo>
                    <a:pt x="47" y="39"/>
                    <a:pt x="50" y="37"/>
                    <a:pt x="53" y="37"/>
                  </a:cubicBezTo>
                  <a:cubicBezTo>
                    <a:pt x="57" y="37"/>
                    <a:pt x="60" y="39"/>
                    <a:pt x="60" y="43"/>
                  </a:cubicBezTo>
                  <a:cubicBezTo>
                    <a:pt x="60" y="46"/>
                    <a:pt x="57" y="49"/>
                    <a:pt x="53" y="49"/>
                  </a:cubicBezTo>
                  <a:close/>
                </a:path>
              </a:pathLst>
            </a:custGeom>
            <a:solidFill>
              <a:srgbClr val="969696"/>
            </a:solidFill>
            <a:ln>
              <a:noFill/>
            </a:ln>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93" name="Freeform 10"/>
            <p:cNvSpPr>
              <a:spLocks noEditPoints="1"/>
            </p:cNvSpPr>
            <p:nvPr/>
          </p:nvSpPr>
          <p:spPr bwMode="auto">
            <a:xfrm flipH="1">
              <a:off x="772374" y="4354911"/>
              <a:ext cx="882847" cy="714750"/>
            </a:xfrm>
            <a:custGeom>
              <a:avLst/>
              <a:gdLst>
                <a:gd name="T0" fmla="*/ 244 w 252"/>
                <a:gd name="T1" fmla="*/ 0 h 193"/>
                <a:gd name="T2" fmla="*/ 8 w 252"/>
                <a:gd name="T3" fmla="*/ 0 h 193"/>
                <a:gd name="T4" fmla="*/ 0 w 252"/>
                <a:gd name="T5" fmla="*/ 7 h 193"/>
                <a:gd name="T6" fmla="*/ 0 w 252"/>
                <a:gd name="T7" fmla="*/ 161 h 193"/>
                <a:gd name="T8" fmla="*/ 8 w 252"/>
                <a:gd name="T9" fmla="*/ 168 h 193"/>
                <a:gd name="T10" fmla="*/ 86 w 252"/>
                <a:gd name="T11" fmla="*/ 168 h 193"/>
                <a:gd name="T12" fmla="*/ 86 w 252"/>
                <a:gd name="T13" fmla="*/ 179 h 193"/>
                <a:gd name="T14" fmla="*/ 69 w 252"/>
                <a:gd name="T15" fmla="*/ 193 h 193"/>
                <a:gd name="T16" fmla="*/ 188 w 252"/>
                <a:gd name="T17" fmla="*/ 193 h 193"/>
                <a:gd name="T18" fmla="*/ 171 w 252"/>
                <a:gd name="T19" fmla="*/ 179 h 193"/>
                <a:gd name="T20" fmla="*/ 171 w 252"/>
                <a:gd name="T21" fmla="*/ 168 h 193"/>
                <a:gd name="T22" fmla="*/ 244 w 252"/>
                <a:gd name="T23" fmla="*/ 168 h 193"/>
                <a:gd name="T24" fmla="*/ 252 w 252"/>
                <a:gd name="T25" fmla="*/ 161 h 193"/>
                <a:gd name="T26" fmla="*/ 252 w 252"/>
                <a:gd name="T27" fmla="*/ 7 h 193"/>
                <a:gd name="T28" fmla="*/ 244 w 252"/>
                <a:gd name="T29" fmla="*/ 0 h 193"/>
                <a:gd name="T30" fmla="*/ 238 w 252"/>
                <a:gd name="T31" fmla="*/ 149 h 193"/>
                <a:gd name="T32" fmla="*/ 231 w 252"/>
                <a:gd name="T33" fmla="*/ 155 h 193"/>
                <a:gd name="T34" fmla="*/ 22 w 252"/>
                <a:gd name="T35" fmla="*/ 155 h 193"/>
                <a:gd name="T36" fmla="*/ 15 w 252"/>
                <a:gd name="T37" fmla="*/ 149 h 193"/>
                <a:gd name="T38" fmla="*/ 15 w 252"/>
                <a:gd name="T39" fmla="*/ 19 h 193"/>
                <a:gd name="T40" fmla="*/ 22 w 252"/>
                <a:gd name="T41" fmla="*/ 13 h 193"/>
                <a:gd name="T42" fmla="*/ 231 w 252"/>
                <a:gd name="T43" fmla="*/ 13 h 193"/>
                <a:gd name="T44" fmla="*/ 238 w 252"/>
                <a:gd name="T45" fmla="*/ 19 h 193"/>
                <a:gd name="T46" fmla="*/ 238 w 252"/>
                <a:gd name="T47" fmla="*/ 149 h 193"/>
                <a:gd name="T48" fmla="*/ 238 w 252"/>
                <a:gd name="T49" fmla="*/ 149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2" h="193">
                  <a:moveTo>
                    <a:pt x="244" y="0"/>
                  </a:moveTo>
                  <a:cubicBezTo>
                    <a:pt x="8" y="0"/>
                    <a:pt x="8" y="0"/>
                    <a:pt x="8" y="0"/>
                  </a:cubicBezTo>
                  <a:cubicBezTo>
                    <a:pt x="4" y="0"/>
                    <a:pt x="0" y="3"/>
                    <a:pt x="0" y="7"/>
                  </a:cubicBezTo>
                  <a:cubicBezTo>
                    <a:pt x="0" y="161"/>
                    <a:pt x="0" y="161"/>
                    <a:pt x="0" y="161"/>
                  </a:cubicBezTo>
                  <a:cubicBezTo>
                    <a:pt x="0" y="165"/>
                    <a:pt x="4" y="168"/>
                    <a:pt x="8" y="168"/>
                  </a:cubicBezTo>
                  <a:cubicBezTo>
                    <a:pt x="86" y="168"/>
                    <a:pt x="86" y="168"/>
                    <a:pt x="86" y="168"/>
                  </a:cubicBezTo>
                  <a:cubicBezTo>
                    <a:pt x="86" y="179"/>
                    <a:pt x="86" y="179"/>
                    <a:pt x="86" y="179"/>
                  </a:cubicBezTo>
                  <a:cubicBezTo>
                    <a:pt x="69" y="193"/>
                    <a:pt x="69" y="193"/>
                    <a:pt x="69" y="193"/>
                  </a:cubicBezTo>
                  <a:cubicBezTo>
                    <a:pt x="188" y="193"/>
                    <a:pt x="188" y="193"/>
                    <a:pt x="188" y="193"/>
                  </a:cubicBezTo>
                  <a:cubicBezTo>
                    <a:pt x="171" y="179"/>
                    <a:pt x="171" y="179"/>
                    <a:pt x="171" y="179"/>
                  </a:cubicBezTo>
                  <a:cubicBezTo>
                    <a:pt x="171" y="168"/>
                    <a:pt x="171" y="168"/>
                    <a:pt x="171" y="168"/>
                  </a:cubicBezTo>
                  <a:cubicBezTo>
                    <a:pt x="244" y="168"/>
                    <a:pt x="244" y="168"/>
                    <a:pt x="244" y="168"/>
                  </a:cubicBezTo>
                  <a:cubicBezTo>
                    <a:pt x="249" y="168"/>
                    <a:pt x="252" y="165"/>
                    <a:pt x="252" y="161"/>
                  </a:cubicBezTo>
                  <a:cubicBezTo>
                    <a:pt x="252" y="7"/>
                    <a:pt x="252" y="7"/>
                    <a:pt x="252" y="7"/>
                  </a:cubicBezTo>
                  <a:cubicBezTo>
                    <a:pt x="252" y="3"/>
                    <a:pt x="249" y="0"/>
                    <a:pt x="244" y="0"/>
                  </a:cubicBezTo>
                  <a:close/>
                  <a:moveTo>
                    <a:pt x="238" y="149"/>
                  </a:moveTo>
                  <a:cubicBezTo>
                    <a:pt x="238" y="153"/>
                    <a:pt x="235" y="155"/>
                    <a:pt x="231" y="155"/>
                  </a:cubicBezTo>
                  <a:cubicBezTo>
                    <a:pt x="22" y="155"/>
                    <a:pt x="22" y="155"/>
                    <a:pt x="22" y="155"/>
                  </a:cubicBezTo>
                  <a:cubicBezTo>
                    <a:pt x="18" y="155"/>
                    <a:pt x="15" y="153"/>
                    <a:pt x="15" y="149"/>
                  </a:cubicBezTo>
                  <a:cubicBezTo>
                    <a:pt x="15" y="19"/>
                    <a:pt x="15" y="19"/>
                    <a:pt x="15" y="19"/>
                  </a:cubicBezTo>
                  <a:cubicBezTo>
                    <a:pt x="15" y="15"/>
                    <a:pt x="18" y="13"/>
                    <a:pt x="22" y="13"/>
                  </a:cubicBezTo>
                  <a:cubicBezTo>
                    <a:pt x="231" y="13"/>
                    <a:pt x="231" y="13"/>
                    <a:pt x="231" y="13"/>
                  </a:cubicBezTo>
                  <a:cubicBezTo>
                    <a:pt x="235" y="13"/>
                    <a:pt x="238" y="15"/>
                    <a:pt x="238" y="19"/>
                  </a:cubicBezTo>
                  <a:cubicBezTo>
                    <a:pt x="238" y="149"/>
                    <a:pt x="238" y="149"/>
                    <a:pt x="238" y="149"/>
                  </a:cubicBezTo>
                  <a:cubicBezTo>
                    <a:pt x="238" y="149"/>
                    <a:pt x="238" y="149"/>
                    <a:pt x="238" y="149"/>
                  </a:cubicBez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94" name="Freeform 15"/>
            <p:cNvSpPr>
              <a:spLocks/>
            </p:cNvSpPr>
            <p:nvPr/>
          </p:nvSpPr>
          <p:spPr bwMode="auto">
            <a:xfrm flipH="1">
              <a:off x="324697" y="4969438"/>
              <a:ext cx="1030406" cy="400892"/>
            </a:xfrm>
            <a:custGeom>
              <a:avLst/>
              <a:gdLst>
                <a:gd name="T0" fmla="*/ 40 w 294"/>
                <a:gd name="T1" fmla="*/ 109 h 109"/>
                <a:gd name="T2" fmla="*/ 7 w 294"/>
                <a:gd name="T3" fmla="*/ 77 h 109"/>
                <a:gd name="T4" fmla="*/ 0 w 294"/>
                <a:gd name="T5" fmla="*/ 60 h 109"/>
                <a:gd name="T6" fmla="*/ 7 w 294"/>
                <a:gd name="T7" fmla="*/ 43 h 109"/>
                <a:gd name="T8" fmla="*/ 24 w 294"/>
                <a:gd name="T9" fmla="*/ 36 h 109"/>
                <a:gd name="T10" fmla="*/ 271 w 294"/>
                <a:gd name="T11" fmla="*/ 36 h 109"/>
                <a:gd name="T12" fmla="*/ 284 w 294"/>
                <a:gd name="T13" fmla="*/ 23 h 109"/>
                <a:gd name="T14" fmla="*/ 271 w 294"/>
                <a:gd name="T15" fmla="*/ 10 h 109"/>
                <a:gd name="T16" fmla="*/ 248 w 294"/>
                <a:gd name="T17" fmla="*/ 10 h 109"/>
                <a:gd name="T18" fmla="*/ 248 w 294"/>
                <a:gd name="T19" fmla="*/ 0 h 109"/>
                <a:gd name="T20" fmla="*/ 271 w 294"/>
                <a:gd name="T21" fmla="*/ 0 h 109"/>
                <a:gd name="T22" fmla="*/ 294 w 294"/>
                <a:gd name="T23" fmla="*/ 23 h 109"/>
                <a:gd name="T24" fmla="*/ 271 w 294"/>
                <a:gd name="T25" fmla="*/ 45 h 109"/>
                <a:gd name="T26" fmla="*/ 24 w 294"/>
                <a:gd name="T27" fmla="*/ 45 h 109"/>
                <a:gd name="T28" fmla="*/ 14 w 294"/>
                <a:gd name="T29" fmla="*/ 50 h 109"/>
                <a:gd name="T30" fmla="*/ 10 w 294"/>
                <a:gd name="T31" fmla="*/ 60 h 109"/>
                <a:gd name="T32" fmla="*/ 14 w 294"/>
                <a:gd name="T33" fmla="*/ 70 h 109"/>
                <a:gd name="T34" fmla="*/ 14 w 294"/>
                <a:gd name="T35" fmla="*/ 70 h 109"/>
                <a:gd name="T36" fmla="*/ 47 w 294"/>
                <a:gd name="T37" fmla="*/ 102 h 109"/>
                <a:gd name="T38" fmla="*/ 40 w 294"/>
                <a:gd name="T3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4" h="109">
                  <a:moveTo>
                    <a:pt x="40" y="109"/>
                  </a:moveTo>
                  <a:cubicBezTo>
                    <a:pt x="7" y="77"/>
                    <a:pt x="7" y="77"/>
                    <a:pt x="7" y="77"/>
                  </a:cubicBezTo>
                  <a:cubicBezTo>
                    <a:pt x="3" y="72"/>
                    <a:pt x="0" y="66"/>
                    <a:pt x="0" y="60"/>
                  </a:cubicBezTo>
                  <a:cubicBezTo>
                    <a:pt x="0" y="54"/>
                    <a:pt x="3" y="48"/>
                    <a:pt x="7" y="43"/>
                  </a:cubicBezTo>
                  <a:cubicBezTo>
                    <a:pt x="12" y="39"/>
                    <a:pt x="18" y="36"/>
                    <a:pt x="24" y="36"/>
                  </a:cubicBezTo>
                  <a:cubicBezTo>
                    <a:pt x="271" y="36"/>
                    <a:pt x="271" y="36"/>
                    <a:pt x="271" y="36"/>
                  </a:cubicBezTo>
                  <a:cubicBezTo>
                    <a:pt x="279" y="36"/>
                    <a:pt x="284" y="30"/>
                    <a:pt x="284" y="23"/>
                  </a:cubicBezTo>
                  <a:cubicBezTo>
                    <a:pt x="284" y="16"/>
                    <a:pt x="279" y="10"/>
                    <a:pt x="271" y="10"/>
                  </a:cubicBezTo>
                  <a:cubicBezTo>
                    <a:pt x="248" y="10"/>
                    <a:pt x="248" y="10"/>
                    <a:pt x="248" y="10"/>
                  </a:cubicBezTo>
                  <a:cubicBezTo>
                    <a:pt x="248" y="0"/>
                    <a:pt x="248" y="0"/>
                    <a:pt x="248" y="0"/>
                  </a:cubicBezTo>
                  <a:cubicBezTo>
                    <a:pt x="271" y="0"/>
                    <a:pt x="271" y="0"/>
                    <a:pt x="271" y="0"/>
                  </a:cubicBezTo>
                  <a:cubicBezTo>
                    <a:pt x="284" y="0"/>
                    <a:pt x="294" y="11"/>
                    <a:pt x="294" y="23"/>
                  </a:cubicBezTo>
                  <a:cubicBezTo>
                    <a:pt x="294" y="35"/>
                    <a:pt x="284" y="45"/>
                    <a:pt x="271" y="45"/>
                  </a:cubicBezTo>
                  <a:cubicBezTo>
                    <a:pt x="24" y="45"/>
                    <a:pt x="24" y="45"/>
                    <a:pt x="24" y="45"/>
                  </a:cubicBezTo>
                  <a:cubicBezTo>
                    <a:pt x="20" y="46"/>
                    <a:pt x="17" y="47"/>
                    <a:pt x="14" y="50"/>
                  </a:cubicBezTo>
                  <a:cubicBezTo>
                    <a:pt x="11" y="52"/>
                    <a:pt x="10" y="56"/>
                    <a:pt x="10" y="60"/>
                  </a:cubicBezTo>
                  <a:cubicBezTo>
                    <a:pt x="10" y="64"/>
                    <a:pt x="11" y="67"/>
                    <a:pt x="14" y="70"/>
                  </a:cubicBezTo>
                  <a:cubicBezTo>
                    <a:pt x="14" y="70"/>
                    <a:pt x="14" y="70"/>
                    <a:pt x="14" y="70"/>
                  </a:cubicBezTo>
                  <a:cubicBezTo>
                    <a:pt x="47" y="102"/>
                    <a:pt x="47" y="102"/>
                    <a:pt x="47" y="102"/>
                  </a:cubicBezTo>
                  <a:lnTo>
                    <a:pt x="40" y="109"/>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95" name="Freeform 16"/>
            <p:cNvSpPr>
              <a:spLocks/>
            </p:cNvSpPr>
            <p:nvPr/>
          </p:nvSpPr>
          <p:spPr bwMode="auto">
            <a:xfrm flipH="1">
              <a:off x="969951" y="4605470"/>
              <a:ext cx="205081" cy="216271"/>
            </a:xfrm>
            <a:custGeom>
              <a:avLst/>
              <a:gdLst>
                <a:gd name="T0" fmla="*/ 82 w 82"/>
                <a:gd name="T1" fmla="*/ 65 h 82"/>
                <a:gd name="T2" fmla="*/ 57 w 82"/>
                <a:gd name="T3" fmla="*/ 41 h 82"/>
                <a:gd name="T4" fmla="*/ 74 w 82"/>
                <a:gd name="T5" fmla="*/ 24 h 82"/>
                <a:gd name="T6" fmla="*/ 0 w 82"/>
                <a:gd name="T7" fmla="*/ 0 h 82"/>
                <a:gd name="T8" fmla="*/ 25 w 82"/>
                <a:gd name="T9" fmla="*/ 73 h 82"/>
                <a:gd name="T10" fmla="*/ 42 w 82"/>
                <a:gd name="T11" fmla="*/ 56 h 82"/>
                <a:gd name="T12" fmla="*/ 66 w 82"/>
                <a:gd name="T13" fmla="*/ 82 h 82"/>
                <a:gd name="T14" fmla="*/ 82 w 82"/>
                <a:gd name="T15" fmla="*/ 65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82">
                  <a:moveTo>
                    <a:pt x="82" y="65"/>
                  </a:moveTo>
                  <a:lnTo>
                    <a:pt x="57" y="41"/>
                  </a:lnTo>
                  <a:lnTo>
                    <a:pt x="74" y="24"/>
                  </a:lnTo>
                  <a:lnTo>
                    <a:pt x="0" y="0"/>
                  </a:lnTo>
                  <a:lnTo>
                    <a:pt x="25" y="73"/>
                  </a:lnTo>
                  <a:lnTo>
                    <a:pt x="42" y="56"/>
                  </a:lnTo>
                  <a:lnTo>
                    <a:pt x="66" y="82"/>
                  </a:lnTo>
                  <a:lnTo>
                    <a:pt x="82" y="65"/>
                  </a:lnTo>
                  <a:close/>
                </a:path>
              </a:pathLst>
            </a:custGeom>
            <a:solidFill>
              <a:srgbClr val="505050"/>
            </a:solidFill>
            <a:ln>
              <a:noFill/>
            </a:ln>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grpSp>
          <p:nvGrpSpPr>
            <p:cNvPr id="96" name="Group 95"/>
            <p:cNvGrpSpPr/>
            <p:nvPr userDrawn="1"/>
          </p:nvGrpSpPr>
          <p:grpSpPr>
            <a:xfrm>
              <a:off x="203573" y="5272360"/>
              <a:ext cx="1076500" cy="1134105"/>
              <a:chOff x="199648" y="5278019"/>
              <a:chExt cx="1076500" cy="1134105"/>
            </a:xfrm>
          </p:grpSpPr>
          <p:sp>
            <p:nvSpPr>
              <p:cNvPr id="97" name="Freeform 13"/>
              <p:cNvSpPr>
                <a:spLocks/>
              </p:cNvSpPr>
              <p:nvPr/>
            </p:nvSpPr>
            <p:spPr bwMode="auto">
              <a:xfrm flipH="1">
                <a:off x="199648" y="5866171"/>
                <a:ext cx="520205" cy="545953"/>
              </a:xfrm>
              <a:custGeom>
                <a:avLst/>
                <a:gdLst>
                  <a:gd name="T0" fmla="*/ 208 w 208"/>
                  <a:gd name="T1" fmla="*/ 97 h 207"/>
                  <a:gd name="T2" fmla="*/ 96 w 208"/>
                  <a:gd name="T3" fmla="*/ 207 h 207"/>
                  <a:gd name="T4" fmla="*/ 0 w 208"/>
                  <a:gd name="T5" fmla="*/ 112 h 207"/>
                  <a:gd name="T6" fmla="*/ 112 w 208"/>
                  <a:gd name="T7" fmla="*/ 0 h 207"/>
                  <a:gd name="T8" fmla="*/ 208 w 208"/>
                  <a:gd name="T9" fmla="*/ 97 h 207"/>
                </a:gdLst>
                <a:ahLst/>
                <a:cxnLst>
                  <a:cxn ang="0">
                    <a:pos x="T0" y="T1"/>
                  </a:cxn>
                  <a:cxn ang="0">
                    <a:pos x="T2" y="T3"/>
                  </a:cxn>
                  <a:cxn ang="0">
                    <a:pos x="T4" y="T5"/>
                  </a:cxn>
                  <a:cxn ang="0">
                    <a:pos x="T6" y="T7"/>
                  </a:cxn>
                  <a:cxn ang="0">
                    <a:pos x="T8" y="T9"/>
                  </a:cxn>
                </a:cxnLst>
                <a:rect l="0" t="0" r="r" b="b"/>
                <a:pathLst>
                  <a:path w="208" h="207">
                    <a:moveTo>
                      <a:pt x="208" y="97"/>
                    </a:moveTo>
                    <a:lnTo>
                      <a:pt x="96" y="207"/>
                    </a:lnTo>
                    <a:lnTo>
                      <a:pt x="0" y="112"/>
                    </a:lnTo>
                    <a:lnTo>
                      <a:pt x="112" y="0"/>
                    </a:lnTo>
                    <a:lnTo>
                      <a:pt x="208" y="97"/>
                    </a:lnTo>
                    <a:close/>
                  </a:path>
                </a:pathLst>
              </a:custGeom>
              <a:solidFill>
                <a:srgbClr val="00B294"/>
              </a:solidFill>
              <a:ln>
                <a:noFill/>
              </a:ln>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grpSp>
            <p:nvGrpSpPr>
              <p:cNvPr id="98" name="Group 97"/>
              <p:cNvGrpSpPr/>
              <p:nvPr userDrawn="1"/>
            </p:nvGrpSpPr>
            <p:grpSpPr>
              <a:xfrm>
                <a:off x="489764" y="5278019"/>
                <a:ext cx="786384" cy="832104"/>
                <a:chOff x="985838" y="5567363"/>
                <a:chExt cx="804862" cy="847725"/>
              </a:xfrm>
            </p:grpSpPr>
            <p:sp>
              <p:nvSpPr>
                <p:cNvPr id="99" name="Freeform 5"/>
                <p:cNvSpPr>
                  <a:spLocks/>
                </p:cNvSpPr>
                <p:nvPr userDrawn="1"/>
              </p:nvSpPr>
              <p:spPr bwMode="auto">
                <a:xfrm>
                  <a:off x="1306513" y="5567363"/>
                  <a:ext cx="406400" cy="284163"/>
                </a:xfrm>
                <a:custGeom>
                  <a:avLst/>
                  <a:gdLst>
                    <a:gd name="T0" fmla="*/ 15 w 126"/>
                    <a:gd name="T1" fmla="*/ 69 h 88"/>
                    <a:gd name="T2" fmla="*/ 17 w 126"/>
                    <a:gd name="T3" fmla="*/ 83 h 88"/>
                    <a:gd name="T4" fmla="*/ 29 w 126"/>
                    <a:gd name="T5" fmla="*/ 69 h 88"/>
                    <a:gd name="T6" fmla="*/ 47 w 126"/>
                    <a:gd name="T7" fmla="*/ 69 h 88"/>
                    <a:gd name="T8" fmla="*/ 47 w 126"/>
                    <a:gd name="T9" fmla="*/ 88 h 88"/>
                    <a:gd name="T10" fmla="*/ 63 w 126"/>
                    <a:gd name="T11" fmla="*/ 69 h 88"/>
                    <a:gd name="T12" fmla="*/ 81 w 126"/>
                    <a:gd name="T13" fmla="*/ 69 h 88"/>
                    <a:gd name="T14" fmla="*/ 83 w 126"/>
                    <a:gd name="T15" fmla="*/ 71 h 88"/>
                    <a:gd name="T16" fmla="*/ 126 w 126"/>
                    <a:gd name="T17" fmla="*/ 26 h 88"/>
                    <a:gd name="T18" fmla="*/ 39 w 126"/>
                    <a:gd name="T19" fmla="*/ 26 h 88"/>
                    <a:gd name="T20" fmla="*/ 0 w 126"/>
                    <a:gd name="T21" fmla="*/ 67 h 88"/>
                    <a:gd name="T22" fmla="*/ 15 w 126"/>
                    <a:gd name="T23" fmla="*/ 6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88">
                      <a:moveTo>
                        <a:pt x="15" y="69"/>
                      </a:moveTo>
                      <a:cubicBezTo>
                        <a:pt x="18" y="73"/>
                        <a:pt x="19" y="78"/>
                        <a:pt x="17" y="83"/>
                      </a:cubicBezTo>
                      <a:cubicBezTo>
                        <a:pt x="29" y="69"/>
                        <a:pt x="29" y="69"/>
                        <a:pt x="29" y="69"/>
                      </a:cubicBezTo>
                      <a:cubicBezTo>
                        <a:pt x="35" y="64"/>
                        <a:pt x="42" y="63"/>
                        <a:pt x="47" y="69"/>
                      </a:cubicBezTo>
                      <a:cubicBezTo>
                        <a:pt x="52" y="74"/>
                        <a:pt x="51" y="82"/>
                        <a:pt x="47" y="88"/>
                      </a:cubicBezTo>
                      <a:cubicBezTo>
                        <a:pt x="63" y="69"/>
                        <a:pt x="63" y="69"/>
                        <a:pt x="63" y="69"/>
                      </a:cubicBezTo>
                      <a:cubicBezTo>
                        <a:pt x="69" y="64"/>
                        <a:pt x="77" y="63"/>
                        <a:pt x="81" y="69"/>
                      </a:cubicBezTo>
                      <a:cubicBezTo>
                        <a:pt x="82" y="70"/>
                        <a:pt x="82" y="71"/>
                        <a:pt x="83" y="71"/>
                      </a:cubicBezTo>
                      <a:cubicBezTo>
                        <a:pt x="96" y="58"/>
                        <a:pt x="110" y="42"/>
                        <a:pt x="126" y="26"/>
                      </a:cubicBezTo>
                      <a:cubicBezTo>
                        <a:pt x="102" y="0"/>
                        <a:pt x="63" y="0"/>
                        <a:pt x="39" y="26"/>
                      </a:cubicBezTo>
                      <a:cubicBezTo>
                        <a:pt x="39" y="26"/>
                        <a:pt x="39" y="26"/>
                        <a:pt x="0" y="67"/>
                      </a:cubicBezTo>
                      <a:cubicBezTo>
                        <a:pt x="5" y="64"/>
                        <a:pt x="11" y="64"/>
                        <a:pt x="15" y="69"/>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100" name="Freeform 6"/>
                <p:cNvSpPr>
                  <a:spLocks/>
                </p:cNvSpPr>
                <p:nvPr userDrawn="1"/>
              </p:nvSpPr>
              <p:spPr bwMode="auto">
                <a:xfrm>
                  <a:off x="1468438" y="5651501"/>
                  <a:ext cx="322262" cy="492125"/>
                </a:xfrm>
                <a:custGeom>
                  <a:avLst/>
                  <a:gdLst>
                    <a:gd name="T0" fmla="*/ 76 w 100"/>
                    <a:gd name="T1" fmla="*/ 0 h 153"/>
                    <a:gd name="T2" fmla="*/ 33 w 100"/>
                    <a:gd name="T3" fmla="*/ 46 h 153"/>
                    <a:gd name="T4" fmla="*/ 30 w 100"/>
                    <a:gd name="T5" fmla="*/ 62 h 153"/>
                    <a:gd name="T6" fmla="*/ 31 w 100"/>
                    <a:gd name="T7" fmla="*/ 61 h 153"/>
                    <a:gd name="T8" fmla="*/ 44 w 100"/>
                    <a:gd name="T9" fmla="*/ 47 h 153"/>
                    <a:gd name="T10" fmla="*/ 64 w 100"/>
                    <a:gd name="T11" fmla="*/ 45 h 153"/>
                    <a:gd name="T12" fmla="*/ 63 w 100"/>
                    <a:gd name="T13" fmla="*/ 66 h 153"/>
                    <a:gd name="T14" fmla="*/ 0 w 100"/>
                    <a:gd name="T15" fmla="*/ 133 h 153"/>
                    <a:gd name="T16" fmla="*/ 17 w 100"/>
                    <a:gd name="T17" fmla="*/ 135 h 153"/>
                    <a:gd name="T18" fmla="*/ 18 w 100"/>
                    <a:gd name="T19" fmla="*/ 153 h 153"/>
                    <a:gd name="T20" fmla="*/ 76 w 100"/>
                    <a:gd name="T21" fmla="*/ 92 h 153"/>
                    <a:gd name="T22" fmla="*/ 76 w 100"/>
                    <a:gd name="T23"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53">
                      <a:moveTo>
                        <a:pt x="76" y="0"/>
                      </a:moveTo>
                      <a:cubicBezTo>
                        <a:pt x="76" y="0"/>
                        <a:pt x="76" y="0"/>
                        <a:pt x="33" y="46"/>
                      </a:cubicBezTo>
                      <a:cubicBezTo>
                        <a:pt x="35" y="50"/>
                        <a:pt x="34" y="57"/>
                        <a:pt x="30" y="62"/>
                      </a:cubicBezTo>
                      <a:cubicBezTo>
                        <a:pt x="31" y="61"/>
                        <a:pt x="31" y="61"/>
                        <a:pt x="31" y="61"/>
                      </a:cubicBezTo>
                      <a:cubicBezTo>
                        <a:pt x="44" y="47"/>
                        <a:pt x="44" y="47"/>
                        <a:pt x="44" y="47"/>
                      </a:cubicBezTo>
                      <a:cubicBezTo>
                        <a:pt x="50" y="41"/>
                        <a:pt x="59" y="41"/>
                        <a:pt x="64" y="45"/>
                      </a:cubicBezTo>
                      <a:cubicBezTo>
                        <a:pt x="70" y="51"/>
                        <a:pt x="68" y="61"/>
                        <a:pt x="63" y="66"/>
                      </a:cubicBezTo>
                      <a:cubicBezTo>
                        <a:pt x="0" y="133"/>
                        <a:pt x="0" y="133"/>
                        <a:pt x="0" y="133"/>
                      </a:cubicBezTo>
                      <a:cubicBezTo>
                        <a:pt x="6" y="130"/>
                        <a:pt x="12" y="130"/>
                        <a:pt x="17" y="135"/>
                      </a:cubicBezTo>
                      <a:cubicBezTo>
                        <a:pt x="21" y="140"/>
                        <a:pt x="21" y="147"/>
                        <a:pt x="18" y="153"/>
                      </a:cubicBezTo>
                      <a:cubicBezTo>
                        <a:pt x="31" y="139"/>
                        <a:pt x="49" y="120"/>
                        <a:pt x="76" y="92"/>
                      </a:cubicBezTo>
                      <a:cubicBezTo>
                        <a:pt x="100" y="66"/>
                        <a:pt x="100" y="25"/>
                        <a:pt x="76"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sp>
              <p:nvSpPr>
                <p:cNvPr id="101" name="Freeform 7"/>
                <p:cNvSpPr>
                  <a:spLocks/>
                </p:cNvSpPr>
                <p:nvPr userDrawn="1"/>
              </p:nvSpPr>
              <p:spPr bwMode="auto">
                <a:xfrm>
                  <a:off x="985838" y="5770563"/>
                  <a:ext cx="708025" cy="644525"/>
                </a:xfrm>
                <a:custGeom>
                  <a:avLst/>
                  <a:gdLst>
                    <a:gd name="T0" fmla="*/ 96 w 219"/>
                    <a:gd name="T1" fmla="*/ 6 h 200"/>
                    <a:gd name="T2" fmla="*/ 114 w 219"/>
                    <a:gd name="T3" fmla="*/ 6 h 200"/>
                    <a:gd name="T4" fmla="*/ 116 w 219"/>
                    <a:gd name="T5" fmla="*/ 20 h 200"/>
                    <a:gd name="T6" fmla="*/ 128 w 219"/>
                    <a:gd name="T7" fmla="*/ 6 h 200"/>
                    <a:gd name="T8" fmla="*/ 146 w 219"/>
                    <a:gd name="T9" fmla="*/ 6 h 200"/>
                    <a:gd name="T10" fmla="*/ 146 w 219"/>
                    <a:gd name="T11" fmla="*/ 25 h 200"/>
                    <a:gd name="T12" fmla="*/ 146 w 219"/>
                    <a:gd name="T13" fmla="*/ 25 h 200"/>
                    <a:gd name="T14" fmla="*/ 146 w 219"/>
                    <a:gd name="T15" fmla="*/ 25 h 200"/>
                    <a:gd name="T16" fmla="*/ 146 w 219"/>
                    <a:gd name="T17" fmla="*/ 25 h 200"/>
                    <a:gd name="T18" fmla="*/ 162 w 219"/>
                    <a:gd name="T19" fmla="*/ 6 h 200"/>
                    <a:gd name="T20" fmla="*/ 180 w 219"/>
                    <a:gd name="T21" fmla="*/ 6 h 200"/>
                    <a:gd name="T22" fmla="*/ 179 w 219"/>
                    <a:gd name="T23" fmla="*/ 25 h 200"/>
                    <a:gd name="T24" fmla="*/ 180 w 219"/>
                    <a:gd name="T25" fmla="*/ 24 h 200"/>
                    <a:gd name="T26" fmla="*/ 180 w 219"/>
                    <a:gd name="T27" fmla="*/ 24 h 200"/>
                    <a:gd name="T28" fmla="*/ 193 w 219"/>
                    <a:gd name="T29" fmla="*/ 10 h 200"/>
                    <a:gd name="T30" fmla="*/ 213 w 219"/>
                    <a:gd name="T31" fmla="*/ 8 h 200"/>
                    <a:gd name="T32" fmla="*/ 212 w 219"/>
                    <a:gd name="T33" fmla="*/ 29 h 200"/>
                    <a:gd name="T34" fmla="*/ 149 w 219"/>
                    <a:gd name="T35" fmla="*/ 96 h 200"/>
                    <a:gd name="T36" fmla="*/ 166 w 219"/>
                    <a:gd name="T37" fmla="*/ 98 h 200"/>
                    <a:gd name="T38" fmla="*/ 165 w 219"/>
                    <a:gd name="T39" fmla="*/ 119 h 200"/>
                    <a:gd name="T40" fmla="*/ 136 w 219"/>
                    <a:gd name="T41" fmla="*/ 148 h 200"/>
                    <a:gd name="T42" fmla="*/ 107 w 219"/>
                    <a:gd name="T43" fmla="*/ 180 h 200"/>
                    <a:gd name="T44" fmla="*/ 80 w 219"/>
                    <a:gd name="T45" fmla="*/ 180 h 200"/>
                    <a:gd name="T46" fmla="*/ 60 w 219"/>
                    <a:gd name="T47" fmla="*/ 200 h 200"/>
                    <a:gd name="T48" fmla="*/ 0 w 219"/>
                    <a:gd name="T49" fmla="*/ 136 h 200"/>
                    <a:gd name="T50" fmla="*/ 20 w 219"/>
                    <a:gd name="T51" fmla="*/ 116 h 200"/>
                    <a:gd name="T52" fmla="*/ 20 w 219"/>
                    <a:gd name="T53" fmla="*/ 88 h 200"/>
                    <a:gd name="T54" fmla="*/ 60 w 219"/>
                    <a:gd name="T55" fmla="*/ 45 h 200"/>
                    <a:gd name="T56" fmla="*/ 60 w 219"/>
                    <a:gd name="T57" fmla="*/ 45 h 200"/>
                    <a:gd name="T58" fmla="*/ 96 w 219"/>
                    <a:gd name="T59" fmla="*/ 6 h 200"/>
                    <a:gd name="T60" fmla="*/ 96 w 219"/>
                    <a:gd name="T61" fmla="*/ 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9" h="200">
                      <a:moveTo>
                        <a:pt x="96" y="6"/>
                      </a:moveTo>
                      <a:cubicBezTo>
                        <a:pt x="102" y="1"/>
                        <a:pt x="109" y="0"/>
                        <a:pt x="114" y="6"/>
                      </a:cubicBezTo>
                      <a:cubicBezTo>
                        <a:pt x="117" y="10"/>
                        <a:pt x="118" y="15"/>
                        <a:pt x="116" y="20"/>
                      </a:cubicBezTo>
                      <a:cubicBezTo>
                        <a:pt x="128" y="6"/>
                        <a:pt x="128" y="6"/>
                        <a:pt x="128" y="6"/>
                      </a:cubicBezTo>
                      <a:cubicBezTo>
                        <a:pt x="134" y="1"/>
                        <a:pt x="141" y="0"/>
                        <a:pt x="146" y="6"/>
                      </a:cubicBezTo>
                      <a:cubicBezTo>
                        <a:pt x="151" y="11"/>
                        <a:pt x="150" y="19"/>
                        <a:pt x="146" y="25"/>
                      </a:cubicBezTo>
                      <a:cubicBezTo>
                        <a:pt x="146" y="25"/>
                        <a:pt x="146" y="25"/>
                        <a:pt x="146" y="25"/>
                      </a:cubicBezTo>
                      <a:cubicBezTo>
                        <a:pt x="146" y="25"/>
                        <a:pt x="146" y="25"/>
                        <a:pt x="146" y="25"/>
                      </a:cubicBezTo>
                      <a:cubicBezTo>
                        <a:pt x="146" y="25"/>
                        <a:pt x="146" y="25"/>
                        <a:pt x="146" y="25"/>
                      </a:cubicBezTo>
                      <a:cubicBezTo>
                        <a:pt x="162" y="6"/>
                        <a:pt x="162" y="6"/>
                        <a:pt x="162" y="6"/>
                      </a:cubicBezTo>
                      <a:cubicBezTo>
                        <a:pt x="168" y="1"/>
                        <a:pt x="176" y="0"/>
                        <a:pt x="180" y="6"/>
                      </a:cubicBezTo>
                      <a:cubicBezTo>
                        <a:pt x="184" y="11"/>
                        <a:pt x="184" y="19"/>
                        <a:pt x="179" y="25"/>
                      </a:cubicBezTo>
                      <a:cubicBezTo>
                        <a:pt x="180" y="24"/>
                        <a:pt x="180" y="24"/>
                        <a:pt x="180" y="24"/>
                      </a:cubicBezTo>
                      <a:cubicBezTo>
                        <a:pt x="180" y="24"/>
                        <a:pt x="180" y="24"/>
                        <a:pt x="180" y="24"/>
                      </a:cubicBezTo>
                      <a:cubicBezTo>
                        <a:pt x="193" y="10"/>
                        <a:pt x="193" y="10"/>
                        <a:pt x="193" y="10"/>
                      </a:cubicBezTo>
                      <a:cubicBezTo>
                        <a:pt x="199" y="4"/>
                        <a:pt x="208" y="4"/>
                        <a:pt x="213" y="8"/>
                      </a:cubicBezTo>
                      <a:cubicBezTo>
                        <a:pt x="219" y="14"/>
                        <a:pt x="217" y="24"/>
                        <a:pt x="212" y="29"/>
                      </a:cubicBezTo>
                      <a:cubicBezTo>
                        <a:pt x="149" y="96"/>
                        <a:pt x="149" y="96"/>
                        <a:pt x="149" y="96"/>
                      </a:cubicBezTo>
                      <a:cubicBezTo>
                        <a:pt x="155" y="93"/>
                        <a:pt x="161" y="93"/>
                        <a:pt x="166" y="98"/>
                      </a:cubicBezTo>
                      <a:cubicBezTo>
                        <a:pt x="171" y="104"/>
                        <a:pt x="170" y="113"/>
                        <a:pt x="165" y="119"/>
                      </a:cubicBezTo>
                      <a:cubicBezTo>
                        <a:pt x="136" y="148"/>
                        <a:pt x="136" y="148"/>
                        <a:pt x="136" y="148"/>
                      </a:cubicBezTo>
                      <a:cubicBezTo>
                        <a:pt x="107" y="180"/>
                        <a:pt x="107" y="180"/>
                        <a:pt x="107" y="180"/>
                      </a:cubicBezTo>
                      <a:cubicBezTo>
                        <a:pt x="99" y="188"/>
                        <a:pt x="87" y="188"/>
                        <a:pt x="80" y="180"/>
                      </a:cubicBezTo>
                      <a:cubicBezTo>
                        <a:pt x="60" y="200"/>
                        <a:pt x="60" y="200"/>
                        <a:pt x="60" y="200"/>
                      </a:cubicBezTo>
                      <a:cubicBezTo>
                        <a:pt x="0" y="136"/>
                        <a:pt x="0" y="136"/>
                        <a:pt x="0" y="136"/>
                      </a:cubicBezTo>
                      <a:cubicBezTo>
                        <a:pt x="20" y="116"/>
                        <a:pt x="20" y="116"/>
                        <a:pt x="20" y="116"/>
                      </a:cubicBezTo>
                      <a:cubicBezTo>
                        <a:pt x="12" y="107"/>
                        <a:pt x="12" y="95"/>
                        <a:pt x="20" y="88"/>
                      </a:cubicBezTo>
                      <a:cubicBezTo>
                        <a:pt x="60" y="45"/>
                        <a:pt x="60" y="45"/>
                        <a:pt x="60" y="45"/>
                      </a:cubicBezTo>
                      <a:cubicBezTo>
                        <a:pt x="60" y="45"/>
                        <a:pt x="60" y="45"/>
                        <a:pt x="60" y="45"/>
                      </a:cubicBezTo>
                      <a:cubicBezTo>
                        <a:pt x="96" y="6"/>
                        <a:pt x="96" y="6"/>
                        <a:pt x="96" y="6"/>
                      </a:cubicBezTo>
                      <a:cubicBezTo>
                        <a:pt x="96" y="6"/>
                        <a:pt x="96" y="6"/>
                        <a:pt x="96" y="6"/>
                      </a:cubicBezTo>
                      <a:close/>
                    </a:path>
                  </a:pathLst>
                </a:custGeom>
                <a:solidFill>
                  <a:srgbClr val="C69B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63"/>
                  <a:endParaRPr lang="en-US" sz="1800" dirty="0">
                    <a:solidFill>
                      <a:srgbClr val="505050"/>
                    </a:solidFill>
                  </a:endParaRPr>
                </a:p>
              </p:txBody>
            </p:sp>
          </p:grpSp>
        </p:grpSp>
      </p:grpSp>
    </p:spTree>
    <p:extLst>
      <p:ext uri="{BB962C8B-B14F-4D97-AF65-F5344CB8AC3E}">
        <p14:creationId xmlns:p14="http://schemas.microsoft.com/office/powerpoint/2010/main" val="301962405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89D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32" name="Group 31"/>
          <p:cNvGrpSpPr/>
          <p:nvPr userDrawn="1"/>
        </p:nvGrpSpPr>
        <p:grpSpPr>
          <a:xfrm>
            <a:off x="1" y="4574059"/>
            <a:ext cx="3892487" cy="2456584"/>
            <a:chOff x="5946775" y="3987119"/>
            <a:chExt cx="5081587" cy="3017715"/>
          </a:xfrm>
        </p:grpSpPr>
        <p:sp>
          <p:nvSpPr>
            <p:cNvPr id="33" name="Freeform 38"/>
            <p:cNvSpPr>
              <a:spLocks/>
            </p:cNvSpPr>
            <p:nvPr/>
          </p:nvSpPr>
          <p:spPr bwMode="auto">
            <a:xfrm>
              <a:off x="9494838" y="4752975"/>
              <a:ext cx="396875" cy="682625"/>
            </a:xfrm>
            <a:custGeom>
              <a:avLst/>
              <a:gdLst>
                <a:gd name="T0" fmla="*/ 93 w 93"/>
                <a:gd name="T1" fmla="*/ 153 h 159"/>
                <a:gd name="T2" fmla="*/ 87 w 93"/>
                <a:gd name="T3" fmla="*/ 159 h 159"/>
                <a:gd name="T4" fmla="*/ 6 w 93"/>
                <a:gd name="T5" fmla="*/ 159 h 159"/>
                <a:gd name="T6" fmla="*/ 0 w 93"/>
                <a:gd name="T7" fmla="*/ 153 h 159"/>
                <a:gd name="T8" fmla="*/ 0 w 93"/>
                <a:gd name="T9" fmla="*/ 7 h 159"/>
                <a:gd name="T10" fmla="*/ 6 w 93"/>
                <a:gd name="T11" fmla="*/ 0 h 159"/>
                <a:gd name="T12" fmla="*/ 87 w 93"/>
                <a:gd name="T13" fmla="*/ 0 h 159"/>
                <a:gd name="T14" fmla="*/ 93 w 93"/>
                <a:gd name="T15" fmla="*/ 7 h 159"/>
                <a:gd name="T16" fmla="*/ 93 w 93"/>
                <a:gd name="T17" fmla="*/ 153 h 159"/>
                <a:gd name="T18" fmla="*/ 93 w 93"/>
                <a:gd name="T19"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159">
                  <a:moveTo>
                    <a:pt x="93" y="153"/>
                  </a:moveTo>
                  <a:cubicBezTo>
                    <a:pt x="93" y="156"/>
                    <a:pt x="90" y="159"/>
                    <a:pt x="87" y="159"/>
                  </a:cubicBezTo>
                  <a:cubicBezTo>
                    <a:pt x="6" y="159"/>
                    <a:pt x="6" y="159"/>
                    <a:pt x="6" y="159"/>
                  </a:cubicBezTo>
                  <a:cubicBezTo>
                    <a:pt x="3" y="159"/>
                    <a:pt x="0" y="156"/>
                    <a:pt x="0" y="153"/>
                  </a:cubicBezTo>
                  <a:cubicBezTo>
                    <a:pt x="0" y="7"/>
                    <a:pt x="0" y="7"/>
                    <a:pt x="0" y="7"/>
                  </a:cubicBezTo>
                  <a:cubicBezTo>
                    <a:pt x="0" y="3"/>
                    <a:pt x="3" y="0"/>
                    <a:pt x="6" y="0"/>
                  </a:cubicBezTo>
                  <a:cubicBezTo>
                    <a:pt x="87" y="0"/>
                    <a:pt x="87" y="0"/>
                    <a:pt x="87" y="0"/>
                  </a:cubicBezTo>
                  <a:cubicBezTo>
                    <a:pt x="90" y="0"/>
                    <a:pt x="93" y="3"/>
                    <a:pt x="93" y="7"/>
                  </a:cubicBezTo>
                  <a:cubicBezTo>
                    <a:pt x="93" y="153"/>
                    <a:pt x="93" y="153"/>
                    <a:pt x="93" y="153"/>
                  </a:cubicBezTo>
                  <a:cubicBezTo>
                    <a:pt x="93" y="153"/>
                    <a:pt x="93" y="153"/>
                    <a:pt x="93" y="153"/>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34" name="Freeform 39"/>
            <p:cNvSpPr>
              <a:spLocks/>
            </p:cNvSpPr>
            <p:nvPr/>
          </p:nvSpPr>
          <p:spPr bwMode="auto">
            <a:xfrm>
              <a:off x="9532938" y="4795838"/>
              <a:ext cx="320675" cy="531813"/>
            </a:xfrm>
            <a:custGeom>
              <a:avLst/>
              <a:gdLst>
                <a:gd name="T0" fmla="*/ 0 w 202"/>
                <a:gd name="T1" fmla="*/ 0 h 335"/>
                <a:gd name="T2" fmla="*/ 202 w 202"/>
                <a:gd name="T3" fmla="*/ 0 h 335"/>
                <a:gd name="T4" fmla="*/ 202 w 202"/>
                <a:gd name="T5" fmla="*/ 335 h 335"/>
                <a:gd name="T6" fmla="*/ 0 w 202"/>
                <a:gd name="T7" fmla="*/ 335 h 335"/>
                <a:gd name="T8" fmla="*/ 0 w 202"/>
                <a:gd name="T9" fmla="*/ 0 h 335"/>
                <a:gd name="T10" fmla="*/ 0 w 202"/>
                <a:gd name="T11" fmla="*/ 0 h 335"/>
              </a:gdLst>
              <a:ahLst/>
              <a:cxnLst>
                <a:cxn ang="0">
                  <a:pos x="T0" y="T1"/>
                </a:cxn>
                <a:cxn ang="0">
                  <a:pos x="T2" y="T3"/>
                </a:cxn>
                <a:cxn ang="0">
                  <a:pos x="T4" y="T5"/>
                </a:cxn>
                <a:cxn ang="0">
                  <a:pos x="T6" y="T7"/>
                </a:cxn>
                <a:cxn ang="0">
                  <a:pos x="T8" y="T9"/>
                </a:cxn>
                <a:cxn ang="0">
                  <a:pos x="T10" y="T11"/>
                </a:cxn>
              </a:cxnLst>
              <a:rect l="0" t="0" r="r" b="b"/>
              <a:pathLst>
                <a:path w="202" h="335">
                  <a:moveTo>
                    <a:pt x="0" y="0"/>
                  </a:moveTo>
                  <a:lnTo>
                    <a:pt x="202" y="0"/>
                  </a:lnTo>
                  <a:lnTo>
                    <a:pt x="202" y="335"/>
                  </a:lnTo>
                  <a:lnTo>
                    <a:pt x="0" y="33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35" name="Rectangle 40"/>
            <p:cNvSpPr>
              <a:spLocks noChangeArrowheads="1"/>
            </p:cNvSpPr>
            <p:nvPr/>
          </p:nvSpPr>
          <p:spPr bwMode="auto">
            <a:xfrm>
              <a:off x="7361238" y="6407150"/>
              <a:ext cx="1868487" cy="5953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36" name="Rectangle 41"/>
            <p:cNvSpPr>
              <a:spLocks noChangeArrowheads="1"/>
            </p:cNvSpPr>
            <p:nvPr/>
          </p:nvSpPr>
          <p:spPr bwMode="auto">
            <a:xfrm>
              <a:off x="8485188" y="5829300"/>
              <a:ext cx="555625" cy="117316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37" name="Rectangle 42"/>
            <p:cNvSpPr>
              <a:spLocks noChangeArrowheads="1"/>
            </p:cNvSpPr>
            <p:nvPr/>
          </p:nvSpPr>
          <p:spPr bwMode="auto">
            <a:xfrm>
              <a:off x="10626725" y="6111875"/>
              <a:ext cx="401637" cy="890588"/>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38" name="Rectangle 44"/>
            <p:cNvSpPr>
              <a:spLocks noChangeArrowheads="1"/>
            </p:cNvSpPr>
            <p:nvPr/>
          </p:nvSpPr>
          <p:spPr bwMode="auto">
            <a:xfrm>
              <a:off x="8677275" y="5473700"/>
              <a:ext cx="1949450" cy="1528763"/>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39" name="Rectangle 45"/>
            <p:cNvSpPr>
              <a:spLocks noChangeArrowheads="1"/>
            </p:cNvSpPr>
            <p:nvPr/>
          </p:nvSpPr>
          <p:spPr bwMode="auto">
            <a:xfrm>
              <a:off x="8870950" y="6699250"/>
              <a:ext cx="1573212" cy="252413"/>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0" name="Rectangle 46"/>
            <p:cNvSpPr>
              <a:spLocks noChangeArrowheads="1"/>
            </p:cNvSpPr>
            <p:nvPr/>
          </p:nvSpPr>
          <p:spPr bwMode="auto">
            <a:xfrm>
              <a:off x="8870950" y="5819775"/>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1" name="Rectangle 47"/>
            <p:cNvSpPr>
              <a:spLocks noChangeArrowheads="1"/>
            </p:cNvSpPr>
            <p:nvPr/>
          </p:nvSpPr>
          <p:spPr bwMode="auto">
            <a:xfrm>
              <a:off x="8870950" y="6261100"/>
              <a:ext cx="1573212" cy="2540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2" name="Rectangle 48"/>
            <p:cNvSpPr>
              <a:spLocks noChangeArrowheads="1"/>
            </p:cNvSpPr>
            <p:nvPr/>
          </p:nvSpPr>
          <p:spPr bwMode="auto">
            <a:xfrm>
              <a:off x="9972675" y="4591050"/>
              <a:ext cx="552450" cy="844550"/>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3" name="Freeform 49"/>
            <p:cNvSpPr>
              <a:spLocks/>
            </p:cNvSpPr>
            <p:nvPr/>
          </p:nvSpPr>
          <p:spPr bwMode="auto">
            <a:xfrm>
              <a:off x="10028238" y="4681538"/>
              <a:ext cx="436562" cy="76200"/>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4" name="Freeform 50"/>
            <p:cNvSpPr>
              <a:spLocks/>
            </p:cNvSpPr>
            <p:nvPr/>
          </p:nvSpPr>
          <p:spPr bwMode="auto">
            <a:xfrm>
              <a:off x="10028238" y="4818063"/>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5" name="Freeform 51"/>
            <p:cNvSpPr>
              <a:spLocks/>
            </p:cNvSpPr>
            <p:nvPr/>
          </p:nvSpPr>
          <p:spPr bwMode="auto">
            <a:xfrm>
              <a:off x="10028238" y="4954588"/>
              <a:ext cx="436562" cy="73025"/>
            </a:xfrm>
            <a:custGeom>
              <a:avLst/>
              <a:gdLst>
                <a:gd name="T0" fmla="*/ 9 w 102"/>
                <a:gd name="T1" fmla="*/ 0 h 17"/>
                <a:gd name="T2" fmla="*/ 0 w 102"/>
                <a:gd name="T3" fmla="*/ 8 h 17"/>
                <a:gd name="T4" fmla="*/ 0 w 102"/>
                <a:gd name="T5" fmla="*/ 9 h 17"/>
                <a:gd name="T6" fmla="*/ 9 w 102"/>
                <a:gd name="T7" fmla="*/ 17 h 17"/>
                <a:gd name="T8" fmla="*/ 94 w 102"/>
                <a:gd name="T9" fmla="*/ 17 h 17"/>
                <a:gd name="T10" fmla="*/ 102 w 102"/>
                <a:gd name="T11" fmla="*/ 9 h 17"/>
                <a:gd name="T12" fmla="*/ 102 w 102"/>
                <a:gd name="T13" fmla="*/ 8 h 17"/>
                <a:gd name="T14" fmla="*/ 94 w 102"/>
                <a:gd name="T15" fmla="*/ 0 h 17"/>
                <a:gd name="T16" fmla="*/ 55 w 102"/>
                <a:gd name="T17" fmla="*/ 0 h 17"/>
                <a:gd name="T18" fmla="*/ 9 w 102"/>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7">
                  <a:moveTo>
                    <a:pt x="9" y="0"/>
                  </a:moveTo>
                  <a:cubicBezTo>
                    <a:pt x="9" y="0"/>
                    <a:pt x="0" y="0"/>
                    <a:pt x="0" y="8"/>
                  </a:cubicBezTo>
                  <a:cubicBezTo>
                    <a:pt x="0" y="9"/>
                    <a:pt x="0" y="9"/>
                    <a:pt x="0" y="9"/>
                  </a:cubicBezTo>
                  <a:cubicBezTo>
                    <a:pt x="0" y="9"/>
                    <a:pt x="0" y="17"/>
                    <a:pt x="9" y="17"/>
                  </a:cubicBezTo>
                  <a:cubicBezTo>
                    <a:pt x="94" y="17"/>
                    <a:pt x="94" y="17"/>
                    <a:pt x="94" y="17"/>
                  </a:cubicBezTo>
                  <a:cubicBezTo>
                    <a:pt x="94" y="17"/>
                    <a:pt x="102" y="17"/>
                    <a:pt x="102" y="9"/>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6" name="Freeform 52"/>
            <p:cNvSpPr>
              <a:spLocks/>
            </p:cNvSpPr>
            <p:nvPr/>
          </p:nvSpPr>
          <p:spPr bwMode="auto">
            <a:xfrm>
              <a:off x="10028238" y="5087938"/>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7" name="Freeform 53"/>
            <p:cNvSpPr>
              <a:spLocks/>
            </p:cNvSpPr>
            <p:nvPr/>
          </p:nvSpPr>
          <p:spPr bwMode="auto">
            <a:xfrm>
              <a:off x="10028238" y="5224463"/>
              <a:ext cx="436562" cy="77788"/>
            </a:xfrm>
            <a:custGeom>
              <a:avLst/>
              <a:gdLst>
                <a:gd name="T0" fmla="*/ 9 w 102"/>
                <a:gd name="T1" fmla="*/ 0 h 18"/>
                <a:gd name="T2" fmla="*/ 0 w 102"/>
                <a:gd name="T3" fmla="*/ 8 h 18"/>
                <a:gd name="T4" fmla="*/ 0 w 102"/>
                <a:gd name="T5" fmla="*/ 10 h 18"/>
                <a:gd name="T6" fmla="*/ 9 w 102"/>
                <a:gd name="T7" fmla="*/ 18 h 18"/>
                <a:gd name="T8" fmla="*/ 94 w 102"/>
                <a:gd name="T9" fmla="*/ 18 h 18"/>
                <a:gd name="T10" fmla="*/ 102 w 102"/>
                <a:gd name="T11" fmla="*/ 10 h 18"/>
                <a:gd name="T12" fmla="*/ 102 w 102"/>
                <a:gd name="T13" fmla="*/ 8 h 18"/>
                <a:gd name="T14" fmla="*/ 94 w 102"/>
                <a:gd name="T15" fmla="*/ 0 h 18"/>
                <a:gd name="T16" fmla="*/ 55 w 102"/>
                <a:gd name="T17" fmla="*/ 0 h 18"/>
                <a:gd name="T18" fmla="*/ 9 w 102"/>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8">
                  <a:moveTo>
                    <a:pt x="9" y="0"/>
                  </a:moveTo>
                  <a:cubicBezTo>
                    <a:pt x="9" y="0"/>
                    <a:pt x="0" y="0"/>
                    <a:pt x="0" y="8"/>
                  </a:cubicBezTo>
                  <a:cubicBezTo>
                    <a:pt x="0" y="10"/>
                    <a:pt x="0" y="10"/>
                    <a:pt x="0" y="10"/>
                  </a:cubicBezTo>
                  <a:cubicBezTo>
                    <a:pt x="0" y="10"/>
                    <a:pt x="0" y="18"/>
                    <a:pt x="9" y="18"/>
                  </a:cubicBezTo>
                  <a:cubicBezTo>
                    <a:pt x="94" y="18"/>
                    <a:pt x="94" y="18"/>
                    <a:pt x="94" y="18"/>
                  </a:cubicBezTo>
                  <a:cubicBezTo>
                    <a:pt x="94" y="18"/>
                    <a:pt x="102" y="18"/>
                    <a:pt x="102" y="10"/>
                  </a:cubicBezTo>
                  <a:cubicBezTo>
                    <a:pt x="102" y="8"/>
                    <a:pt x="102" y="8"/>
                    <a:pt x="102" y="8"/>
                  </a:cubicBezTo>
                  <a:cubicBezTo>
                    <a:pt x="102" y="8"/>
                    <a:pt x="102" y="0"/>
                    <a:pt x="94" y="0"/>
                  </a:cubicBezTo>
                  <a:cubicBezTo>
                    <a:pt x="55" y="0"/>
                    <a:pt x="55" y="0"/>
                    <a:pt x="55" y="0"/>
                  </a:cubicBezTo>
                  <a:lnTo>
                    <a:pt x="9"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8" name="Oval 54"/>
            <p:cNvSpPr>
              <a:spLocks noChangeArrowheads="1"/>
            </p:cNvSpPr>
            <p:nvPr/>
          </p:nvSpPr>
          <p:spPr bwMode="auto">
            <a:xfrm>
              <a:off x="10383838" y="4697413"/>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49" name="Oval 55"/>
            <p:cNvSpPr>
              <a:spLocks noChangeArrowheads="1"/>
            </p:cNvSpPr>
            <p:nvPr/>
          </p:nvSpPr>
          <p:spPr bwMode="auto">
            <a:xfrm>
              <a:off x="10383838" y="483552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0" name="Oval 56"/>
            <p:cNvSpPr>
              <a:spLocks noChangeArrowheads="1"/>
            </p:cNvSpPr>
            <p:nvPr/>
          </p:nvSpPr>
          <p:spPr bwMode="auto">
            <a:xfrm>
              <a:off x="10383838" y="4967288"/>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1" name="Oval 57"/>
            <p:cNvSpPr>
              <a:spLocks noChangeArrowheads="1"/>
            </p:cNvSpPr>
            <p:nvPr/>
          </p:nvSpPr>
          <p:spPr bwMode="auto">
            <a:xfrm>
              <a:off x="10383838" y="5105400"/>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2" name="Oval 58"/>
            <p:cNvSpPr>
              <a:spLocks noChangeArrowheads="1"/>
            </p:cNvSpPr>
            <p:nvPr/>
          </p:nvSpPr>
          <p:spPr bwMode="auto">
            <a:xfrm>
              <a:off x="10383838" y="5241925"/>
              <a:ext cx="42862"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3" name="Freeform 61"/>
            <p:cNvSpPr>
              <a:spLocks/>
            </p:cNvSpPr>
            <p:nvPr/>
          </p:nvSpPr>
          <p:spPr bwMode="auto">
            <a:xfrm>
              <a:off x="8488368" y="4147004"/>
              <a:ext cx="881062" cy="577850"/>
            </a:xfrm>
            <a:custGeom>
              <a:avLst/>
              <a:gdLst>
                <a:gd name="T0" fmla="*/ 33 w 206"/>
                <a:gd name="T1" fmla="*/ 59 h 135"/>
                <a:gd name="T2" fmla="*/ 33 w 206"/>
                <a:gd name="T3" fmla="*/ 57 h 135"/>
                <a:gd name="T4" fmla="*/ 90 w 206"/>
                <a:gd name="T5" fmla="*/ 0 h 135"/>
                <a:gd name="T6" fmla="*/ 137 w 206"/>
                <a:gd name="T7" fmla="*/ 25 h 135"/>
                <a:gd name="T8" fmla="*/ 153 w 206"/>
                <a:gd name="T9" fmla="*/ 21 h 135"/>
                <a:gd name="T10" fmla="*/ 171 w 206"/>
                <a:gd name="T11" fmla="*/ 27 h 135"/>
                <a:gd name="T12" fmla="*/ 186 w 206"/>
                <a:gd name="T13" fmla="*/ 53 h 135"/>
                <a:gd name="T14" fmla="*/ 206 w 206"/>
                <a:gd name="T15" fmla="*/ 91 h 135"/>
                <a:gd name="T16" fmla="*/ 166 w 206"/>
                <a:gd name="T17" fmla="*/ 135 h 135"/>
                <a:gd name="T18" fmla="*/ 161 w 206"/>
                <a:gd name="T19" fmla="*/ 135 h 135"/>
                <a:gd name="T20" fmla="*/ 157 w 206"/>
                <a:gd name="T21" fmla="*/ 135 h 135"/>
                <a:gd name="T22" fmla="*/ 64 w 206"/>
                <a:gd name="T23" fmla="*/ 135 h 135"/>
                <a:gd name="T24" fmla="*/ 62 w 206"/>
                <a:gd name="T25" fmla="*/ 135 h 135"/>
                <a:gd name="T26" fmla="*/ 60 w 206"/>
                <a:gd name="T27" fmla="*/ 135 h 135"/>
                <a:gd name="T28" fmla="*/ 53 w 206"/>
                <a:gd name="T29" fmla="*/ 135 h 135"/>
                <a:gd name="T30" fmla="*/ 38 w 206"/>
                <a:gd name="T31" fmla="*/ 135 h 135"/>
                <a:gd name="T32" fmla="*/ 0 w 206"/>
                <a:gd name="T33" fmla="*/ 97 h 135"/>
                <a:gd name="T34" fmla="*/ 33 w 206"/>
                <a:gd name="T35" fmla="*/ 5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6" h="135">
                  <a:moveTo>
                    <a:pt x="33" y="59"/>
                  </a:moveTo>
                  <a:cubicBezTo>
                    <a:pt x="33" y="59"/>
                    <a:pt x="33" y="57"/>
                    <a:pt x="33" y="57"/>
                  </a:cubicBezTo>
                  <a:cubicBezTo>
                    <a:pt x="33" y="25"/>
                    <a:pt x="58" y="0"/>
                    <a:pt x="90" y="0"/>
                  </a:cubicBezTo>
                  <a:cubicBezTo>
                    <a:pt x="109" y="0"/>
                    <a:pt x="127" y="10"/>
                    <a:pt x="137" y="25"/>
                  </a:cubicBezTo>
                  <a:cubicBezTo>
                    <a:pt x="142" y="23"/>
                    <a:pt x="147" y="21"/>
                    <a:pt x="153" y="21"/>
                  </a:cubicBezTo>
                  <a:cubicBezTo>
                    <a:pt x="159" y="21"/>
                    <a:pt x="166" y="23"/>
                    <a:pt x="171" y="27"/>
                  </a:cubicBezTo>
                  <a:cubicBezTo>
                    <a:pt x="180" y="33"/>
                    <a:pt x="185" y="42"/>
                    <a:pt x="186" y="53"/>
                  </a:cubicBezTo>
                  <a:cubicBezTo>
                    <a:pt x="198" y="61"/>
                    <a:pt x="206" y="75"/>
                    <a:pt x="206" y="91"/>
                  </a:cubicBezTo>
                  <a:cubicBezTo>
                    <a:pt x="206" y="114"/>
                    <a:pt x="189" y="133"/>
                    <a:pt x="166" y="135"/>
                  </a:cubicBezTo>
                  <a:cubicBezTo>
                    <a:pt x="165" y="135"/>
                    <a:pt x="163" y="135"/>
                    <a:pt x="161" y="135"/>
                  </a:cubicBezTo>
                  <a:cubicBezTo>
                    <a:pt x="160" y="135"/>
                    <a:pt x="158" y="135"/>
                    <a:pt x="157" y="135"/>
                  </a:cubicBezTo>
                  <a:cubicBezTo>
                    <a:pt x="136" y="135"/>
                    <a:pt x="87" y="135"/>
                    <a:pt x="64" y="135"/>
                  </a:cubicBezTo>
                  <a:cubicBezTo>
                    <a:pt x="63" y="135"/>
                    <a:pt x="62" y="135"/>
                    <a:pt x="62" y="135"/>
                  </a:cubicBezTo>
                  <a:cubicBezTo>
                    <a:pt x="60" y="135"/>
                    <a:pt x="60" y="135"/>
                    <a:pt x="60" y="135"/>
                  </a:cubicBezTo>
                  <a:cubicBezTo>
                    <a:pt x="58" y="135"/>
                    <a:pt x="55" y="135"/>
                    <a:pt x="53" y="135"/>
                  </a:cubicBezTo>
                  <a:cubicBezTo>
                    <a:pt x="38" y="135"/>
                    <a:pt x="38" y="135"/>
                    <a:pt x="38" y="135"/>
                  </a:cubicBezTo>
                  <a:cubicBezTo>
                    <a:pt x="17" y="135"/>
                    <a:pt x="0" y="118"/>
                    <a:pt x="0" y="97"/>
                  </a:cubicBezTo>
                  <a:cubicBezTo>
                    <a:pt x="0" y="78"/>
                    <a:pt x="14" y="62"/>
                    <a:pt x="33" y="59"/>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4" name="Freeform 63"/>
            <p:cNvSpPr>
              <a:spLocks/>
            </p:cNvSpPr>
            <p:nvPr/>
          </p:nvSpPr>
          <p:spPr bwMode="auto">
            <a:xfrm>
              <a:off x="9093200" y="5019675"/>
              <a:ext cx="550862" cy="346075"/>
            </a:xfrm>
            <a:custGeom>
              <a:avLst/>
              <a:gdLst>
                <a:gd name="T0" fmla="*/ 0 w 347"/>
                <a:gd name="T1" fmla="*/ 0 h 218"/>
                <a:gd name="T2" fmla="*/ 347 w 347"/>
                <a:gd name="T3" fmla="*/ 0 h 218"/>
                <a:gd name="T4" fmla="*/ 347 w 347"/>
                <a:gd name="T5" fmla="*/ 218 h 218"/>
                <a:gd name="T6" fmla="*/ 0 w 347"/>
                <a:gd name="T7" fmla="*/ 218 h 218"/>
                <a:gd name="T8" fmla="*/ 0 w 347"/>
                <a:gd name="T9" fmla="*/ 0 h 218"/>
                <a:gd name="T10" fmla="*/ 0 w 347"/>
                <a:gd name="T11" fmla="*/ 0 h 218"/>
              </a:gdLst>
              <a:ahLst/>
              <a:cxnLst>
                <a:cxn ang="0">
                  <a:pos x="T0" y="T1"/>
                </a:cxn>
                <a:cxn ang="0">
                  <a:pos x="T2" y="T3"/>
                </a:cxn>
                <a:cxn ang="0">
                  <a:pos x="T4" y="T5"/>
                </a:cxn>
                <a:cxn ang="0">
                  <a:pos x="T6" y="T7"/>
                </a:cxn>
                <a:cxn ang="0">
                  <a:pos x="T8" y="T9"/>
                </a:cxn>
                <a:cxn ang="0">
                  <a:pos x="T10" y="T11"/>
                </a:cxn>
              </a:cxnLst>
              <a:rect l="0" t="0" r="r" b="b"/>
              <a:pathLst>
                <a:path w="347" h="218">
                  <a:moveTo>
                    <a:pt x="0" y="0"/>
                  </a:moveTo>
                  <a:lnTo>
                    <a:pt x="347" y="0"/>
                  </a:lnTo>
                  <a:lnTo>
                    <a:pt x="347" y="218"/>
                  </a:lnTo>
                  <a:lnTo>
                    <a:pt x="0" y="218"/>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5" name="Freeform 64"/>
            <p:cNvSpPr>
              <a:spLocks noEditPoints="1"/>
            </p:cNvSpPr>
            <p:nvPr/>
          </p:nvSpPr>
          <p:spPr bwMode="auto">
            <a:xfrm>
              <a:off x="8964613" y="5002213"/>
              <a:ext cx="808037" cy="433388"/>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6" name="Rectangle 65"/>
            <p:cNvSpPr>
              <a:spLocks noChangeArrowheads="1"/>
            </p:cNvSpPr>
            <p:nvPr/>
          </p:nvSpPr>
          <p:spPr bwMode="auto">
            <a:xfrm>
              <a:off x="8578850" y="5435600"/>
              <a:ext cx="2143125" cy="71438"/>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7" name="Rectangle 43"/>
            <p:cNvSpPr>
              <a:spLocks noChangeArrowheads="1"/>
            </p:cNvSpPr>
            <p:nvPr/>
          </p:nvSpPr>
          <p:spPr bwMode="auto">
            <a:xfrm>
              <a:off x="5946775" y="6694488"/>
              <a:ext cx="1084263" cy="30797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8" name="Rectangle 43"/>
            <p:cNvSpPr>
              <a:spLocks noChangeArrowheads="1"/>
            </p:cNvSpPr>
            <p:nvPr/>
          </p:nvSpPr>
          <p:spPr bwMode="auto">
            <a:xfrm>
              <a:off x="6602574" y="6121022"/>
              <a:ext cx="818719" cy="88381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59" name="Rectangle 43"/>
            <p:cNvSpPr>
              <a:spLocks noChangeArrowheads="1"/>
            </p:cNvSpPr>
            <p:nvPr/>
          </p:nvSpPr>
          <p:spPr bwMode="auto">
            <a:xfrm>
              <a:off x="7554841" y="5669967"/>
              <a:ext cx="543068" cy="133249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sp>
          <p:nvSpPr>
            <p:cNvPr id="60" name="Freeform 62"/>
            <p:cNvSpPr>
              <a:spLocks/>
            </p:cNvSpPr>
            <p:nvPr/>
          </p:nvSpPr>
          <p:spPr bwMode="auto">
            <a:xfrm>
              <a:off x="9114112" y="3987119"/>
              <a:ext cx="727075" cy="476250"/>
            </a:xfrm>
            <a:custGeom>
              <a:avLst/>
              <a:gdLst>
                <a:gd name="T0" fmla="*/ 28 w 170"/>
                <a:gd name="T1" fmla="*/ 49 h 111"/>
                <a:gd name="T2" fmla="*/ 28 w 170"/>
                <a:gd name="T3" fmla="*/ 47 h 111"/>
                <a:gd name="T4" fmla="*/ 74 w 170"/>
                <a:gd name="T5" fmla="*/ 0 h 111"/>
                <a:gd name="T6" fmla="*/ 113 w 170"/>
                <a:gd name="T7" fmla="*/ 21 h 111"/>
                <a:gd name="T8" fmla="*/ 126 w 170"/>
                <a:gd name="T9" fmla="*/ 17 h 111"/>
                <a:gd name="T10" fmla="*/ 141 w 170"/>
                <a:gd name="T11" fmla="*/ 22 h 111"/>
                <a:gd name="T12" fmla="*/ 153 w 170"/>
                <a:gd name="T13" fmla="*/ 44 h 111"/>
                <a:gd name="T14" fmla="*/ 170 w 170"/>
                <a:gd name="T15" fmla="*/ 74 h 111"/>
                <a:gd name="T16" fmla="*/ 137 w 170"/>
                <a:gd name="T17" fmla="*/ 111 h 111"/>
                <a:gd name="T18" fmla="*/ 133 w 170"/>
                <a:gd name="T19" fmla="*/ 111 h 111"/>
                <a:gd name="T20" fmla="*/ 129 w 170"/>
                <a:gd name="T21" fmla="*/ 111 h 111"/>
                <a:gd name="T22" fmla="*/ 53 w 170"/>
                <a:gd name="T23" fmla="*/ 111 h 111"/>
                <a:gd name="T24" fmla="*/ 52 w 170"/>
                <a:gd name="T25" fmla="*/ 111 h 111"/>
                <a:gd name="T26" fmla="*/ 50 w 170"/>
                <a:gd name="T27" fmla="*/ 111 h 111"/>
                <a:gd name="T28" fmla="*/ 44 w 170"/>
                <a:gd name="T29" fmla="*/ 111 h 111"/>
                <a:gd name="T30" fmla="*/ 32 w 170"/>
                <a:gd name="T31" fmla="*/ 111 h 111"/>
                <a:gd name="T32" fmla="*/ 0 w 170"/>
                <a:gd name="T33" fmla="*/ 80 h 111"/>
                <a:gd name="T34" fmla="*/ 28 w 170"/>
                <a:gd name="T35" fmla="*/ 4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1">
                  <a:moveTo>
                    <a:pt x="28" y="49"/>
                  </a:moveTo>
                  <a:cubicBezTo>
                    <a:pt x="28" y="48"/>
                    <a:pt x="28" y="47"/>
                    <a:pt x="28" y="47"/>
                  </a:cubicBezTo>
                  <a:cubicBezTo>
                    <a:pt x="28" y="21"/>
                    <a:pt x="48" y="0"/>
                    <a:pt x="74" y="0"/>
                  </a:cubicBezTo>
                  <a:cubicBezTo>
                    <a:pt x="91" y="0"/>
                    <a:pt x="105" y="8"/>
                    <a:pt x="113" y="21"/>
                  </a:cubicBezTo>
                  <a:cubicBezTo>
                    <a:pt x="117" y="19"/>
                    <a:pt x="121" y="17"/>
                    <a:pt x="126" y="17"/>
                  </a:cubicBezTo>
                  <a:cubicBezTo>
                    <a:pt x="132" y="17"/>
                    <a:pt x="137" y="19"/>
                    <a:pt x="141" y="22"/>
                  </a:cubicBezTo>
                  <a:cubicBezTo>
                    <a:pt x="148" y="27"/>
                    <a:pt x="153" y="35"/>
                    <a:pt x="153" y="44"/>
                  </a:cubicBezTo>
                  <a:cubicBezTo>
                    <a:pt x="163" y="50"/>
                    <a:pt x="170" y="62"/>
                    <a:pt x="170" y="74"/>
                  </a:cubicBezTo>
                  <a:cubicBezTo>
                    <a:pt x="170" y="93"/>
                    <a:pt x="156" y="109"/>
                    <a:pt x="137" y="111"/>
                  </a:cubicBezTo>
                  <a:cubicBezTo>
                    <a:pt x="136" y="111"/>
                    <a:pt x="134" y="111"/>
                    <a:pt x="133" y="111"/>
                  </a:cubicBezTo>
                  <a:cubicBezTo>
                    <a:pt x="132" y="111"/>
                    <a:pt x="131" y="111"/>
                    <a:pt x="129" y="111"/>
                  </a:cubicBezTo>
                  <a:cubicBezTo>
                    <a:pt x="112" y="111"/>
                    <a:pt x="72" y="111"/>
                    <a:pt x="53" y="111"/>
                  </a:cubicBezTo>
                  <a:cubicBezTo>
                    <a:pt x="53" y="111"/>
                    <a:pt x="52" y="111"/>
                    <a:pt x="52" y="111"/>
                  </a:cubicBezTo>
                  <a:cubicBezTo>
                    <a:pt x="50" y="111"/>
                    <a:pt x="50" y="111"/>
                    <a:pt x="50" y="111"/>
                  </a:cubicBezTo>
                  <a:cubicBezTo>
                    <a:pt x="49" y="111"/>
                    <a:pt x="46" y="111"/>
                    <a:pt x="44" y="111"/>
                  </a:cubicBezTo>
                  <a:cubicBezTo>
                    <a:pt x="32" y="111"/>
                    <a:pt x="32" y="111"/>
                    <a:pt x="32" y="111"/>
                  </a:cubicBezTo>
                  <a:cubicBezTo>
                    <a:pt x="14" y="111"/>
                    <a:pt x="0" y="97"/>
                    <a:pt x="0" y="80"/>
                  </a:cubicBezTo>
                  <a:cubicBezTo>
                    <a:pt x="0" y="64"/>
                    <a:pt x="12" y="51"/>
                    <a:pt x="28" y="49"/>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defTabSz="932421">
                <a:defRPr/>
              </a:pPr>
              <a:endParaRPr lang="en-US" sz="1800" kern="0" dirty="0">
                <a:solidFill>
                  <a:srgbClr val="000000"/>
                </a:solidFill>
              </a:endParaRPr>
            </a:p>
          </p:txBody>
        </p:sp>
      </p:grpSp>
      <p:pic>
        <p:nvPicPr>
          <p:cNvPr id="61" name="Picture 60"/>
          <p:cNvPicPr>
            <a:picLocks noChangeAspect="1"/>
          </p:cNvPicPr>
          <p:nvPr userDrawn="1"/>
        </p:nvPicPr>
        <p:blipFill>
          <a:blip r:embed="rId2"/>
          <a:stretch>
            <a:fillRect/>
          </a:stretch>
        </p:blipFill>
        <p:spPr>
          <a:xfrm>
            <a:off x="4846637" y="1244490"/>
            <a:ext cx="7647452" cy="5750037"/>
          </a:xfrm>
          <a:prstGeom prst="rect">
            <a:avLst/>
          </a:prstGeom>
        </p:spPr>
      </p:pic>
      <p:pic>
        <p:nvPicPr>
          <p:cNvPr id="62" name="Picture 61"/>
          <p:cNvPicPr>
            <a:picLocks noChangeAspect="1"/>
          </p:cNvPicPr>
          <p:nvPr userDrawn="1"/>
        </p:nvPicPr>
        <p:blipFill>
          <a:blip r:embed="rId3"/>
          <a:stretch>
            <a:fillRect/>
          </a:stretch>
        </p:blipFill>
        <p:spPr>
          <a:xfrm>
            <a:off x="6001994" y="2193925"/>
            <a:ext cx="5312735" cy="4211604"/>
          </a:xfrm>
          <a:prstGeom prst="rect">
            <a:avLst/>
          </a:prstGeom>
        </p:spPr>
      </p:pic>
      <p:pic>
        <p:nvPicPr>
          <p:cNvPr id="63" name="Picture 62"/>
          <p:cNvPicPr>
            <a:picLocks noChangeAspect="1"/>
          </p:cNvPicPr>
          <p:nvPr userDrawn="1"/>
        </p:nvPicPr>
        <p:blipFill>
          <a:blip r:embed="rId4"/>
          <a:stretch>
            <a:fillRect/>
          </a:stretch>
        </p:blipFill>
        <p:spPr>
          <a:xfrm>
            <a:off x="5486541" y="797667"/>
            <a:ext cx="731696" cy="485308"/>
          </a:xfrm>
          <a:prstGeom prst="rect">
            <a:avLst/>
          </a:prstGeom>
        </p:spPr>
      </p:pic>
    </p:spTree>
    <p:extLst>
      <p:ext uri="{BB962C8B-B14F-4D97-AF65-F5344CB8AC3E}">
        <p14:creationId xmlns:p14="http://schemas.microsoft.com/office/powerpoint/2010/main" val="8456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afterEffect">
                                  <p:stCondLst>
                                    <p:cond delay="0"/>
                                  </p:stCondLst>
                                  <p:childTnLst>
                                    <p:animMotion origin="layout" path="M -3.14782E-6 -9.16931E-7 L -0.03395 -0.00023 " pathEditMode="relative" rAng="0" ptsTypes="AA">
                                      <p:cBhvr>
                                        <p:cTn id="6" dur="5000" fill="hold"/>
                                        <p:tgtEl>
                                          <p:spTgt spid="63"/>
                                        </p:tgtEl>
                                        <p:attrNameLst>
                                          <p:attrName>ppt_x</p:attrName>
                                          <p:attrName>ppt_y</p:attrName>
                                        </p:attrNameLst>
                                      </p:cBhvr>
                                      <p:rCtr x="-1698" y="-23"/>
                                    </p:animMotion>
                                  </p:childTnLst>
                                </p:cTn>
                              </p:par>
                              <p:par>
                                <p:cTn id="7" presetID="22" presetClass="entr" presetSubtype="4" fill="hold" nodeType="withEffect">
                                  <p:stCondLst>
                                    <p:cond delay="0"/>
                                  </p:stCondLst>
                                  <p:childTnLst>
                                    <p:set>
                                      <p:cBhvr>
                                        <p:cTn id="8" dur="1" fill="hold">
                                          <p:stCondLst>
                                            <p:cond delay="0"/>
                                          </p:stCondLst>
                                        </p:cTn>
                                        <p:tgtEl>
                                          <p:spTgt spid="62"/>
                                        </p:tgtEl>
                                        <p:attrNameLst>
                                          <p:attrName>style.visibility</p:attrName>
                                        </p:attrNameLst>
                                      </p:cBhvr>
                                      <p:to>
                                        <p:strVal val="visible"/>
                                      </p:to>
                                    </p:set>
                                    <p:animEffect transition="in" filter="wipe(down)">
                                      <p:cBhvr>
                                        <p:cTn id="9"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p:cNvSpPr/>
          <p:nvPr userDrawn="1"/>
        </p:nvSpPr>
        <p:spPr bwMode="auto">
          <a:xfrm>
            <a:off x="0" y="0"/>
            <a:ext cx="12436475" cy="7018659"/>
          </a:xfrm>
          <a:prstGeom prst="rect">
            <a:avLst/>
          </a:prstGeom>
          <a:solidFill>
            <a:srgbClr val="89D0F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4" name="Group 3"/>
          <p:cNvGrpSpPr/>
          <p:nvPr userDrawn="1"/>
        </p:nvGrpSpPr>
        <p:grpSpPr>
          <a:xfrm>
            <a:off x="5303838" y="3541588"/>
            <a:ext cx="7388832" cy="3479049"/>
            <a:chOff x="8178802" y="4965702"/>
            <a:chExt cx="3878263" cy="1778001"/>
          </a:xfrm>
        </p:grpSpPr>
        <p:grpSp>
          <p:nvGrpSpPr>
            <p:cNvPr id="5" name="Group 4"/>
            <p:cNvGrpSpPr>
              <a:grpSpLocks noChangeAspect="1"/>
            </p:cNvGrpSpPr>
            <p:nvPr/>
          </p:nvGrpSpPr>
          <p:grpSpPr bwMode="auto">
            <a:xfrm>
              <a:off x="8178802" y="4965702"/>
              <a:ext cx="3878263" cy="1778001"/>
              <a:chOff x="5152" y="3128"/>
              <a:chExt cx="2443" cy="1120"/>
            </a:xfrm>
          </p:grpSpPr>
          <p:sp>
            <p:nvSpPr>
              <p:cNvPr id="9" name="AutoShape 3"/>
              <p:cNvSpPr>
                <a:spLocks noChangeAspect="1" noChangeArrowheads="1" noTextEdit="1"/>
              </p:cNvSpPr>
              <p:nvPr/>
            </p:nvSpPr>
            <p:spPr bwMode="auto">
              <a:xfrm>
                <a:off x="5153" y="3430"/>
                <a:ext cx="2442" cy="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0" name="Freeform 5"/>
              <p:cNvSpPr>
                <a:spLocks/>
              </p:cNvSpPr>
              <p:nvPr/>
            </p:nvSpPr>
            <p:spPr bwMode="auto">
              <a:xfrm>
                <a:off x="6442" y="3766"/>
                <a:ext cx="108" cy="185"/>
              </a:xfrm>
              <a:custGeom>
                <a:avLst/>
                <a:gdLst>
                  <a:gd name="T0" fmla="*/ 84 w 84"/>
                  <a:gd name="T1" fmla="*/ 138 h 143"/>
                  <a:gd name="T2" fmla="*/ 78 w 84"/>
                  <a:gd name="T3" fmla="*/ 143 h 143"/>
                  <a:gd name="T4" fmla="*/ 6 w 84"/>
                  <a:gd name="T5" fmla="*/ 143 h 143"/>
                  <a:gd name="T6" fmla="*/ 0 w 84"/>
                  <a:gd name="T7" fmla="*/ 138 h 143"/>
                  <a:gd name="T8" fmla="*/ 0 w 84"/>
                  <a:gd name="T9" fmla="*/ 5 h 143"/>
                  <a:gd name="T10" fmla="*/ 6 w 84"/>
                  <a:gd name="T11" fmla="*/ 0 h 143"/>
                  <a:gd name="T12" fmla="*/ 78 w 84"/>
                  <a:gd name="T13" fmla="*/ 0 h 143"/>
                  <a:gd name="T14" fmla="*/ 84 w 84"/>
                  <a:gd name="T15" fmla="*/ 5 h 143"/>
                  <a:gd name="T16" fmla="*/ 84 w 84"/>
                  <a:gd name="T17" fmla="*/ 138 h 143"/>
                  <a:gd name="T18" fmla="*/ 84 w 84"/>
                  <a:gd name="T19" fmla="*/ 13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143">
                    <a:moveTo>
                      <a:pt x="84" y="138"/>
                    </a:moveTo>
                    <a:cubicBezTo>
                      <a:pt x="84" y="141"/>
                      <a:pt x="82" y="143"/>
                      <a:pt x="78" y="143"/>
                    </a:cubicBezTo>
                    <a:cubicBezTo>
                      <a:pt x="6" y="143"/>
                      <a:pt x="6" y="143"/>
                      <a:pt x="6" y="143"/>
                    </a:cubicBezTo>
                    <a:cubicBezTo>
                      <a:pt x="3" y="143"/>
                      <a:pt x="0" y="141"/>
                      <a:pt x="0" y="138"/>
                    </a:cubicBezTo>
                    <a:cubicBezTo>
                      <a:pt x="0" y="5"/>
                      <a:pt x="0" y="5"/>
                      <a:pt x="0" y="5"/>
                    </a:cubicBezTo>
                    <a:cubicBezTo>
                      <a:pt x="0" y="2"/>
                      <a:pt x="3" y="0"/>
                      <a:pt x="6" y="0"/>
                    </a:cubicBezTo>
                    <a:cubicBezTo>
                      <a:pt x="78" y="0"/>
                      <a:pt x="78" y="0"/>
                      <a:pt x="78" y="0"/>
                    </a:cubicBezTo>
                    <a:cubicBezTo>
                      <a:pt x="82" y="0"/>
                      <a:pt x="84" y="2"/>
                      <a:pt x="84" y="5"/>
                    </a:cubicBezTo>
                    <a:cubicBezTo>
                      <a:pt x="84" y="138"/>
                      <a:pt x="84" y="138"/>
                      <a:pt x="84" y="138"/>
                    </a:cubicBezTo>
                    <a:cubicBezTo>
                      <a:pt x="84" y="138"/>
                      <a:pt x="84" y="138"/>
                      <a:pt x="84" y="138"/>
                    </a:cubicBezTo>
                    <a:close/>
                  </a:path>
                </a:pathLst>
              </a:custGeom>
              <a:solidFill>
                <a:srgbClr val="008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1" name="Freeform 6"/>
              <p:cNvSpPr>
                <a:spLocks/>
              </p:cNvSpPr>
              <p:nvPr/>
            </p:nvSpPr>
            <p:spPr bwMode="auto">
              <a:xfrm>
                <a:off x="6453" y="3776"/>
                <a:ext cx="87" cy="146"/>
              </a:xfrm>
              <a:custGeom>
                <a:avLst/>
                <a:gdLst>
                  <a:gd name="T0" fmla="*/ 0 w 87"/>
                  <a:gd name="T1" fmla="*/ 0 h 146"/>
                  <a:gd name="T2" fmla="*/ 87 w 87"/>
                  <a:gd name="T3" fmla="*/ 0 h 146"/>
                  <a:gd name="T4" fmla="*/ 87 w 87"/>
                  <a:gd name="T5" fmla="*/ 146 h 146"/>
                  <a:gd name="T6" fmla="*/ 0 w 87"/>
                  <a:gd name="T7" fmla="*/ 146 h 146"/>
                  <a:gd name="T8" fmla="*/ 0 w 87"/>
                  <a:gd name="T9" fmla="*/ 0 h 146"/>
                  <a:gd name="T10" fmla="*/ 0 w 87"/>
                  <a:gd name="T11" fmla="*/ 0 h 146"/>
                </a:gdLst>
                <a:ahLst/>
                <a:cxnLst>
                  <a:cxn ang="0">
                    <a:pos x="T0" y="T1"/>
                  </a:cxn>
                  <a:cxn ang="0">
                    <a:pos x="T2" y="T3"/>
                  </a:cxn>
                  <a:cxn ang="0">
                    <a:pos x="T4" y="T5"/>
                  </a:cxn>
                  <a:cxn ang="0">
                    <a:pos x="T6" y="T7"/>
                  </a:cxn>
                  <a:cxn ang="0">
                    <a:pos x="T8" y="T9"/>
                  </a:cxn>
                  <a:cxn ang="0">
                    <a:pos x="T10" y="T11"/>
                  </a:cxn>
                </a:cxnLst>
                <a:rect l="0" t="0" r="r" b="b"/>
                <a:pathLst>
                  <a:path w="87" h="146">
                    <a:moveTo>
                      <a:pt x="0" y="0"/>
                    </a:moveTo>
                    <a:lnTo>
                      <a:pt x="87" y="0"/>
                    </a:lnTo>
                    <a:lnTo>
                      <a:pt x="87" y="146"/>
                    </a:lnTo>
                    <a:lnTo>
                      <a:pt x="0" y="146"/>
                    </a:lnTo>
                    <a:lnTo>
                      <a:pt x="0" y="0"/>
                    </a:lnTo>
                    <a:lnTo>
                      <a:pt x="0" y="0"/>
                    </a:lnTo>
                    <a:close/>
                  </a:path>
                </a:pathLst>
              </a:cu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2" name="Freeform 7"/>
              <p:cNvSpPr>
                <a:spLocks/>
              </p:cNvSpPr>
              <p:nvPr/>
            </p:nvSpPr>
            <p:spPr bwMode="auto">
              <a:xfrm>
                <a:off x="6401" y="3696"/>
                <a:ext cx="115" cy="197"/>
              </a:xfrm>
              <a:custGeom>
                <a:avLst/>
                <a:gdLst>
                  <a:gd name="T0" fmla="*/ 89 w 89"/>
                  <a:gd name="T1" fmla="*/ 147 h 152"/>
                  <a:gd name="T2" fmla="*/ 83 w 89"/>
                  <a:gd name="T3" fmla="*/ 152 h 152"/>
                  <a:gd name="T4" fmla="*/ 6 w 89"/>
                  <a:gd name="T5" fmla="*/ 152 h 152"/>
                  <a:gd name="T6" fmla="*/ 0 w 89"/>
                  <a:gd name="T7" fmla="*/ 147 h 152"/>
                  <a:gd name="T8" fmla="*/ 0 w 89"/>
                  <a:gd name="T9" fmla="*/ 6 h 152"/>
                  <a:gd name="T10" fmla="*/ 6 w 89"/>
                  <a:gd name="T11" fmla="*/ 0 h 152"/>
                  <a:gd name="T12" fmla="*/ 83 w 89"/>
                  <a:gd name="T13" fmla="*/ 0 h 152"/>
                  <a:gd name="T14" fmla="*/ 89 w 89"/>
                  <a:gd name="T15" fmla="*/ 6 h 152"/>
                  <a:gd name="T16" fmla="*/ 89 w 89"/>
                  <a:gd name="T17" fmla="*/ 147 h 152"/>
                  <a:gd name="T18" fmla="*/ 89 w 89"/>
                  <a:gd name="T19" fmla="*/ 14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52">
                    <a:moveTo>
                      <a:pt x="89" y="147"/>
                    </a:moveTo>
                    <a:cubicBezTo>
                      <a:pt x="89" y="150"/>
                      <a:pt x="86" y="152"/>
                      <a:pt x="83" y="152"/>
                    </a:cubicBezTo>
                    <a:cubicBezTo>
                      <a:pt x="6" y="152"/>
                      <a:pt x="6" y="152"/>
                      <a:pt x="6" y="152"/>
                    </a:cubicBezTo>
                    <a:cubicBezTo>
                      <a:pt x="2" y="152"/>
                      <a:pt x="0" y="150"/>
                      <a:pt x="0" y="147"/>
                    </a:cubicBezTo>
                    <a:cubicBezTo>
                      <a:pt x="0" y="6"/>
                      <a:pt x="0" y="6"/>
                      <a:pt x="0" y="6"/>
                    </a:cubicBezTo>
                    <a:cubicBezTo>
                      <a:pt x="0" y="2"/>
                      <a:pt x="2" y="0"/>
                      <a:pt x="6" y="0"/>
                    </a:cubicBezTo>
                    <a:cubicBezTo>
                      <a:pt x="83" y="0"/>
                      <a:pt x="83" y="0"/>
                      <a:pt x="83" y="0"/>
                    </a:cubicBezTo>
                    <a:cubicBezTo>
                      <a:pt x="86" y="0"/>
                      <a:pt x="89" y="2"/>
                      <a:pt x="89" y="6"/>
                    </a:cubicBezTo>
                    <a:cubicBezTo>
                      <a:pt x="89" y="147"/>
                      <a:pt x="89" y="147"/>
                      <a:pt x="89" y="147"/>
                    </a:cubicBezTo>
                    <a:cubicBezTo>
                      <a:pt x="89" y="147"/>
                      <a:pt x="89" y="147"/>
                      <a:pt x="89" y="147"/>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3" name="Freeform 8"/>
              <p:cNvSpPr>
                <a:spLocks/>
              </p:cNvSpPr>
              <p:nvPr/>
            </p:nvSpPr>
            <p:spPr bwMode="auto">
              <a:xfrm>
                <a:off x="6411" y="3708"/>
                <a:ext cx="93" cy="155"/>
              </a:xfrm>
              <a:custGeom>
                <a:avLst/>
                <a:gdLst>
                  <a:gd name="T0" fmla="*/ 0 w 93"/>
                  <a:gd name="T1" fmla="*/ 0 h 155"/>
                  <a:gd name="T2" fmla="*/ 93 w 93"/>
                  <a:gd name="T3" fmla="*/ 0 h 155"/>
                  <a:gd name="T4" fmla="*/ 93 w 93"/>
                  <a:gd name="T5" fmla="*/ 155 h 155"/>
                  <a:gd name="T6" fmla="*/ 0 w 93"/>
                  <a:gd name="T7" fmla="*/ 155 h 155"/>
                  <a:gd name="T8" fmla="*/ 0 w 93"/>
                  <a:gd name="T9" fmla="*/ 0 h 155"/>
                  <a:gd name="T10" fmla="*/ 0 w 93"/>
                  <a:gd name="T11" fmla="*/ 0 h 155"/>
                </a:gdLst>
                <a:ahLst/>
                <a:cxnLst>
                  <a:cxn ang="0">
                    <a:pos x="T0" y="T1"/>
                  </a:cxn>
                  <a:cxn ang="0">
                    <a:pos x="T2" y="T3"/>
                  </a:cxn>
                  <a:cxn ang="0">
                    <a:pos x="T4" y="T5"/>
                  </a:cxn>
                  <a:cxn ang="0">
                    <a:pos x="T6" y="T7"/>
                  </a:cxn>
                  <a:cxn ang="0">
                    <a:pos x="T8" y="T9"/>
                  </a:cxn>
                  <a:cxn ang="0">
                    <a:pos x="T10" y="T11"/>
                  </a:cxn>
                </a:cxnLst>
                <a:rect l="0" t="0" r="r" b="b"/>
                <a:pathLst>
                  <a:path w="93" h="155">
                    <a:moveTo>
                      <a:pt x="0" y="0"/>
                    </a:moveTo>
                    <a:lnTo>
                      <a:pt x="93" y="0"/>
                    </a:lnTo>
                    <a:lnTo>
                      <a:pt x="93" y="155"/>
                    </a:lnTo>
                    <a:lnTo>
                      <a:pt x="0" y="155"/>
                    </a:lnTo>
                    <a:lnTo>
                      <a:pt x="0"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4" name="Rectangle 9"/>
              <p:cNvSpPr>
                <a:spLocks noChangeArrowheads="1"/>
              </p:cNvSpPr>
              <p:nvPr/>
            </p:nvSpPr>
            <p:spPr bwMode="auto">
              <a:xfrm>
                <a:off x="6722" y="3644"/>
                <a:ext cx="223" cy="506"/>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5" name="Rectangle 10"/>
              <p:cNvSpPr>
                <a:spLocks noChangeArrowheads="1"/>
              </p:cNvSpPr>
              <p:nvPr/>
            </p:nvSpPr>
            <p:spPr bwMode="auto">
              <a:xfrm>
                <a:off x="6781" y="3516"/>
                <a:ext cx="122" cy="439"/>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6" name="Rectangle 11"/>
              <p:cNvSpPr>
                <a:spLocks noChangeArrowheads="1"/>
              </p:cNvSpPr>
              <p:nvPr/>
            </p:nvSpPr>
            <p:spPr bwMode="auto">
              <a:xfrm>
                <a:off x="6655" y="3792"/>
                <a:ext cx="89" cy="358"/>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7" name="Rectangle 12"/>
              <p:cNvSpPr>
                <a:spLocks noChangeArrowheads="1"/>
              </p:cNvSpPr>
              <p:nvPr/>
            </p:nvSpPr>
            <p:spPr bwMode="auto">
              <a:xfrm>
                <a:off x="7370" y="3579"/>
                <a:ext cx="89" cy="272"/>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8" name="Rectangle 13"/>
              <p:cNvSpPr>
                <a:spLocks noChangeArrowheads="1"/>
              </p:cNvSpPr>
              <p:nvPr/>
            </p:nvSpPr>
            <p:spPr bwMode="auto">
              <a:xfrm>
                <a:off x="7193" y="3805"/>
                <a:ext cx="236" cy="345"/>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19" name="Rectangle 14"/>
              <p:cNvSpPr>
                <a:spLocks noChangeArrowheads="1"/>
              </p:cNvSpPr>
              <p:nvPr/>
            </p:nvSpPr>
            <p:spPr bwMode="auto">
              <a:xfrm>
                <a:off x="7388" y="3971"/>
                <a:ext cx="171" cy="258"/>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0" name="Rectangle 15"/>
              <p:cNvSpPr>
                <a:spLocks noChangeArrowheads="1"/>
              </p:cNvSpPr>
              <p:nvPr/>
            </p:nvSpPr>
            <p:spPr bwMode="auto">
              <a:xfrm>
                <a:off x="7327" y="3644"/>
                <a:ext cx="171" cy="561"/>
              </a:xfrm>
              <a:prstGeom prst="rect">
                <a:avLst/>
              </a:prstGeom>
              <a:solidFill>
                <a:schemeClr val="tx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1" name="Freeform 16"/>
              <p:cNvSpPr>
                <a:spLocks/>
              </p:cNvSpPr>
              <p:nvPr/>
            </p:nvSpPr>
            <p:spPr bwMode="auto">
              <a:xfrm>
                <a:off x="5564" y="3555"/>
                <a:ext cx="141" cy="423"/>
              </a:xfrm>
              <a:custGeom>
                <a:avLst/>
                <a:gdLst>
                  <a:gd name="T0" fmla="*/ 78 w 141"/>
                  <a:gd name="T1" fmla="*/ 0 h 423"/>
                  <a:gd name="T2" fmla="*/ 0 w 141"/>
                  <a:gd name="T3" fmla="*/ 423 h 423"/>
                  <a:gd name="T4" fmla="*/ 141 w 141"/>
                  <a:gd name="T5" fmla="*/ 423 h 423"/>
                  <a:gd name="T6" fmla="*/ 78 w 141"/>
                  <a:gd name="T7" fmla="*/ 0 h 423"/>
                </a:gdLst>
                <a:ahLst/>
                <a:cxnLst>
                  <a:cxn ang="0">
                    <a:pos x="T0" y="T1"/>
                  </a:cxn>
                  <a:cxn ang="0">
                    <a:pos x="T2" y="T3"/>
                  </a:cxn>
                  <a:cxn ang="0">
                    <a:pos x="T4" y="T5"/>
                  </a:cxn>
                  <a:cxn ang="0">
                    <a:pos x="T6" y="T7"/>
                  </a:cxn>
                </a:cxnLst>
                <a:rect l="0" t="0" r="r" b="b"/>
                <a:pathLst>
                  <a:path w="141" h="423">
                    <a:moveTo>
                      <a:pt x="78" y="0"/>
                    </a:moveTo>
                    <a:lnTo>
                      <a:pt x="0" y="423"/>
                    </a:lnTo>
                    <a:lnTo>
                      <a:pt x="141" y="423"/>
                    </a:lnTo>
                    <a:lnTo>
                      <a:pt x="78" y="0"/>
                    </a:ln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2" name="Freeform 17"/>
              <p:cNvSpPr>
                <a:spLocks/>
              </p:cNvSpPr>
              <p:nvPr/>
            </p:nvSpPr>
            <p:spPr bwMode="auto">
              <a:xfrm>
                <a:off x="5681" y="3653"/>
                <a:ext cx="109" cy="325"/>
              </a:xfrm>
              <a:custGeom>
                <a:avLst/>
                <a:gdLst>
                  <a:gd name="T0" fmla="*/ 61 w 109"/>
                  <a:gd name="T1" fmla="*/ 0 h 325"/>
                  <a:gd name="T2" fmla="*/ 0 w 109"/>
                  <a:gd name="T3" fmla="*/ 325 h 325"/>
                  <a:gd name="T4" fmla="*/ 109 w 109"/>
                  <a:gd name="T5" fmla="*/ 325 h 325"/>
                  <a:gd name="T6" fmla="*/ 61 w 109"/>
                  <a:gd name="T7" fmla="*/ 0 h 325"/>
                </a:gdLst>
                <a:ahLst/>
                <a:cxnLst>
                  <a:cxn ang="0">
                    <a:pos x="T0" y="T1"/>
                  </a:cxn>
                  <a:cxn ang="0">
                    <a:pos x="T2" y="T3"/>
                  </a:cxn>
                  <a:cxn ang="0">
                    <a:pos x="T4" y="T5"/>
                  </a:cxn>
                  <a:cxn ang="0">
                    <a:pos x="T6" y="T7"/>
                  </a:cxn>
                </a:cxnLst>
                <a:rect l="0" t="0" r="r" b="b"/>
                <a:pathLst>
                  <a:path w="109" h="325">
                    <a:moveTo>
                      <a:pt x="61" y="0"/>
                    </a:moveTo>
                    <a:lnTo>
                      <a:pt x="0" y="325"/>
                    </a:lnTo>
                    <a:lnTo>
                      <a:pt x="109" y="325"/>
                    </a:lnTo>
                    <a:lnTo>
                      <a:pt x="61" y="0"/>
                    </a:ln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3" name="Freeform 18"/>
              <p:cNvSpPr>
                <a:spLocks/>
              </p:cNvSpPr>
              <p:nvPr/>
            </p:nvSpPr>
            <p:spPr bwMode="auto">
              <a:xfrm>
                <a:off x="6258" y="3969"/>
                <a:ext cx="1336" cy="278"/>
              </a:xfrm>
              <a:custGeom>
                <a:avLst/>
                <a:gdLst>
                  <a:gd name="T0" fmla="*/ 641 w 1037"/>
                  <a:gd name="T1" fmla="*/ 10 h 215"/>
                  <a:gd name="T2" fmla="*/ 629 w 1037"/>
                  <a:gd name="T3" fmla="*/ 8 h 215"/>
                  <a:gd name="T4" fmla="*/ 601 w 1037"/>
                  <a:gd name="T5" fmla="*/ 5 h 215"/>
                  <a:gd name="T6" fmla="*/ 544 w 1037"/>
                  <a:gd name="T7" fmla="*/ 1 h 215"/>
                  <a:gd name="T8" fmla="*/ 512 w 1037"/>
                  <a:gd name="T9" fmla="*/ 0 h 215"/>
                  <a:gd name="T10" fmla="*/ 0 w 1037"/>
                  <a:gd name="T11" fmla="*/ 215 h 215"/>
                  <a:gd name="T12" fmla="*/ 367 w 1037"/>
                  <a:gd name="T13" fmla="*/ 215 h 215"/>
                  <a:gd name="T14" fmla="*/ 1037 w 1037"/>
                  <a:gd name="T15" fmla="*/ 215 h 215"/>
                  <a:gd name="T16" fmla="*/ 641 w 1037"/>
                  <a:gd name="T17" fmla="*/ 1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7" h="215">
                    <a:moveTo>
                      <a:pt x="641" y="10"/>
                    </a:moveTo>
                    <a:cubicBezTo>
                      <a:pt x="637" y="10"/>
                      <a:pt x="633" y="9"/>
                      <a:pt x="629" y="8"/>
                    </a:cubicBezTo>
                    <a:cubicBezTo>
                      <a:pt x="620" y="7"/>
                      <a:pt x="611" y="6"/>
                      <a:pt x="601" y="5"/>
                    </a:cubicBezTo>
                    <a:cubicBezTo>
                      <a:pt x="582" y="2"/>
                      <a:pt x="563" y="1"/>
                      <a:pt x="544" y="1"/>
                    </a:cubicBezTo>
                    <a:cubicBezTo>
                      <a:pt x="533" y="0"/>
                      <a:pt x="523" y="0"/>
                      <a:pt x="512" y="0"/>
                    </a:cubicBezTo>
                    <a:cubicBezTo>
                      <a:pt x="327" y="2"/>
                      <a:pt x="142" y="73"/>
                      <a:pt x="0" y="215"/>
                    </a:cubicBezTo>
                    <a:cubicBezTo>
                      <a:pt x="367" y="215"/>
                      <a:pt x="367" y="215"/>
                      <a:pt x="367" y="215"/>
                    </a:cubicBezTo>
                    <a:cubicBezTo>
                      <a:pt x="1037" y="215"/>
                      <a:pt x="1037" y="215"/>
                      <a:pt x="1037" y="215"/>
                    </a:cubicBezTo>
                    <a:cubicBezTo>
                      <a:pt x="925" y="103"/>
                      <a:pt x="786" y="35"/>
                      <a:pt x="641" y="10"/>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4" name="Freeform 19"/>
              <p:cNvSpPr>
                <a:spLocks/>
              </p:cNvSpPr>
              <p:nvPr/>
            </p:nvSpPr>
            <p:spPr bwMode="auto">
              <a:xfrm>
                <a:off x="5152" y="3819"/>
                <a:ext cx="2054" cy="428"/>
              </a:xfrm>
              <a:custGeom>
                <a:avLst/>
                <a:gdLst>
                  <a:gd name="T0" fmla="*/ 985 w 1595"/>
                  <a:gd name="T1" fmla="*/ 16 h 331"/>
                  <a:gd name="T2" fmla="*/ 968 w 1595"/>
                  <a:gd name="T3" fmla="*/ 13 h 331"/>
                  <a:gd name="T4" fmla="*/ 925 w 1595"/>
                  <a:gd name="T5" fmla="*/ 7 h 331"/>
                  <a:gd name="T6" fmla="*/ 836 w 1595"/>
                  <a:gd name="T7" fmla="*/ 1 h 331"/>
                  <a:gd name="T8" fmla="*/ 788 w 1595"/>
                  <a:gd name="T9" fmla="*/ 0 h 331"/>
                  <a:gd name="T10" fmla="*/ 0 w 1595"/>
                  <a:gd name="T11" fmla="*/ 331 h 331"/>
                  <a:gd name="T12" fmla="*/ 564 w 1595"/>
                  <a:gd name="T13" fmla="*/ 331 h 331"/>
                  <a:gd name="T14" fmla="*/ 1595 w 1595"/>
                  <a:gd name="T15" fmla="*/ 331 h 331"/>
                  <a:gd name="T16" fmla="*/ 985 w 1595"/>
                  <a:gd name="T17" fmla="*/ 1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5" h="331">
                    <a:moveTo>
                      <a:pt x="985" y="16"/>
                    </a:moveTo>
                    <a:cubicBezTo>
                      <a:pt x="980" y="15"/>
                      <a:pt x="974" y="14"/>
                      <a:pt x="968" y="13"/>
                    </a:cubicBezTo>
                    <a:cubicBezTo>
                      <a:pt x="954" y="11"/>
                      <a:pt x="939" y="9"/>
                      <a:pt x="925" y="7"/>
                    </a:cubicBezTo>
                    <a:cubicBezTo>
                      <a:pt x="895" y="4"/>
                      <a:pt x="866" y="2"/>
                      <a:pt x="836" y="1"/>
                    </a:cubicBezTo>
                    <a:cubicBezTo>
                      <a:pt x="820" y="0"/>
                      <a:pt x="804" y="0"/>
                      <a:pt x="788" y="0"/>
                    </a:cubicBezTo>
                    <a:cubicBezTo>
                      <a:pt x="502" y="3"/>
                      <a:pt x="218" y="113"/>
                      <a:pt x="0" y="331"/>
                    </a:cubicBezTo>
                    <a:cubicBezTo>
                      <a:pt x="564" y="331"/>
                      <a:pt x="564" y="331"/>
                      <a:pt x="564" y="331"/>
                    </a:cubicBezTo>
                    <a:cubicBezTo>
                      <a:pt x="1595" y="331"/>
                      <a:pt x="1595" y="331"/>
                      <a:pt x="1595" y="331"/>
                    </a:cubicBezTo>
                    <a:cubicBezTo>
                      <a:pt x="1422" y="159"/>
                      <a:pt x="1208" y="54"/>
                      <a:pt x="985" y="16"/>
                    </a:cubicBezTo>
                    <a:close/>
                  </a:path>
                </a:pathLst>
              </a:custGeom>
              <a:solidFill>
                <a:srgbClr val="7FB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5" name="Freeform 20"/>
              <p:cNvSpPr>
                <a:spLocks/>
              </p:cNvSpPr>
              <p:nvPr/>
            </p:nvSpPr>
            <p:spPr bwMode="auto">
              <a:xfrm>
                <a:off x="5541" y="3820"/>
                <a:ext cx="732" cy="427"/>
              </a:xfrm>
              <a:custGeom>
                <a:avLst/>
                <a:gdLst>
                  <a:gd name="T0" fmla="*/ 569 w 569"/>
                  <a:gd name="T1" fmla="*/ 1 h 330"/>
                  <a:gd name="T2" fmla="*/ 559 w 569"/>
                  <a:gd name="T3" fmla="*/ 0 h 330"/>
                  <a:gd name="T4" fmla="*/ 0 w 569"/>
                  <a:gd name="T5" fmla="*/ 330 h 330"/>
                  <a:gd name="T6" fmla="*/ 106 w 569"/>
                  <a:gd name="T7" fmla="*/ 330 h 330"/>
                  <a:gd name="T8" fmla="*/ 569 w 569"/>
                  <a:gd name="T9" fmla="*/ 1 h 330"/>
                </a:gdLst>
                <a:ahLst/>
                <a:cxnLst>
                  <a:cxn ang="0">
                    <a:pos x="T0" y="T1"/>
                  </a:cxn>
                  <a:cxn ang="0">
                    <a:pos x="T2" y="T3"/>
                  </a:cxn>
                  <a:cxn ang="0">
                    <a:pos x="T4" y="T5"/>
                  </a:cxn>
                  <a:cxn ang="0">
                    <a:pos x="T6" y="T7"/>
                  </a:cxn>
                  <a:cxn ang="0">
                    <a:pos x="T8" y="T9"/>
                  </a:cxn>
                </a:cxnLst>
                <a:rect l="0" t="0" r="r" b="b"/>
                <a:pathLst>
                  <a:path w="569" h="330">
                    <a:moveTo>
                      <a:pt x="569" y="1"/>
                    </a:moveTo>
                    <a:cubicBezTo>
                      <a:pt x="565" y="1"/>
                      <a:pt x="562" y="0"/>
                      <a:pt x="559" y="0"/>
                    </a:cubicBezTo>
                    <a:cubicBezTo>
                      <a:pt x="221" y="64"/>
                      <a:pt x="0" y="330"/>
                      <a:pt x="0" y="330"/>
                    </a:cubicBezTo>
                    <a:cubicBezTo>
                      <a:pt x="106" y="330"/>
                      <a:pt x="106" y="330"/>
                      <a:pt x="106" y="330"/>
                    </a:cubicBezTo>
                    <a:cubicBezTo>
                      <a:pt x="106" y="330"/>
                      <a:pt x="315" y="75"/>
                      <a:pt x="569" y="1"/>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6" name="Freeform 21"/>
              <p:cNvSpPr>
                <a:spLocks/>
              </p:cNvSpPr>
              <p:nvPr/>
            </p:nvSpPr>
            <p:spPr bwMode="auto">
              <a:xfrm>
                <a:off x="6346" y="3868"/>
                <a:ext cx="240" cy="379"/>
              </a:xfrm>
              <a:custGeom>
                <a:avLst/>
                <a:gdLst>
                  <a:gd name="T0" fmla="*/ 187 w 187"/>
                  <a:gd name="T1" fmla="*/ 6 h 293"/>
                  <a:gd name="T2" fmla="*/ 167 w 187"/>
                  <a:gd name="T3" fmla="*/ 0 h 293"/>
                  <a:gd name="T4" fmla="*/ 24 w 187"/>
                  <a:gd name="T5" fmla="*/ 293 h 293"/>
                  <a:gd name="T6" fmla="*/ 67 w 187"/>
                  <a:gd name="T7" fmla="*/ 293 h 293"/>
                  <a:gd name="T8" fmla="*/ 187 w 187"/>
                  <a:gd name="T9" fmla="*/ 6 h 293"/>
                </a:gdLst>
                <a:ahLst/>
                <a:cxnLst>
                  <a:cxn ang="0">
                    <a:pos x="T0" y="T1"/>
                  </a:cxn>
                  <a:cxn ang="0">
                    <a:pos x="T2" y="T3"/>
                  </a:cxn>
                  <a:cxn ang="0">
                    <a:pos x="T4" y="T5"/>
                  </a:cxn>
                  <a:cxn ang="0">
                    <a:pos x="T6" y="T7"/>
                  </a:cxn>
                  <a:cxn ang="0">
                    <a:pos x="T8" y="T9"/>
                  </a:cxn>
                </a:cxnLst>
                <a:rect l="0" t="0" r="r" b="b"/>
                <a:pathLst>
                  <a:path w="187" h="293">
                    <a:moveTo>
                      <a:pt x="187" y="6"/>
                    </a:moveTo>
                    <a:cubicBezTo>
                      <a:pt x="181" y="4"/>
                      <a:pt x="174" y="2"/>
                      <a:pt x="167" y="0"/>
                    </a:cubicBezTo>
                    <a:cubicBezTo>
                      <a:pt x="159" y="7"/>
                      <a:pt x="0" y="133"/>
                      <a:pt x="24" y="293"/>
                    </a:cubicBezTo>
                    <a:cubicBezTo>
                      <a:pt x="67" y="293"/>
                      <a:pt x="67" y="293"/>
                      <a:pt x="67" y="293"/>
                    </a:cubicBezTo>
                    <a:cubicBezTo>
                      <a:pt x="35" y="129"/>
                      <a:pt x="187" y="6"/>
                      <a:pt x="187" y="6"/>
                    </a:cubicBez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7" name="Freeform 22"/>
              <p:cNvSpPr>
                <a:spLocks/>
              </p:cNvSpPr>
              <p:nvPr/>
            </p:nvSpPr>
            <p:spPr bwMode="auto">
              <a:xfrm>
                <a:off x="5677" y="3822"/>
                <a:ext cx="884" cy="425"/>
              </a:xfrm>
              <a:custGeom>
                <a:avLst/>
                <a:gdLst>
                  <a:gd name="T0" fmla="*/ 686 w 686"/>
                  <a:gd name="T1" fmla="*/ 36 h 329"/>
                  <a:gd name="T2" fmla="*/ 463 w 686"/>
                  <a:gd name="T3" fmla="*/ 0 h 329"/>
                  <a:gd name="T4" fmla="*/ 0 w 686"/>
                  <a:gd name="T5" fmla="*/ 329 h 329"/>
                  <a:gd name="T6" fmla="*/ 543 w 686"/>
                  <a:gd name="T7" fmla="*/ 329 h 329"/>
                  <a:gd name="T8" fmla="*/ 686 w 686"/>
                  <a:gd name="T9" fmla="*/ 36 h 329"/>
                </a:gdLst>
                <a:ahLst/>
                <a:cxnLst>
                  <a:cxn ang="0">
                    <a:pos x="T0" y="T1"/>
                  </a:cxn>
                  <a:cxn ang="0">
                    <a:pos x="T2" y="T3"/>
                  </a:cxn>
                  <a:cxn ang="0">
                    <a:pos x="T4" y="T5"/>
                  </a:cxn>
                  <a:cxn ang="0">
                    <a:pos x="T6" y="T7"/>
                  </a:cxn>
                  <a:cxn ang="0">
                    <a:pos x="T8" y="T9"/>
                  </a:cxn>
                </a:cxnLst>
                <a:rect l="0" t="0" r="r" b="b"/>
                <a:pathLst>
                  <a:path w="686" h="329">
                    <a:moveTo>
                      <a:pt x="686" y="36"/>
                    </a:moveTo>
                    <a:cubicBezTo>
                      <a:pt x="613" y="17"/>
                      <a:pt x="538" y="5"/>
                      <a:pt x="463" y="0"/>
                    </a:cubicBezTo>
                    <a:cubicBezTo>
                      <a:pt x="209" y="74"/>
                      <a:pt x="0" y="329"/>
                      <a:pt x="0" y="329"/>
                    </a:cubicBezTo>
                    <a:cubicBezTo>
                      <a:pt x="543" y="329"/>
                      <a:pt x="543" y="329"/>
                      <a:pt x="543" y="329"/>
                    </a:cubicBezTo>
                    <a:cubicBezTo>
                      <a:pt x="519" y="169"/>
                      <a:pt x="678" y="43"/>
                      <a:pt x="686" y="3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8" name="Rectangle 23"/>
              <p:cNvSpPr>
                <a:spLocks noChangeArrowheads="1"/>
              </p:cNvSpPr>
              <p:nvPr/>
            </p:nvSpPr>
            <p:spPr bwMode="auto">
              <a:xfrm>
                <a:off x="6823" y="3128"/>
                <a:ext cx="431" cy="1071"/>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29" name="Rectangle 24"/>
              <p:cNvSpPr>
                <a:spLocks noChangeArrowheads="1"/>
              </p:cNvSpPr>
              <p:nvPr/>
            </p:nvSpPr>
            <p:spPr bwMode="auto">
              <a:xfrm>
                <a:off x="7060" y="4090"/>
                <a:ext cx="56" cy="109"/>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0" name="Freeform 25"/>
              <p:cNvSpPr>
                <a:spLocks/>
              </p:cNvSpPr>
              <p:nvPr/>
            </p:nvSpPr>
            <p:spPr bwMode="auto">
              <a:xfrm>
                <a:off x="7254" y="4107"/>
                <a:ext cx="110" cy="92"/>
              </a:xfrm>
              <a:custGeom>
                <a:avLst/>
                <a:gdLst>
                  <a:gd name="T0" fmla="*/ 0 w 110"/>
                  <a:gd name="T1" fmla="*/ 92 h 92"/>
                  <a:gd name="T2" fmla="*/ 110 w 110"/>
                  <a:gd name="T3" fmla="*/ 0 h 92"/>
                  <a:gd name="T4" fmla="*/ 0 w 110"/>
                  <a:gd name="T5" fmla="*/ 0 h 92"/>
                  <a:gd name="T6" fmla="*/ 0 w 110"/>
                  <a:gd name="T7" fmla="*/ 92 h 92"/>
                </a:gdLst>
                <a:ahLst/>
                <a:cxnLst>
                  <a:cxn ang="0">
                    <a:pos x="T0" y="T1"/>
                  </a:cxn>
                  <a:cxn ang="0">
                    <a:pos x="T2" y="T3"/>
                  </a:cxn>
                  <a:cxn ang="0">
                    <a:pos x="T4" y="T5"/>
                  </a:cxn>
                  <a:cxn ang="0">
                    <a:pos x="T6" y="T7"/>
                  </a:cxn>
                </a:cxnLst>
                <a:rect l="0" t="0" r="r" b="b"/>
                <a:pathLst>
                  <a:path w="110" h="92">
                    <a:moveTo>
                      <a:pt x="0" y="92"/>
                    </a:moveTo>
                    <a:lnTo>
                      <a:pt x="110" y="0"/>
                    </a:lnTo>
                    <a:lnTo>
                      <a:pt x="0" y="0"/>
                    </a:lnTo>
                    <a:lnTo>
                      <a:pt x="0" y="92"/>
                    </a:lnTo>
                    <a:close/>
                  </a:path>
                </a:pathLst>
              </a:custGeom>
              <a:solidFill>
                <a:srgbClr val="79A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1" name="Freeform 26"/>
              <p:cNvSpPr>
                <a:spLocks/>
              </p:cNvSpPr>
              <p:nvPr/>
            </p:nvSpPr>
            <p:spPr bwMode="auto">
              <a:xfrm>
                <a:off x="6339" y="3878"/>
                <a:ext cx="81" cy="69"/>
              </a:xfrm>
              <a:custGeom>
                <a:avLst/>
                <a:gdLst>
                  <a:gd name="T0" fmla="*/ 0 w 81"/>
                  <a:gd name="T1" fmla="*/ 69 h 69"/>
                  <a:gd name="T2" fmla="*/ 81 w 81"/>
                  <a:gd name="T3" fmla="*/ 0 h 69"/>
                  <a:gd name="T4" fmla="*/ 0 w 81"/>
                  <a:gd name="T5" fmla="*/ 0 h 69"/>
                  <a:gd name="T6" fmla="*/ 0 w 81"/>
                  <a:gd name="T7" fmla="*/ 69 h 69"/>
                </a:gdLst>
                <a:ahLst/>
                <a:cxnLst>
                  <a:cxn ang="0">
                    <a:pos x="T0" y="T1"/>
                  </a:cxn>
                  <a:cxn ang="0">
                    <a:pos x="T2" y="T3"/>
                  </a:cxn>
                  <a:cxn ang="0">
                    <a:pos x="T4" y="T5"/>
                  </a:cxn>
                  <a:cxn ang="0">
                    <a:pos x="T6" y="T7"/>
                  </a:cxn>
                </a:cxnLst>
                <a:rect l="0" t="0" r="r" b="b"/>
                <a:pathLst>
                  <a:path w="81" h="69">
                    <a:moveTo>
                      <a:pt x="0" y="69"/>
                    </a:moveTo>
                    <a:lnTo>
                      <a:pt x="81" y="0"/>
                    </a:lnTo>
                    <a:lnTo>
                      <a:pt x="0" y="0"/>
                    </a:lnTo>
                    <a:lnTo>
                      <a:pt x="0" y="69"/>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2" name="Rectangle 27"/>
              <p:cNvSpPr>
                <a:spLocks noChangeArrowheads="1"/>
              </p:cNvSpPr>
              <p:nvPr/>
            </p:nvSpPr>
            <p:spPr bwMode="auto">
              <a:xfrm>
                <a:off x="6963" y="4090"/>
                <a:ext cx="56" cy="109"/>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3" name="Rectangle 28"/>
              <p:cNvSpPr>
                <a:spLocks noChangeArrowheads="1"/>
              </p:cNvSpPr>
              <p:nvPr/>
            </p:nvSpPr>
            <p:spPr bwMode="auto">
              <a:xfrm>
                <a:off x="6866" y="3709"/>
                <a:ext cx="348" cy="5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4" name="Rectangle 29"/>
              <p:cNvSpPr>
                <a:spLocks noChangeArrowheads="1"/>
              </p:cNvSpPr>
              <p:nvPr/>
            </p:nvSpPr>
            <p:spPr bwMode="auto">
              <a:xfrm>
                <a:off x="6866" y="3806"/>
                <a:ext cx="348" cy="5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5" name="Rectangle 30"/>
              <p:cNvSpPr>
                <a:spLocks noChangeArrowheads="1"/>
              </p:cNvSpPr>
              <p:nvPr/>
            </p:nvSpPr>
            <p:spPr bwMode="auto">
              <a:xfrm>
                <a:off x="6866" y="3903"/>
                <a:ext cx="348" cy="5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6" name="Rectangle 31"/>
              <p:cNvSpPr>
                <a:spLocks noChangeArrowheads="1"/>
              </p:cNvSpPr>
              <p:nvPr/>
            </p:nvSpPr>
            <p:spPr bwMode="auto">
              <a:xfrm>
                <a:off x="6866" y="4000"/>
                <a:ext cx="348" cy="55"/>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7" name="Rectangle 32"/>
              <p:cNvSpPr>
                <a:spLocks noChangeArrowheads="1"/>
              </p:cNvSpPr>
              <p:nvPr/>
            </p:nvSpPr>
            <p:spPr bwMode="auto">
              <a:xfrm>
                <a:off x="6866" y="3515"/>
                <a:ext cx="348" cy="5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8" name="Rectangle 33"/>
              <p:cNvSpPr>
                <a:spLocks noChangeArrowheads="1"/>
              </p:cNvSpPr>
              <p:nvPr/>
            </p:nvSpPr>
            <p:spPr bwMode="auto">
              <a:xfrm>
                <a:off x="6866" y="3612"/>
                <a:ext cx="348" cy="5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39" name="Rectangle 34"/>
              <p:cNvSpPr>
                <a:spLocks noChangeArrowheads="1"/>
              </p:cNvSpPr>
              <p:nvPr/>
            </p:nvSpPr>
            <p:spPr bwMode="auto">
              <a:xfrm>
                <a:off x="6266" y="3559"/>
                <a:ext cx="197" cy="301"/>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0" name="Freeform 35"/>
              <p:cNvSpPr>
                <a:spLocks/>
              </p:cNvSpPr>
              <p:nvPr/>
            </p:nvSpPr>
            <p:spPr bwMode="auto">
              <a:xfrm>
                <a:off x="6286" y="3591"/>
                <a:ext cx="156" cy="28"/>
              </a:xfrm>
              <a:custGeom>
                <a:avLst/>
                <a:gdLst>
                  <a:gd name="T0" fmla="*/ 10 w 121"/>
                  <a:gd name="T1" fmla="*/ 0 h 21"/>
                  <a:gd name="T2" fmla="*/ 0 w 121"/>
                  <a:gd name="T3" fmla="*/ 9 h 21"/>
                  <a:gd name="T4" fmla="*/ 0 w 121"/>
                  <a:gd name="T5" fmla="*/ 11 h 21"/>
                  <a:gd name="T6" fmla="*/ 10 w 121"/>
                  <a:gd name="T7" fmla="*/ 21 h 21"/>
                  <a:gd name="T8" fmla="*/ 111 w 121"/>
                  <a:gd name="T9" fmla="*/ 21 h 21"/>
                  <a:gd name="T10" fmla="*/ 121 w 121"/>
                  <a:gd name="T11" fmla="*/ 11 h 21"/>
                  <a:gd name="T12" fmla="*/ 121 w 121"/>
                  <a:gd name="T13" fmla="*/ 9 h 21"/>
                  <a:gd name="T14" fmla="*/ 111 w 121"/>
                  <a:gd name="T15" fmla="*/ 0 h 21"/>
                  <a:gd name="T16" fmla="*/ 64 w 121"/>
                  <a:gd name="T17" fmla="*/ 0 h 21"/>
                  <a:gd name="T18" fmla="*/ 10 w 12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1">
                    <a:moveTo>
                      <a:pt x="10" y="0"/>
                    </a:moveTo>
                    <a:cubicBezTo>
                      <a:pt x="10" y="0"/>
                      <a:pt x="0" y="0"/>
                      <a:pt x="0" y="9"/>
                    </a:cubicBezTo>
                    <a:cubicBezTo>
                      <a:pt x="0" y="11"/>
                      <a:pt x="0" y="11"/>
                      <a:pt x="0" y="11"/>
                    </a:cubicBezTo>
                    <a:cubicBezTo>
                      <a:pt x="0" y="11"/>
                      <a:pt x="0" y="21"/>
                      <a:pt x="10" y="21"/>
                    </a:cubicBezTo>
                    <a:cubicBezTo>
                      <a:pt x="111" y="21"/>
                      <a:pt x="111" y="21"/>
                      <a:pt x="111" y="21"/>
                    </a:cubicBezTo>
                    <a:cubicBezTo>
                      <a:pt x="111" y="21"/>
                      <a:pt x="121" y="21"/>
                      <a:pt x="121" y="11"/>
                    </a:cubicBezTo>
                    <a:cubicBezTo>
                      <a:pt x="121" y="9"/>
                      <a:pt x="121" y="9"/>
                      <a:pt x="121" y="9"/>
                    </a:cubicBezTo>
                    <a:cubicBezTo>
                      <a:pt x="121" y="9"/>
                      <a:pt x="121" y="0"/>
                      <a:pt x="111" y="0"/>
                    </a:cubicBezTo>
                    <a:cubicBezTo>
                      <a:pt x="64" y="0"/>
                      <a:pt x="64" y="0"/>
                      <a:pt x="64" y="0"/>
                    </a:cubicBezTo>
                    <a:lnTo>
                      <a:pt x="1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1" name="Freeform 36"/>
              <p:cNvSpPr>
                <a:spLocks/>
              </p:cNvSpPr>
              <p:nvPr/>
            </p:nvSpPr>
            <p:spPr bwMode="auto">
              <a:xfrm>
                <a:off x="6286" y="3639"/>
                <a:ext cx="156" cy="27"/>
              </a:xfrm>
              <a:custGeom>
                <a:avLst/>
                <a:gdLst>
                  <a:gd name="T0" fmla="*/ 10 w 121"/>
                  <a:gd name="T1" fmla="*/ 0 h 21"/>
                  <a:gd name="T2" fmla="*/ 0 w 121"/>
                  <a:gd name="T3" fmla="*/ 10 h 21"/>
                  <a:gd name="T4" fmla="*/ 0 w 121"/>
                  <a:gd name="T5" fmla="*/ 12 h 21"/>
                  <a:gd name="T6" fmla="*/ 10 w 121"/>
                  <a:gd name="T7" fmla="*/ 21 h 21"/>
                  <a:gd name="T8" fmla="*/ 111 w 121"/>
                  <a:gd name="T9" fmla="*/ 21 h 21"/>
                  <a:gd name="T10" fmla="*/ 121 w 121"/>
                  <a:gd name="T11" fmla="*/ 12 h 21"/>
                  <a:gd name="T12" fmla="*/ 121 w 121"/>
                  <a:gd name="T13" fmla="*/ 10 h 21"/>
                  <a:gd name="T14" fmla="*/ 111 w 121"/>
                  <a:gd name="T15" fmla="*/ 0 h 21"/>
                  <a:gd name="T16" fmla="*/ 64 w 121"/>
                  <a:gd name="T17" fmla="*/ 0 h 21"/>
                  <a:gd name="T18" fmla="*/ 10 w 12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1">
                    <a:moveTo>
                      <a:pt x="10" y="0"/>
                    </a:moveTo>
                    <a:cubicBezTo>
                      <a:pt x="10" y="0"/>
                      <a:pt x="0" y="0"/>
                      <a:pt x="0" y="10"/>
                    </a:cubicBezTo>
                    <a:cubicBezTo>
                      <a:pt x="0" y="12"/>
                      <a:pt x="0" y="12"/>
                      <a:pt x="0" y="12"/>
                    </a:cubicBezTo>
                    <a:cubicBezTo>
                      <a:pt x="0" y="12"/>
                      <a:pt x="0" y="21"/>
                      <a:pt x="10" y="21"/>
                    </a:cubicBezTo>
                    <a:cubicBezTo>
                      <a:pt x="111" y="21"/>
                      <a:pt x="111" y="21"/>
                      <a:pt x="111" y="21"/>
                    </a:cubicBezTo>
                    <a:cubicBezTo>
                      <a:pt x="111" y="21"/>
                      <a:pt x="121" y="21"/>
                      <a:pt x="121" y="12"/>
                    </a:cubicBezTo>
                    <a:cubicBezTo>
                      <a:pt x="121" y="10"/>
                      <a:pt x="121" y="10"/>
                      <a:pt x="121" y="10"/>
                    </a:cubicBezTo>
                    <a:cubicBezTo>
                      <a:pt x="121" y="10"/>
                      <a:pt x="121" y="0"/>
                      <a:pt x="111" y="0"/>
                    </a:cubicBezTo>
                    <a:cubicBezTo>
                      <a:pt x="64" y="0"/>
                      <a:pt x="64" y="0"/>
                      <a:pt x="64" y="0"/>
                    </a:cubicBezTo>
                    <a:lnTo>
                      <a:pt x="1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2" name="Freeform 37"/>
              <p:cNvSpPr>
                <a:spLocks/>
              </p:cNvSpPr>
              <p:nvPr/>
            </p:nvSpPr>
            <p:spPr bwMode="auto">
              <a:xfrm>
                <a:off x="6286" y="3688"/>
                <a:ext cx="156" cy="28"/>
              </a:xfrm>
              <a:custGeom>
                <a:avLst/>
                <a:gdLst>
                  <a:gd name="T0" fmla="*/ 10 w 121"/>
                  <a:gd name="T1" fmla="*/ 0 h 21"/>
                  <a:gd name="T2" fmla="*/ 0 w 121"/>
                  <a:gd name="T3" fmla="*/ 9 h 21"/>
                  <a:gd name="T4" fmla="*/ 0 w 121"/>
                  <a:gd name="T5" fmla="*/ 11 h 21"/>
                  <a:gd name="T6" fmla="*/ 10 w 121"/>
                  <a:gd name="T7" fmla="*/ 21 h 21"/>
                  <a:gd name="T8" fmla="*/ 111 w 121"/>
                  <a:gd name="T9" fmla="*/ 21 h 21"/>
                  <a:gd name="T10" fmla="*/ 121 w 121"/>
                  <a:gd name="T11" fmla="*/ 11 h 21"/>
                  <a:gd name="T12" fmla="*/ 121 w 121"/>
                  <a:gd name="T13" fmla="*/ 9 h 21"/>
                  <a:gd name="T14" fmla="*/ 111 w 121"/>
                  <a:gd name="T15" fmla="*/ 0 h 21"/>
                  <a:gd name="T16" fmla="*/ 64 w 121"/>
                  <a:gd name="T17" fmla="*/ 0 h 21"/>
                  <a:gd name="T18" fmla="*/ 10 w 12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1">
                    <a:moveTo>
                      <a:pt x="10" y="0"/>
                    </a:moveTo>
                    <a:cubicBezTo>
                      <a:pt x="10" y="0"/>
                      <a:pt x="0" y="0"/>
                      <a:pt x="0" y="9"/>
                    </a:cubicBezTo>
                    <a:cubicBezTo>
                      <a:pt x="0" y="11"/>
                      <a:pt x="0" y="11"/>
                      <a:pt x="0" y="11"/>
                    </a:cubicBezTo>
                    <a:cubicBezTo>
                      <a:pt x="0" y="11"/>
                      <a:pt x="0" y="21"/>
                      <a:pt x="10" y="21"/>
                    </a:cubicBezTo>
                    <a:cubicBezTo>
                      <a:pt x="111" y="21"/>
                      <a:pt x="111" y="21"/>
                      <a:pt x="111" y="21"/>
                    </a:cubicBezTo>
                    <a:cubicBezTo>
                      <a:pt x="111" y="21"/>
                      <a:pt x="121" y="21"/>
                      <a:pt x="121" y="11"/>
                    </a:cubicBezTo>
                    <a:cubicBezTo>
                      <a:pt x="121" y="9"/>
                      <a:pt x="121" y="9"/>
                      <a:pt x="121" y="9"/>
                    </a:cubicBezTo>
                    <a:cubicBezTo>
                      <a:pt x="121" y="9"/>
                      <a:pt x="121" y="0"/>
                      <a:pt x="111" y="0"/>
                    </a:cubicBezTo>
                    <a:cubicBezTo>
                      <a:pt x="64" y="0"/>
                      <a:pt x="64" y="0"/>
                      <a:pt x="64" y="0"/>
                    </a:cubicBezTo>
                    <a:lnTo>
                      <a:pt x="1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3" name="Freeform 38"/>
              <p:cNvSpPr>
                <a:spLocks/>
              </p:cNvSpPr>
              <p:nvPr/>
            </p:nvSpPr>
            <p:spPr bwMode="auto">
              <a:xfrm>
                <a:off x="6286" y="3736"/>
                <a:ext cx="156" cy="29"/>
              </a:xfrm>
              <a:custGeom>
                <a:avLst/>
                <a:gdLst>
                  <a:gd name="T0" fmla="*/ 10 w 121"/>
                  <a:gd name="T1" fmla="*/ 0 h 22"/>
                  <a:gd name="T2" fmla="*/ 0 w 121"/>
                  <a:gd name="T3" fmla="*/ 10 h 22"/>
                  <a:gd name="T4" fmla="*/ 0 w 121"/>
                  <a:gd name="T5" fmla="*/ 12 h 22"/>
                  <a:gd name="T6" fmla="*/ 10 w 121"/>
                  <a:gd name="T7" fmla="*/ 22 h 22"/>
                  <a:gd name="T8" fmla="*/ 111 w 121"/>
                  <a:gd name="T9" fmla="*/ 22 h 22"/>
                  <a:gd name="T10" fmla="*/ 121 w 121"/>
                  <a:gd name="T11" fmla="*/ 12 h 22"/>
                  <a:gd name="T12" fmla="*/ 121 w 121"/>
                  <a:gd name="T13" fmla="*/ 10 h 22"/>
                  <a:gd name="T14" fmla="*/ 111 w 121"/>
                  <a:gd name="T15" fmla="*/ 0 h 22"/>
                  <a:gd name="T16" fmla="*/ 64 w 121"/>
                  <a:gd name="T17" fmla="*/ 0 h 22"/>
                  <a:gd name="T18" fmla="*/ 10 w 121"/>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2">
                    <a:moveTo>
                      <a:pt x="10" y="0"/>
                    </a:moveTo>
                    <a:cubicBezTo>
                      <a:pt x="10" y="0"/>
                      <a:pt x="0" y="0"/>
                      <a:pt x="0" y="10"/>
                    </a:cubicBezTo>
                    <a:cubicBezTo>
                      <a:pt x="0" y="12"/>
                      <a:pt x="0" y="12"/>
                      <a:pt x="0" y="12"/>
                    </a:cubicBezTo>
                    <a:cubicBezTo>
                      <a:pt x="0" y="12"/>
                      <a:pt x="0" y="22"/>
                      <a:pt x="10" y="22"/>
                    </a:cubicBezTo>
                    <a:cubicBezTo>
                      <a:pt x="111" y="22"/>
                      <a:pt x="111" y="22"/>
                      <a:pt x="111" y="22"/>
                    </a:cubicBezTo>
                    <a:cubicBezTo>
                      <a:pt x="111" y="22"/>
                      <a:pt x="121" y="22"/>
                      <a:pt x="121" y="12"/>
                    </a:cubicBezTo>
                    <a:cubicBezTo>
                      <a:pt x="121" y="10"/>
                      <a:pt x="121" y="10"/>
                      <a:pt x="121" y="10"/>
                    </a:cubicBezTo>
                    <a:cubicBezTo>
                      <a:pt x="121" y="10"/>
                      <a:pt x="121" y="0"/>
                      <a:pt x="111" y="0"/>
                    </a:cubicBezTo>
                    <a:cubicBezTo>
                      <a:pt x="64" y="0"/>
                      <a:pt x="64" y="0"/>
                      <a:pt x="64" y="0"/>
                    </a:cubicBezTo>
                    <a:lnTo>
                      <a:pt x="1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4" name="Freeform 39"/>
              <p:cNvSpPr>
                <a:spLocks/>
              </p:cNvSpPr>
              <p:nvPr/>
            </p:nvSpPr>
            <p:spPr bwMode="auto">
              <a:xfrm>
                <a:off x="6286" y="3785"/>
                <a:ext cx="156" cy="27"/>
              </a:xfrm>
              <a:custGeom>
                <a:avLst/>
                <a:gdLst>
                  <a:gd name="T0" fmla="*/ 10 w 121"/>
                  <a:gd name="T1" fmla="*/ 0 h 21"/>
                  <a:gd name="T2" fmla="*/ 0 w 121"/>
                  <a:gd name="T3" fmla="*/ 10 h 21"/>
                  <a:gd name="T4" fmla="*/ 0 w 121"/>
                  <a:gd name="T5" fmla="*/ 12 h 21"/>
                  <a:gd name="T6" fmla="*/ 10 w 121"/>
                  <a:gd name="T7" fmla="*/ 21 h 21"/>
                  <a:gd name="T8" fmla="*/ 111 w 121"/>
                  <a:gd name="T9" fmla="*/ 21 h 21"/>
                  <a:gd name="T10" fmla="*/ 121 w 121"/>
                  <a:gd name="T11" fmla="*/ 12 h 21"/>
                  <a:gd name="T12" fmla="*/ 121 w 121"/>
                  <a:gd name="T13" fmla="*/ 10 h 21"/>
                  <a:gd name="T14" fmla="*/ 111 w 121"/>
                  <a:gd name="T15" fmla="*/ 0 h 21"/>
                  <a:gd name="T16" fmla="*/ 64 w 121"/>
                  <a:gd name="T17" fmla="*/ 0 h 21"/>
                  <a:gd name="T18" fmla="*/ 10 w 12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1">
                    <a:moveTo>
                      <a:pt x="10" y="0"/>
                    </a:moveTo>
                    <a:cubicBezTo>
                      <a:pt x="10" y="0"/>
                      <a:pt x="0" y="0"/>
                      <a:pt x="0" y="10"/>
                    </a:cubicBezTo>
                    <a:cubicBezTo>
                      <a:pt x="0" y="12"/>
                      <a:pt x="0" y="12"/>
                      <a:pt x="0" y="12"/>
                    </a:cubicBezTo>
                    <a:cubicBezTo>
                      <a:pt x="0" y="12"/>
                      <a:pt x="0" y="21"/>
                      <a:pt x="10" y="21"/>
                    </a:cubicBezTo>
                    <a:cubicBezTo>
                      <a:pt x="111" y="21"/>
                      <a:pt x="111" y="21"/>
                      <a:pt x="111" y="21"/>
                    </a:cubicBezTo>
                    <a:cubicBezTo>
                      <a:pt x="111" y="21"/>
                      <a:pt x="121" y="21"/>
                      <a:pt x="121" y="12"/>
                    </a:cubicBezTo>
                    <a:cubicBezTo>
                      <a:pt x="121" y="10"/>
                      <a:pt x="121" y="10"/>
                      <a:pt x="121" y="10"/>
                    </a:cubicBezTo>
                    <a:cubicBezTo>
                      <a:pt x="121" y="10"/>
                      <a:pt x="121" y="0"/>
                      <a:pt x="111" y="0"/>
                    </a:cubicBezTo>
                    <a:cubicBezTo>
                      <a:pt x="64" y="0"/>
                      <a:pt x="64" y="0"/>
                      <a:pt x="64" y="0"/>
                    </a:cubicBezTo>
                    <a:lnTo>
                      <a:pt x="10" y="0"/>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5" name="Oval 40"/>
              <p:cNvSpPr>
                <a:spLocks noChangeArrowheads="1"/>
              </p:cNvSpPr>
              <p:nvPr/>
            </p:nvSpPr>
            <p:spPr bwMode="auto">
              <a:xfrm>
                <a:off x="6413" y="3597"/>
                <a:ext cx="15"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6" name="Oval 41"/>
              <p:cNvSpPr>
                <a:spLocks noChangeArrowheads="1"/>
              </p:cNvSpPr>
              <p:nvPr/>
            </p:nvSpPr>
            <p:spPr bwMode="auto">
              <a:xfrm>
                <a:off x="6413" y="3646"/>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7" name="Oval 42"/>
              <p:cNvSpPr>
                <a:spLocks noChangeArrowheads="1"/>
              </p:cNvSpPr>
              <p:nvPr/>
            </p:nvSpPr>
            <p:spPr bwMode="auto">
              <a:xfrm>
                <a:off x="6413" y="3694"/>
                <a:ext cx="15"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8" name="Oval 43"/>
              <p:cNvSpPr>
                <a:spLocks noChangeArrowheads="1"/>
              </p:cNvSpPr>
              <p:nvPr/>
            </p:nvSpPr>
            <p:spPr bwMode="auto">
              <a:xfrm>
                <a:off x="6413" y="3743"/>
                <a:ext cx="15" cy="1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49" name="Oval 44"/>
              <p:cNvSpPr>
                <a:spLocks noChangeArrowheads="1"/>
              </p:cNvSpPr>
              <p:nvPr/>
            </p:nvSpPr>
            <p:spPr bwMode="auto">
              <a:xfrm>
                <a:off x="6413" y="3792"/>
                <a:ext cx="15" cy="1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50" name="Freeform 45"/>
              <p:cNvSpPr>
                <a:spLocks/>
              </p:cNvSpPr>
              <p:nvPr/>
            </p:nvSpPr>
            <p:spPr bwMode="auto">
              <a:xfrm>
                <a:off x="6177" y="3652"/>
                <a:ext cx="171" cy="295"/>
              </a:xfrm>
              <a:custGeom>
                <a:avLst/>
                <a:gdLst>
                  <a:gd name="T0" fmla="*/ 133 w 133"/>
                  <a:gd name="T1" fmla="*/ 219 h 228"/>
                  <a:gd name="T2" fmla="*/ 124 w 133"/>
                  <a:gd name="T3" fmla="*/ 228 h 228"/>
                  <a:gd name="T4" fmla="*/ 8 w 133"/>
                  <a:gd name="T5" fmla="*/ 228 h 228"/>
                  <a:gd name="T6" fmla="*/ 0 w 133"/>
                  <a:gd name="T7" fmla="*/ 219 h 228"/>
                  <a:gd name="T8" fmla="*/ 0 w 133"/>
                  <a:gd name="T9" fmla="*/ 9 h 228"/>
                  <a:gd name="T10" fmla="*/ 8 w 133"/>
                  <a:gd name="T11" fmla="*/ 0 h 228"/>
                  <a:gd name="T12" fmla="*/ 124 w 133"/>
                  <a:gd name="T13" fmla="*/ 0 h 228"/>
                  <a:gd name="T14" fmla="*/ 133 w 133"/>
                  <a:gd name="T15" fmla="*/ 9 h 228"/>
                  <a:gd name="T16" fmla="*/ 133 w 133"/>
                  <a:gd name="T17" fmla="*/ 219 h 228"/>
                  <a:gd name="T18" fmla="*/ 133 w 133"/>
                  <a:gd name="T19" fmla="*/ 2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228">
                    <a:moveTo>
                      <a:pt x="133" y="219"/>
                    </a:moveTo>
                    <a:cubicBezTo>
                      <a:pt x="133" y="224"/>
                      <a:pt x="129" y="228"/>
                      <a:pt x="124" y="228"/>
                    </a:cubicBezTo>
                    <a:cubicBezTo>
                      <a:pt x="8" y="228"/>
                      <a:pt x="8" y="228"/>
                      <a:pt x="8" y="228"/>
                    </a:cubicBezTo>
                    <a:cubicBezTo>
                      <a:pt x="4" y="228"/>
                      <a:pt x="0" y="224"/>
                      <a:pt x="0" y="219"/>
                    </a:cubicBezTo>
                    <a:cubicBezTo>
                      <a:pt x="0" y="9"/>
                      <a:pt x="0" y="9"/>
                      <a:pt x="0" y="9"/>
                    </a:cubicBezTo>
                    <a:cubicBezTo>
                      <a:pt x="0" y="4"/>
                      <a:pt x="4" y="0"/>
                      <a:pt x="8" y="0"/>
                    </a:cubicBezTo>
                    <a:cubicBezTo>
                      <a:pt x="124" y="0"/>
                      <a:pt x="124" y="0"/>
                      <a:pt x="124" y="0"/>
                    </a:cubicBezTo>
                    <a:cubicBezTo>
                      <a:pt x="129" y="0"/>
                      <a:pt x="133" y="4"/>
                      <a:pt x="133" y="9"/>
                    </a:cubicBezTo>
                    <a:cubicBezTo>
                      <a:pt x="133" y="219"/>
                      <a:pt x="133" y="219"/>
                      <a:pt x="133" y="219"/>
                    </a:cubicBezTo>
                    <a:cubicBezTo>
                      <a:pt x="133" y="219"/>
                      <a:pt x="133" y="219"/>
                      <a:pt x="133" y="219"/>
                    </a:cubicBez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51" name="Freeform 46"/>
              <p:cNvSpPr>
                <a:spLocks/>
              </p:cNvSpPr>
              <p:nvPr/>
            </p:nvSpPr>
            <p:spPr bwMode="auto">
              <a:xfrm>
                <a:off x="6192" y="3669"/>
                <a:ext cx="139" cy="231"/>
              </a:xfrm>
              <a:custGeom>
                <a:avLst/>
                <a:gdLst>
                  <a:gd name="T0" fmla="*/ 0 w 139"/>
                  <a:gd name="T1" fmla="*/ 0 h 231"/>
                  <a:gd name="T2" fmla="*/ 139 w 139"/>
                  <a:gd name="T3" fmla="*/ 0 h 231"/>
                  <a:gd name="T4" fmla="*/ 139 w 139"/>
                  <a:gd name="T5" fmla="*/ 231 h 231"/>
                  <a:gd name="T6" fmla="*/ 0 w 139"/>
                  <a:gd name="T7" fmla="*/ 231 h 231"/>
                  <a:gd name="T8" fmla="*/ 0 w 139"/>
                  <a:gd name="T9" fmla="*/ 0 h 231"/>
                  <a:gd name="T10" fmla="*/ 0 w 139"/>
                  <a:gd name="T11" fmla="*/ 0 h 231"/>
                </a:gdLst>
                <a:ahLst/>
                <a:cxnLst>
                  <a:cxn ang="0">
                    <a:pos x="T0" y="T1"/>
                  </a:cxn>
                  <a:cxn ang="0">
                    <a:pos x="T2" y="T3"/>
                  </a:cxn>
                  <a:cxn ang="0">
                    <a:pos x="T4" y="T5"/>
                  </a:cxn>
                  <a:cxn ang="0">
                    <a:pos x="T6" y="T7"/>
                  </a:cxn>
                  <a:cxn ang="0">
                    <a:pos x="T8" y="T9"/>
                  </a:cxn>
                  <a:cxn ang="0">
                    <a:pos x="T10" y="T11"/>
                  </a:cxn>
                </a:cxnLst>
                <a:rect l="0" t="0" r="r" b="b"/>
                <a:pathLst>
                  <a:path w="139" h="231">
                    <a:moveTo>
                      <a:pt x="0" y="0"/>
                    </a:moveTo>
                    <a:lnTo>
                      <a:pt x="139" y="0"/>
                    </a:lnTo>
                    <a:lnTo>
                      <a:pt x="139" y="231"/>
                    </a:lnTo>
                    <a:lnTo>
                      <a:pt x="0" y="231"/>
                    </a:lnTo>
                    <a:lnTo>
                      <a:pt x="0" y="0"/>
                    </a:lnTo>
                    <a:lnTo>
                      <a:pt x="0"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52" name="Freeform 47"/>
              <p:cNvSpPr>
                <a:spLocks/>
              </p:cNvSpPr>
              <p:nvPr/>
            </p:nvSpPr>
            <p:spPr bwMode="auto">
              <a:xfrm>
                <a:off x="5888" y="3741"/>
                <a:ext cx="384" cy="251"/>
              </a:xfrm>
              <a:custGeom>
                <a:avLst/>
                <a:gdLst>
                  <a:gd name="T0" fmla="*/ 48 w 298"/>
                  <a:gd name="T1" fmla="*/ 85 h 194"/>
                  <a:gd name="T2" fmla="*/ 48 w 298"/>
                  <a:gd name="T3" fmla="*/ 81 h 194"/>
                  <a:gd name="T4" fmla="*/ 130 w 298"/>
                  <a:gd name="T5" fmla="*/ 0 h 194"/>
                  <a:gd name="T6" fmla="*/ 198 w 298"/>
                  <a:gd name="T7" fmla="*/ 36 h 194"/>
                  <a:gd name="T8" fmla="*/ 220 w 298"/>
                  <a:gd name="T9" fmla="*/ 30 h 194"/>
                  <a:gd name="T10" fmla="*/ 247 w 298"/>
                  <a:gd name="T11" fmla="*/ 38 h 194"/>
                  <a:gd name="T12" fmla="*/ 268 w 298"/>
                  <a:gd name="T13" fmla="*/ 76 h 194"/>
                  <a:gd name="T14" fmla="*/ 298 w 298"/>
                  <a:gd name="T15" fmla="*/ 130 h 194"/>
                  <a:gd name="T16" fmla="*/ 240 w 298"/>
                  <a:gd name="T17" fmla="*/ 194 h 194"/>
                  <a:gd name="T18" fmla="*/ 233 w 298"/>
                  <a:gd name="T19" fmla="*/ 194 h 194"/>
                  <a:gd name="T20" fmla="*/ 226 w 298"/>
                  <a:gd name="T21" fmla="*/ 194 h 194"/>
                  <a:gd name="T22" fmla="*/ 92 w 298"/>
                  <a:gd name="T23" fmla="*/ 194 h 194"/>
                  <a:gd name="T24" fmla="*/ 90 w 298"/>
                  <a:gd name="T25" fmla="*/ 194 h 194"/>
                  <a:gd name="T26" fmla="*/ 86 w 298"/>
                  <a:gd name="T27" fmla="*/ 194 h 194"/>
                  <a:gd name="T28" fmla="*/ 77 w 298"/>
                  <a:gd name="T29" fmla="*/ 194 h 194"/>
                  <a:gd name="T30" fmla="*/ 55 w 298"/>
                  <a:gd name="T31" fmla="*/ 194 h 194"/>
                  <a:gd name="T32" fmla="*/ 0 w 298"/>
                  <a:gd name="T33" fmla="*/ 139 h 194"/>
                  <a:gd name="T34" fmla="*/ 48 w 298"/>
                  <a:gd name="T35" fmla="*/ 8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8" h="194">
                    <a:moveTo>
                      <a:pt x="48" y="85"/>
                    </a:moveTo>
                    <a:cubicBezTo>
                      <a:pt x="48" y="84"/>
                      <a:pt x="48" y="82"/>
                      <a:pt x="48" y="81"/>
                    </a:cubicBezTo>
                    <a:cubicBezTo>
                      <a:pt x="48" y="36"/>
                      <a:pt x="84" y="0"/>
                      <a:pt x="130" y="0"/>
                    </a:cubicBezTo>
                    <a:cubicBezTo>
                      <a:pt x="158" y="0"/>
                      <a:pt x="183" y="14"/>
                      <a:pt x="198" y="36"/>
                    </a:cubicBezTo>
                    <a:cubicBezTo>
                      <a:pt x="205" y="32"/>
                      <a:pt x="212" y="30"/>
                      <a:pt x="220" y="30"/>
                    </a:cubicBezTo>
                    <a:cubicBezTo>
                      <a:pt x="230" y="30"/>
                      <a:pt x="239" y="33"/>
                      <a:pt x="247" y="38"/>
                    </a:cubicBezTo>
                    <a:cubicBezTo>
                      <a:pt x="259" y="46"/>
                      <a:pt x="268" y="60"/>
                      <a:pt x="268" y="76"/>
                    </a:cubicBezTo>
                    <a:cubicBezTo>
                      <a:pt x="286" y="88"/>
                      <a:pt x="298" y="108"/>
                      <a:pt x="298" y="130"/>
                    </a:cubicBezTo>
                    <a:cubicBezTo>
                      <a:pt x="298" y="163"/>
                      <a:pt x="272" y="191"/>
                      <a:pt x="240" y="194"/>
                    </a:cubicBezTo>
                    <a:cubicBezTo>
                      <a:pt x="238" y="194"/>
                      <a:pt x="235" y="194"/>
                      <a:pt x="233" y="194"/>
                    </a:cubicBezTo>
                    <a:cubicBezTo>
                      <a:pt x="231" y="194"/>
                      <a:pt x="229" y="194"/>
                      <a:pt x="226" y="194"/>
                    </a:cubicBezTo>
                    <a:cubicBezTo>
                      <a:pt x="196" y="194"/>
                      <a:pt x="126" y="194"/>
                      <a:pt x="92" y="194"/>
                    </a:cubicBezTo>
                    <a:cubicBezTo>
                      <a:pt x="91" y="194"/>
                      <a:pt x="91" y="194"/>
                      <a:pt x="90" y="194"/>
                    </a:cubicBezTo>
                    <a:cubicBezTo>
                      <a:pt x="86" y="194"/>
                      <a:pt x="86" y="194"/>
                      <a:pt x="86" y="194"/>
                    </a:cubicBezTo>
                    <a:cubicBezTo>
                      <a:pt x="85" y="194"/>
                      <a:pt x="80" y="194"/>
                      <a:pt x="77" y="194"/>
                    </a:cubicBezTo>
                    <a:cubicBezTo>
                      <a:pt x="55" y="194"/>
                      <a:pt x="55" y="194"/>
                      <a:pt x="55" y="194"/>
                    </a:cubicBezTo>
                    <a:cubicBezTo>
                      <a:pt x="25" y="194"/>
                      <a:pt x="0" y="169"/>
                      <a:pt x="0" y="139"/>
                    </a:cubicBezTo>
                    <a:cubicBezTo>
                      <a:pt x="0" y="112"/>
                      <a:pt x="21" y="89"/>
                      <a:pt x="48" y="85"/>
                    </a:cubicBezTo>
                    <a:close/>
                  </a:path>
                </a:pathLst>
              </a:custGeom>
              <a:solidFill>
                <a:srgbClr val="0072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53" name="Freeform 48"/>
              <p:cNvSpPr>
                <a:spLocks/>
              </p:cNvSpPr>
              <p:nvPr/>
            </p:nvSpPr>
            <p:spPr bwMode="auto">
              <a:xfrm>
                <a:off x="5927" y="3696"/>
                <a:ext cx="160" cy="105"/>
              </a:xfrm>
              <a:custGeom>
                <a:avLst/>
                <a:gdLst>
                  <a:gd name="T0" fmla="*/ 20 w 124"/>
                  <a:gd name="T1" fmla="*/ 35 h 81"/>
                  <a:gd name="T2" fmla="*/ 20 w 124"/>
                  <a:gd name="T3" fmla="*/ 34 h 81"/>
                  <a:gd name="T4" fmla="*/ 54 w 124"/>
                  <a:gd name="T5" fmla="*/ 0 h 81"/>
                  <a:gd name="T6" fmla="*/ 82 w 124"/>
                  <a:gd name="T7" fmla="*/ 15 h 81"/>
                  <a:gd name="T8" fmla="*/ 92 w 124"/>
                  <a:gd name="T9" fmla="*/ 12 h 81"/>
                  <a:gd name="T10" fmla="*/ 103 w 124"/>
                  <a:gd name="T11" fmla="*/ 16 h 81"/>
                  <a:gd name="T12" fmla="*/ 112 w 124"/>
                  <a:gd name="T13" fmla="*/ 32 h 81"/>
                  <a:gd name="T14" fmla="*/ 124 w 124"/>
                  <a:gd name="T15" fmla="*/ 54 h 81"/>
                  <a:gd name="T16" fmla="*/ 100 w 124"/>
                  <a:gd name="T17" fmla="*/ 81 h 81"/>
                  <a:gd name="T18" fmla="*/ 97 w 124"/>
                  <a:gd name="T19" fmla="*/ 81 h 81"/>
                  <a:gd name="T20" fmla="*/ 94 w 124"/>
                  <a:gd name="T21" fmla="*/ 81 h 81"/>
                  <a:gd name="T22" fmla="*/ 38 w 124"/>
                  <a:gd name="T23" fmla="*/ 81 h 81"/>
                  <a:gd name="T24" fmla="*/ 37 w 124"/>
                  <a:gd name="T25" fmla="*/ 81 h 81"/>
                  <a:gd name="T26" fmla="*/ 36 w 124"/>
                  <a:gd name="T27" fmla="*/ 81 h 81"/>
                  <a:gd name="T28" fmla="*/ 32 w 124"/>
                  <a:gd name="T29" fmla="*/ 81 h 81"/>
                  <a:gd name="T30" fmla="*/ 23 w 124"/>
                  <a:gd name="T31" fmla="*/ 81 h 81"/>
                  <a:gd name="T32" fmla="*/ 0 w 124"/>
                  <a:gd name="T33" fmla="*/ 58 h 81"/>
                  <a:gd name="T34" fmla="*/ 20 w 124"/>
                  <a:gd name="T35" fmla="*/ 3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 h="81">
                    <a:moveTo>
                      <a:pt x="20" y="35"/>
                    </a:moveTo>
                    <a:cubicBezTo>
                      <a:pt x="20" y="35"/>
                      <a:pt x="20" y="34"/>
                      <a:pt x="20" y="34"/>
                    </a:cubicBezTo>
                    <a:cubicBezTo>
                      <a:pt x="20" y="15"/>
                      <a:pt x="35" y="0"/>
                      <a:pt x="54" y="0"/>
                    </a:cubicBezTo>
                    <a:cubicBezTo>
                      <a:pt x="66" y="0"/>
                      <a:pt x="76" y="6"/>
                      <a:pt x="82" y="15"/>
                    </a:cubicBezTo>
                    <a:cubicBezTo>
                      <a:pt x="85" y="13"/>
                      <a:pt x="88" y="12"/>
                      <a:pt x="92" y="12"/>
                    </a:cubicBezTo>
                    <a:cubicBezTo>
                      <a:pt x="96" y="12"/>
                      <a:pt x="100" y="14"/>
                      <a:pt x="103" y="16"/>
                    </a:cubicBezTo>
                    <a:cubicBezTo>
                      <a:pt x="108" y="19"/>
                      <a:pt x="111" y="25"/>
                      <a:pt x="112" y="32"/>
                    </a:cubicBezTo>
                    <a:cubicBezTo>
                      <a:pt x="119" y="36"/>
                      <a:pt x="124" y="45"/>
                      <a:pt x="124" y="54"/>
                    </a:cubicBezTo>
                    <a:cubicBezTo>
                      <a:pt x="124" y="68"/>
                      <a:pt x="113" y="79"/>
                      <a:pt x="100" y="81"/>
                    </a:cubicBezTo>
                    <a:cubicBezTo>
                      <a:pt x="99" y="81"/>
                      <a:pt x="98" y="81"/>
                      <a:pt x="97" y="81"/>
                    </a:cubicBezTo>
                    <a:cubicBezTo>
                      <a:pt x="96" y="81"/>
                      <a:pt x="95" y="81"/>
                      <a:pt x="94" y="81"/>
                    </a:cubicBezTo>
                    <a:cubicBezTo>
                      <a:pt x="82" y="81"/>
                      <a:pt x="52" y="81"/>
                      <a:pt x="38" y="81"/>
                    </a:cubicBezTo>
                    <a:cubicBezTo>
                      <a:pt x="38" y="81"/>
                      <a:pt x="38" y="81"/>
                      <a:pt x="37" y="81"/>
                    </a:cubicBezTo>
                    <a:cubicBezTo>
                      <a:pt x="36" y="81"/>
                      <a:pt x="36" y="81"/>
                      <a:pt x="36" y="81"/>
                    </a:cubicBezTo>
                    <a:cubicBezTo>
                      <a:pt x="35" y="81"/>
                      <a:pt x="33" y="81"/>
                      <a:pt x="32" y="81"/>
                    </a:cubicBezTo>
                    <a:cubicBezTo>
                      <a:pt x="23" y="81"/>
                      <a:pt x="23" y="81"/>
                      <a:pt x="23" y="81"/>
                    </a:cubicBezTo>
                    <a:cubicBezTo>
                      <a:pt x="10" y="81"/>
                      <a:pt x="0" y="70"/>
                      <a:pt x="0" y="58"/>
                    </a:cubicBezTo>
                    <a:cubicBezTo>
                      <a:pt x="0" y="46"/>
                      <a:pt x="8" y="37"/>
                      <a:pt x="20" y="35"/>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54" name="Freeform 49"/>
              <p:cNvSpPr>
                <a:spLocks/>
              </p:cNvSpPr>
              <p:nvPr/>
            </p:nvSpPr>
            <p:spPr bwMode="auto">
              <a:xfrm>
                <a:off x="6154" y="4053"/>
                <a:ext cx="127" cy="106"/>
              </a:xfrm>
              <a:custGeom>
                <a:avLst/>
                <a:gdLst>
                  <a:gd name="T0" fmla="*/ 0 w 127"/>
                  <a:gd name="T1" fmla="*/ 106 h 106"/>
                  <a:gd name="T2" fmla="*/ 127 w 127"/>
                  <a:gd name="T3" fmla="*/ 0 h 106"/>
                  <a:gd name="T4" fmla="*/ 0 w 127"/>
                  <a:gd name="T5" fmla="*/ 0 h 106"/>
                  <a:gd name="T6" fmla="*/ 0 w 127"/>
                  <a:gd name="T7" fmla="*/ 106 h 106"/>
                </a:gdLst>
                <a:ahLst/>
                <a:cxnLst>
                  <a:cxn ang="0">
                    <a:pos x="T0" y="T1"/>
                  </a:cxn>
                  <a:cxn ang="0">
                    <a:pos x="T2" y="T3"/>
                  </a:cxn>
                  <a:cxn ang="0">
                    <a:pos x="T4" y="T5"/>
                  </a:cxn>
                  <a:cxn ang="0">
                    <a:pos x="T6" y="T7"/>
                  </a:cxn>
                </a:cxnLst>
                <a:rect l="0" t="0" r="r" b="b"/>
                <a:pathLst>
                  <a:path w="127" h="106">
                    <a:moveTo>
                      <a:pt x="0" y="106"/>
                    </a:moveTo>
                    <a:lnTo>
                      <a:pt x="127" y="0"/>
                    </a:lnTo>
                    <a:lnTo>
                      <a:pt x="0" y="0"/>
                    </a:lnTo>
                    <a:lnTo>
                      <a:pt x="0" y="106"/>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55" name="Freeform 50"/>
              <p:cNvSpPr>
                <a:spLocks/>
              </p:cNvSpPr>
              <p:nvPr/>
            </p:nvSpPr>
            <p:spPr bwMode="auto">
              <a:xfrm>
                <a:off x="5788" y="3907"/>
                <a:ext cx="357" cy="223"/>
              </a:xfrm>
              <a:custGeom>
                <a:avLst/>
                <a:gdLst>
                  <a:gd name="T0" fmla="*/ 0 w 357"/>
                  <a:gd name="T1" fmla="*/ 0 h 223"/>
                  <a:gd name="T2" fmla="*/ 357 w 357"/>
                  <a:gd name="T3" fmla="*/ 0 h 223"/>
                  <a:gd name="T4" fmla="*/ 357 w 357"/>
                  <a:gd name="T5" fmla="*/ 223 h 223"/>
                  <a:gd name="T6" fmla="*/ 0 w 357"/>
                  <a:gd name="T7" fmla="*/ 223 h 223"/>
                  <a:gd name="T8" fmla="*/ 0 w 357"/>
                  <a:gd name="T9" fmla="*/ 0 h 223"/>
                  <a:gd name="T10" fmla="*/ 0 w 357"/>
                  <a:gd name="T11" fmla="*/ 0 h 223"/>
                </a:gdLst>
                <a:ahLst/>
                <a:cxnLst>
                  <a:cxn ang="0">
                    <a:pos x="T0" y="T1"/>
                  </a:cxn>
                  <a:cxn ang="0">
                    <a:pos x="T2" y="T3"/>
                  </a:cxn>
                  <a:cxn ang="0">
                    <a:pos x="T4" y="T5"/>
                  </a:cxn>
                  <a:cxn ang="0">
                    <a:pos x="T6" y="T7"/>
                  </a:cxn>
                  <a:cxn ang="0">
                    <a:pos x="T8" y="T9"/>
                  </a:cxn>
                  <a:cxn ang="0">
                    <a:pos x="T10" y="T11"/>
                  </a:cxn>
                </a:cxnLst>
                <a:rect l="0" t="0" r="r" b="b"/>
                <a:pathLst>
                  <a:path w="357" h="223">
                    <a:moveTo>
                      <a:pt x="0" y="0"/>
                    </a:moveTo>
                    <a:lnTo>
                      <a:pt x="357" y="0"/>
                    </a:lnTo>
                    <a:lnTo>
                      <a:pt x="357" y="223"/>
                    </a:lnTo>
                    <a:lnTo>
                      <a:pt x="0" y="223"/>
                    </a:lnTo>
                    <a:lnTo>
                      <a:pt x="0" y="0"/>
                    </a:lnTo>
                    <a:lnTo>
                      <a:pt x="0" y="0"/>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56" name="Freeform 51"/>
              <p:cNvSpPr>
                <a:spLocks noEditPoints="1"/>
              </p:cNvSpPr>
              <p:nvPr/>
            </p:nvSpPr>
            <p:spPr bwMode="auto">
              <a:xfrm>
                <a:off x="5705" y="3895"/>
                <a:ext cx="520" cy="281"/>
              </a:xfrm>
              <a:custGeom>
                <a:avLst/>
                <a:gdLst>
                  <a:gd name="T0" fmla="*/ 343 w 403"/>
                  <a:gd name="T1" fmla="*/ 193 h 217"/>
                  <a:gd name="T2" fmla="*/ 353 w 403"/>
                  <a:gd name="T3" fmla="*/ 183 h 217"/>
                  <a:gd name="T4" fmla="*/ 353 w 403"/>
                  <a:gd name="T5" fmla="*/ 10 h 217"/>
                  <a:gd name="T6" fmla="*/ 343 w 403"/>
                  <a:gd name="T7" fmla="*/ 0 h 217"/>
                  <a:gd name="T8" fmla="*/ 61 w 403"/>
                  <a:gd name="T9" fmla="*/ 0 h 217"/>
                  <a:gd name="T10" fmla="*/ 51 w 403"/>
                  <a:gd name="T11" fmla="*/ 10 h 217"/>
                  <a:gd name="T12" fmla="*/ 51 w 403"/>
                  <a:gd name="T13" fmla="*/ 183 h 217"/>
                  <a:gd name="T14" fmla="*/ 61 w 403"/>
                  <a:gd name="T15" fmla="*/ 193 h 217"/>
                  <a:gd name="T16" fmla="*/ 0 w 403"/>
                  <a:gd name="T17" fmla="*/ 193 h 217"/>
                  <a:gd name="T18" fmla="*/ 0 w 403"/>
                  <a:gd name="T19" fmla="*/ 200 h 217"/>
                  <a:gd name="T20" fmla="*/ 0 w 403"/>
                  <a:gd name="T21" fmla="*/ 208 h 217"/>
                  <a:gd name="T22" fmla="*/ 0 w 403"/>
                  <a:gd name="T23" fmla="*/ 209 h 217"/>
                  <a:gd name="T24" fmla="*/ 0 w 403"/>
                  <a:gd name="T25" fmla="*/ 209 h 217"/>
                  <a:gd name="T26" fmla="*/ 0 w 403"/>
                  <a:gd name="T27" fmla="*/ 209 h 217"/>
                  <a:gd name="T28" fmla="*/ 0 w 403"/>
                  <a:gd name="T29" fmla="*/ 210 h 217"/>
                  <a:gd name="T30" fmla="*/ 8 w 403"/>
                  <a:gd name="T31" fmla="*/ 217 h 217"/>
                  <a:gd name="T32" fmla="*/ 395 w 403"/>
                  <a:gd name="T33" fmla="*/ 217 h 217"/>
                  <a:gd name="T34" fmla="*/ 403 w 403"/>
                  <a:gd name="T35" fmla="*/ 211 h 217"/>
                  <a:gd name="T36" fmla="*/ 403 w 403"/>
                  <a:gd name="T37" fmla="*/ 210 h 217"/>
                  <a:gd name="T38" fmla="*/ 403 w 403"/>
                  <a:gd name="T39" fmla="*/ 200 h 217"/>
                  <a:gd name="T40" fmla="*/ 403 w 403"/>
                  <a:gd name="T41" fmla="*/ 193 h 217"/>
                  <a:gd name="T42" fmla="*/ 343 w 403"/>
                  <a:gd name="T43" fmla="*/ 193 h 217"/>
                  <a:gd name="T44" fmla="*/ 64 w 403"/>
                  <a:gd name="T45" fmla="*/ 11 h 217"/>
                  <a:gd name="T46" fmla="*/ 340 w 403"/>
                  <a:gd name="T47" fmla="*/ 11 h 217"/>
                  <a:gd name="T48" fmla="*/ 340 w 403"/>
                  <a:gd name="T49" fmla="*/ 181 h 217"/>
                  <a:gd name="T50" fmla="*/ 64 w 403"/>
                  <a:gd name="T51" fmla="*/ 181 h 217"/>
                  <a:gd name="T52" fmla="*/ 64 w 403"/>
                  <a:gd name="T53" fmla="*/ 11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3" h="217">
                    <a:moveTo>
                      <a:pt x="343" y="193"/>
                    </a:moveTo>
                    <a:cubicBezTo>
                      <a:pt x="349" y="193"/>
                      <a:pt x="353" y="189"/>
                      <a:pt x="353" y="183"/>
                    </a:cubicBezTo>
                    <a:cubicBezTo>
                      <a:pt x="353" y="10"/>
                      <a:pt x="353" y="10"/>
                      <a:pt x="353" y="10"/>
                    </a:cubicBezTo>
                    <a:cubicBezTo>
                      <a:pt x="353" y="4"/>
                      <a:pt x="349" y="0"/>
                      <a:pt x="343" y="0"/>
                    </a:cubicBezTo>
                    <a:cubicBezTo>
                      <a:pt x="61" y="0"/>
                      <a:pt x="61" y="0"/>
                      <a:pt x="61" y="0"/>
                    </a:cubicBezTo>
                    <a:cubicBezTo>
                      <a:pt x="56" y="0"/>
                      <a:pt x="51" y="4"/>
                      <a:pt x="51" y="10"/>
                    </a:cubicBezTo>
                    <a:cubicBezTo>
                      <a:pt x="51" y="183"/>
                      <a:pt x="51" y="183"/>
                      <a:pt x="51" y="183"/>
                    </a:cubicBezTo>
                    <a:cubicBezTo>
                      <a:pt x="51" y="189"/>
                      <a:pt x="56" y="193"/>
                      <a:pt x="61" y="193"/>
                    </a:cubicBezTo>
                    <a:cubicBezTo>
                      <a:pt x="0" y="193"/>
                      <a:pt x="0" y="193"/>
                      <a:pt x="0" y="193"/>
                    </a:cubicBezTo>
                    <a:cubicBezTo>
                      <a:pt x="0" y="200"/>
                      <a:pt x="0" y="200"/>
                      <a:pt x="0" y="200"/>
                    </a:cubicBezTo>
                    <a:cubicBezTo>
                      <a:pt x="0" y="208"/>
                      <a:pt x="0" y="208"/>
                      <a:pt x="0" y="208"/>
                    </a:cubicBezTo>
                    <a:cubicBezTo>
                      <a:pt x="0" y="209"/>
                      <a:pt x="0" y="209"/>
                      <a:pt x="0" y="209"/>
                    </a:cubicBezTo>
                    <a:cubicBezTo>
                      <a:pt x="0" y="209"/>
                      <a:pt x="0" y="209"/>
                      <a:pt x="0" y="209"/>
                    </a:cubicBezTo>
                    <a:cubicBezTo>
                      <a:pt x="0" y="209"/>
                      <a:pt x="0" y="209"/>
                      <a:pt x="0" y="209"/>
                    </a:cubicBezTo>
                    <a:cubicBezTo>
                      <a:pt x="0" y="210"/>
                      <a:pt x="0" y="210"/>
                      <a:pt x="0" y="210"/>
                    </a:cubicBezTo>
                    <a:cubicBezTo>
                      <a:pt x="0" y="214"/>
                      <a:pt x="4" y="217"/>
                      <a:pt x="8" y="217"/>
                    </a:cubicBezTo>
                    <a:cubicBezTo>
                      <a:pt x="395" y="217"/>
                      <a:pt x="395" y="217"/>
                      <a:pt x="395" y="217"/>
                    </a:cubicBezTo>
                    <a:cubicBezTo>
                      <a:pt x="399" y="217"/>
                      <a:pt x="402" y="214"/>
                      <a:pt x="403" y="211"/>
                    </a:cubicBezTo>
                    <a:cubicBezTo>
                      <a:pt x="403" y="210"/>
                      <a:pt x="403" y="210"/>
                      <a:pt x="403" y="210"/>
                    </a:cubicBezTo>
                    <a:cubicBezTo>
                      <a:pt x="403" y="200"/>
                      <a:pt x="403" y="200"/>
                      <a:pt x="403" y="200"/>
                    </a:cubicBezTo>
                    <a:cubicBezTo>
                      <a:pt x="403" y="193"/>
                      <a:pt x="403" y="193"/>
                      <a:pt x="403" y="193"/>
                    </a:cubicBezTo>
                    <a:lnTo>
                      <a:pt x="343" y="193"/>
                    </a:lnTo>
                    <a:close/>
                    <a:moveTo>
                      <a:pt x="64" y="11"/>
                    </a:moveTo>
                    <a:cubicBezTo>
                      <a:pt x="340" y="11"/>
                      <a:pt x="340" y="11"/>
                      <a:pt x="340" y="11"/>
                    </a:cubicBezTo>
                    <a:cubicBezTo>
                      <a:pt x="340" y="181"/>
                      <a:pt x="340" y="181"/>
                      <a:pt x="340" y="181"/>
                    </a:cubicBezTo>
                    <a:cubicBezTo>
                      <a:pt x="64" y="181"/>
                      <a:pt x="64" y="181"/>
                      <a:pt x="64" y="181"/>
                    </a:cubicBezTo>
                    <a:cubicBezTo>
                      <a:pt x="64" y="11"/>
                      <a:pt x="64" y="11"/>
                      <a:pt x="64" y="11"/>
                    </a:cubicBez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57" name="Rectangle 52"/>
              <p:cNvSpPr>
                <a:spLocks noChangeArrowheads="1"/>
              </p:cNvSpPr>
              <p:nvPr/>
            </p:nvSpPr>
            <p:spPr bwMode="auto">
              <a:xfrm>
                <a:off x="6802" y="3150"/>
                <a:ext cx="474" cy="16"/>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grpSp>
        <p:sp>
          <p:nvSpPr>
            <p:cNvPr id="6" name="Rectangle 28"/>
            <p:cNvSpPr>
              <a:spLocks noChangeArrowheads="1"/>
            </p:cNvSpPr>
            <p:nvPr/>
          </p:nvSpPr>
          <p:spPr bwMode="auto">
            <a:xfrm>
              <a:off x="10899777" y="5434015"/>
              <a:ext cx="552450" cy="889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7" name="Rectangle 32"/>
            <p:cNvSpPr>
              <a:spLocks noChangeArrowheads="1"/>
            </p:cNvSpPr>
            <p:nvPr/>
          </p:nvSpPr>
          <p:spPr bwMode="auto">
            <a:xfrm>
              <a:off x="10899777" y="5126040"/>
              <a:ext cx="552450" cy="889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sp>
          <p:nvSpPr>
            <p:cNvPr id="8" name="Rectangle 33"/>
            <p:cNvSpPr>
              <a:spLocks noChangeArrowheads="1"/>
            </p:cNvSpPr>
            <p:nvPr/>
          </p:nvSpPr>
          <p:spPr bwMode="auto">
            <a:xfrm>
              <a:off x="10899777" y="5280027"/>
              <a:ext cx="552450" cy="88900"/>
            </a:xfrm>
            <a:prstGeom prst="rect">
              <a:avLst/>
            </a:prstGeom>
            <a:solidFill>
              <a:srgbClr val="002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63"/>
              <a:endParaRPr lang="en-US" sz="1836" dirty="0">
                <a:solidFill>
                  <a:srgbClr val="505050"/>
                </a:solidFill>
              </a:endParaRPr>
            </a:p>
          </p:txBody>
        </p:sp>
      </p:gr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168289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a:t>Click to edit Master title style</a:t>
            </a:r>
            <a:endParaRPr lang="en-US" dirty="0"/>
          </a:p>
        </p:txBody>
      </p:sp>
    </p:spTree>
    <p:extLst>
      <p:ext uri="{BB962C8B-B14F-4D97-AF65-F5344CB8AC3E}">
        <p14:creationId xmlns:p14="http://schemas.microsoft.com/office/powerpoint/2010/main" val="39015753"/>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Tree>
    <p:extLst>
      <p:ext uri="{BB962C8B-B14F-4D97-AF65-F5344CB8AC3E}">
        <p14:creationId xmlns:p14="http://schemas.microsoft.com/office/powerpoint/2010/main" val="1987714718"/>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Tree>
    <p:extLst>
      <p:ext uri="{BB962C8B-B14F-4D97-AF65-F5344CB8AC3E}">
        <p14:creationId xmlns:p14="http://schemas.microsoft.com/office/powerpoint/2010/main" val="4644846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205083909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3635733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671297813"/>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1798637"/>
          </a:xfrm>
        </p:spPr>
        <p:txBody>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832954545"/>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0-50 Lef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75439" y="1241427"/>
            <a:ext cx="5486399" cy="917575"/>
          </a:xfrm>
        </p:spPr>
        <p:txBody>
          <a:bodyPr/>
          <a:lstStyle>
            <a:lvl1pPr>
              <a:defRPr sz="6599" baseline="0">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4"/>
          <p:cNvSpPr>
            <a:spLocks noGrp="1"/>
          </p:cNvSpPr>
          <p:nvPr>
            <p:ph type="pic" sz="quarter" idx="10"/>
          </p:nvPr>
        </p:nvSpPr>
        <p:spPr bwMode="ltGray">
          <a:xfrm>
            <a:off x="0" y="0"/>
            <a:ext cx="6216650" cy="6988560"/>
          </a:xfrm>
          <a:blipFill>
            <a:blip r:embed="rId2"/>
            <a:stretch>
              <a:fillRect/>
            </a:stretch>
          </a:blipFill>
        </p:spPr>
        <p:txBody>
          <a:bodyPr tIns="548640" anchor="ctr" anchorCtr="0">
            <a:noAutofit/>
          </a:bodyPr>
          <a:lstStyle>
            <a:lvl1pPr marL="0" indent="0" algn="ctr">
              <a:buNone/>
              <a:defRPr sz="1399" b="1">
                <a:gradFill>
                  <a:gsLst>
                    <a:gs pos="13139">
                      <a:srgbClr val="FFFFFF"/>
                    </a:gs>
                    <a:gs pos="38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837856976"/>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22618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68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027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58954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Go-Do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2" name="Rectangle 31"/>
          <p:cNvSpPr/>
          <p:nvPr userDrawn="1"/>
        </p:nvSpPr>
        <p:spPr bwMode="auto">
          <a:xfrm>
            <a:off x="274638" y="1314675"/>
            <a:ext cx="10762488" cy="5377642"/>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3" name="Rectangle 32"/>
          <p:cNvSpPr/>
          <p:nvPr userDrawn="1"/>
        </p:nvSpPr>
        <p:spPr bwMode="auto">
          <a:xfrm>
            <a:off x="2915165" y="1119823"/>
            <a:ext cx="48106" cy="566928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4" name="Rectangle 33"/>
          <p:cNvSpPr/>
          <p:nvPr userDrawn="1"/>
        </p:nvSpPr>
        <p:spPr bwMode="auto">
          <a:xfrm>
            <a:off x="5607857" y="1119823"/>
            <a:ext cx="48237" cy="566928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5" name="Rectangle 34"/>
          <p:cNvSpPr/>
          <p:nvPr userDrawn="1"/>
        </p:nvSpPr>
        <p:spPr bwMode="auto">
          <a:xfrm>
            <a:off x="8299614" y="1119823"/>
            <a:ext cx="48238" cy="566928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6" name="Rectangle 35"/>
          <p:cNvSpPr/>
          <p:nvPr userDrawn="1"/>
        </p:nvSpPr>
        <p:spPr bwMode="auto">
          <a:xfrm rot="5400000">
            <a:off x="5598204" y="-1550132"/>
            <a:ext cx="45719" cy="1106424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78599" y="2849648"/>
            <a:ext cx="7754568" cy="2307697"/>
          </a:xfrm>
          <a:prstGeom prst="rect">
            <a:avLst/>
          </a:prstGeom>
        </p:spPr>
      </p:pic>
      <p:sp useBgFill="1">
        <p:nvSpPr>
          <p:cNvPr id="38" name="Rectangle 37"/>
          <p:cNvSpPr/>
          <p:nvPr userDrawn="1"/>
        </p:nvSpPr>
        <p:spPr bwMode="auto">
          <a:xfrm>
            <a:off x="0" y="6692316"/>
            <a:ext cx="12436475" cy="302209"/>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useBgFill="1">
        <p:nvSpPr>
          <p:cNvPr id="39" name="Rectangle 38"/>
          <p:cNvSpPr/>
          <p:nvPr userDrawn="1"/>
        </p:nvSpPr>
        <p:spPr bwMode="auto">
          <a:xfrm>
            <a:off x="43543" y="1264574"/>
            <a:ext cx="11188657" cy="5513598"/>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0" name="Rectangle 39"/>
          <p:cNvSpPr/>
          <p:nvPr userDrawn="1"/>
        </p:nvSpPr>
        <p:spPr bwMode="auto">
          <a:xfrm>
            <a:off x="275835" y="4003043"/>
            <a:ext cx="2643389" cy="268927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386" fontAlgn="base">
              <a:lnSpc>
                <a:spcPct val="86000"/>
              </a:lnSpc>
              <a:spcBef>
                <a:spcPct val="0"/>
              </a:spcBef>
              <a:spcAft>
                <a:spcPts val="1176"/>
              </a:spcAft>
            </a:pPr>
            <a:endParaRPr lang="en-US" sz="1567"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8347852" y="4003043"/>
            <a:ext cx="2642616" cy="2689273"/>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386" fontAlgn="base">
              <a:lnSpc>
                <a:spcPct val="86000"/>
              </a:lnSpc>
              <a:spcBef>
                <a:spcPct val="0"/>
              </a:spcBef>
              <a:spcAft>
                <a:spcPts val="1176"/>
              </a:spcAft>
            </a:pPr>
            <a:endParaRPr lang="en-US" sz="1567"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275835" y="1314676"/>
            <a:ext cx="2643389" cy="2644453"/>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386" fontAlgn="base">
              <a:lnSpc>
                <a:spcPct val="86000"/>
              </a:lnSpc>
              <a:spcBef>
                <a:spcPct val="0"/>
              </a:spcBef>
              <a:spcAft>
                <a:spcPts val="1176"/>
              </a:spcAft>
            </a:pPr>
            <a:endParaRPr lang="en-US" sz="1567" dirty="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5656225" y="1314676"/>
            <a:ext cx="2643389" cy="2644453"/>
          </a:xfrm>
          <a:prstGeom prst="rect">
            <a:avLst/>
          </a:prstGeom>
          <a:solidFill>
            <a:schemeClr val="accent1">
              <a:lumMod val="75000"/>
            </a:schemeClr>
          </a:soli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386" fontAlgn="base">
              <a:lnSpc>
                <a:spcPct val="86000"/>
              </a:lnSpc>
              <a:spcBef>
                <a:spcPct val="0"/>
              </a:spcBef>
              <a:spcAft>
                <a:spcPts val="1176"/>
              </a:spcAft>
            </a:pPr>
            <a:endParaRPr lang="en-US" sz="1567" dirty="0">
              <a:gradFill>
                <a:gsLst>
                  <a:gs pos="0">
                    <a:srgbClr val="FFFFFF"/>
                  </a:gs>
                  <a:gs pos="100000">
                    <a:srgbClr val="FFFFFF"/>
                  </a:gs>
                </a:gsLst>
                <a:lin ang="5400000" scaled="0"/>
              </a:gradFill>
              <a:ea typeface="Segoe UI" pitchFamily="34" charset="0"/>
              <a:cs typeface="Segoe UI" pitchFamily="34" charset="0"/>
            </a:endParaRPr>
          </a:p>
        </p:txBody>
      </p:sp>
      <p:sp>
        <p:nvSpPr>
          <p:cNvPr id="44" name="Rectangle 43"/>
          <p:cNvSpPr/>
          <p:nvPr userDrawn="1"/>
        </p:nvSpPr>
        <p:spPr bwMode="auto">
          <a:xfrm>
            <a:off x="8347852" y="1314676"/>
            <a:ext cx="2642616" cy="264445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386" fontAlgn="base">
              <a:lnSpc>
                <a:spcPct val="86000"/>
              </a:lnSpc>
              <a:spcBef>
                <a:spcPct val="0"/>
              </a:spcBef>
              <a:spcAft>
                <a:spcPts val="1176"/>
              </a:spcAft>
            </a:pPr>
            <a:endParaRPr lang="en-US" sz="1567" dirty="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userDrawn="1"/>
        </p:nvSpPr>
        <p:spPr bwMode="auto">
          <a:xfrm>
            <a:off x="2963404" y="4003043"/>
            <a:ext cx="2644453" cy="2689273"/>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386" fontAlgn="base">
              <a:lnSpc>
                <a:spcPct val="86000"/>
              </a:lnSpc>
              <a:spcBef>
                <a:spcPct val="0"/>
              </a:spcBef>
              <a:spcAft>
                <a:spcPts val="1176"/>
              </a:spcAft>
            </a:pPr>
            <a:endParaRPr lang="en-US" sz="1567" dirty="0">
              <a:gradFill>
                <a:gsLst>
                  <a:gs pos="0">
                    <a:srgbClr val="FFFFFF"/>
                  </a:gs>
                  <a:gs pos="100000">
                    <a:srgbClr val="FFFFFF"/>
                  </a:gs>
                </a:gsLst>
                <a:lin ang="5400000" scaled="0"/>
              </a:gradFill>
              <a:ea typeface="Segoe UI" pitchFamily="34" charset="0"/>
              <a:cs typeface="Segoe UI" pitchFamily="34" charset="0"/>
            </a:endParaRPr>
          </a:p>
        </p:txBody>
      </p:sp>
      <p:sp>
        <p:nvSpPr>
          <p:cNvPr id="46" name="Rectangle 45"/>
          <p:cNvSpPr/>
          <p:nvPr userDrawn="1"/>
        </p:nvSpPr>
        <p:spPr bwMode="auto">
          <a:xfrm>
            <a:off x="2963404" y="1314675"/>
            <a:ext cx="2644453" cy="2644453"/>
          </a:xfrm>
          <a:prstGeom prst="rect">
            <a:avLst/>
          </a:prstGeom>
          <a:solidFill>
            <a:schemeClr val="accent1"/>
          </a:solidFill>
          <a:ln w="9525" cap="flat" cmpd="sng" algn="ctr">
            <a:noFill/>
            <a:prstDash val="solid"/>
            <a:headEnd type="none" w="med" len="med"/>
            <a:tailEnd type="none" w="med" len="med"/>
          </a:ln>
          <a:effectLst/>
        </p:spPr>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386" fontAlgn="base">
              <a:lnSpc>
                <a:spcPct val="86000"/>
              </a:lnSpc>
              <a:spcBef>
                <a:spcPct val="0"/>
              </a:spcBef>
              <a:spcAft>
                <a:spcPts val="1176"/>
              </a:spcAft>
            </a:pPr>
            <a:endParaRPr lang="en-US" sz="1567" dirty="0">
              <a:gradFill>
                <a:gsLst>
                  <a:gs pos="0">
                    <a:srgbClr val="FFFFFF"/>
                  </a:gs>
                  <a:gs pos="100000">
                    <a:srgbClr val="FFFFFF"/>
                  </a:gs>
                </a:gsLst>
                <a:lin ang="5400000" scaled="0"/>
              </a:gradFill>
              <a:ea typeface="Segoe UI" pitchFamily="34" charset="0"/>
              <a:cs typeface="Segoe UI" pitchFamily="34" charset="0"/>
            </a:endParaRPr>
          </a:p>
        </p:txBody>
      </p:sp>
      <p:sp>
        <p:nvSpPr>
          <p:cNvPr id="47" name="Rectangle 46"/>
          <p:cNvSpPr/>
          <p:nvPr userDrawn="1"/>
        </p:nvSpPr>
        <p:spPr bwMode="auto">
          <a:xfrm>
            <a:off x="5656225" y="4003043"/>
            <a:ext cx="2643389" cy="268927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defTabSz="913386" fontAlgn="base">
              <a:lnSpc>
                <a:spcPct val="86000"/>
              </a:lnSpc>
              <a:spcBef>
                <a:spcPct val="0"/>
              </a:spcBef>
              <a:spcAft>
                <a:spcPts val="1176"/>
              </a:spcAft>
            </a:pPr>
            <a:endParaRPr lang="en-US" sz="1567" dirty="0">
              <a:gradFill>
                <a:gsLst>
                  <a:gs pos="0">
                    <a:srgbClr val="FFFFFF"/>
                  </a:gs>
                  <a:gs pos="100000">
                    <a:srgbClr val="FFFFFF"/>
                  </a:gs>
                </a:gsLst>
                <a:lin ang="5400000" scaled="0"/>
              </a:gradFill>
              <a:ea typeface="Segoe UI" pitchFamily="34" charset="0"/>
              <a:cs typeface="Segoe UI" pitchFamily="34" charset="0"/>
            </a:endParaRPr>
          </a:p>
        </p:txBody>
      </p:sp>
      <p:sp>
        <p:nvSpPr>
          <p:cNvPr id="48" name="Text Placeholder 24"/>
          <p:cNvSpPr>
            <a:spLocks noGrp="1"/>
          </p:cNvSpPr>
          <p:nvPr>
            <p:ph type="body" sz="quarter" idx="11"/>
          </p:nvPr>
        </p:nvSpPr>
        <p:spPr>
          <a:xfrm>
            <a:off x="274638" y="1873301"/>
            <a:ext cx="2633662" cy="2074895"/>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49" name="Text Placeholder 24"/>
          <p:cNvSpPr>
            <a:spLocks noGrp="1"/>
          </p:cNvSpPr>
          <p:nvPr>
            <p:ph type="body" sz="quarter" idx="13"/>
          </p:nvPr>
        </p:nvSpPr>
        <p:spPr>
          <a:xfrm>
            <a:off x="274638" y="4560197"/>
            <a:ext cx="2633662" cy="2121187"/>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0" name="Text Placeholder 24"/>
          <p:cNvSpPr>
            <a:spLocks noGrp="1"/>
          </p:cNvSpPr>
          <p:nvPr>
            <p:ph type="body" sz="quarter" idx="15"/>
          </p:nvPr>
        </p:nvSpPr>
        <p:spPr>
          <a:xfrm>
            <a:off x="2957906" y="1873301"/>
            <a:ext cx="2633662" cy="2074895"/>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1" name="Text Placeholder 24"/>
          <p:cNvSpPr>
            <a:spLocks noGrp="1"/>
          </p:cNvSpPr>
          <p:nvPr>
            <p:ph type="body" sz="quarter" idx="17"/>
          </p:nvPr>
        </p:nvSpPr>
        <p:spPr>
          <a:xfrm>
            <a:off x="2957906" y="4560197"/>
            <a:ext cx="2633662" cy="2121187"/>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2" name="Text Placeholder 24"/>
          <p:cNvSpPr>
            <a:spLocks noGrp="1"/>
          </p:cNvSpPr>
          <p:nvPr>
            <p:ph type="body" sz="quarter" idx="19"/>
          </p:nvPr>
        </p:nvSpPr>
        <p:spPr>
          <a:xfrm>
            <a:off x="5662561" y="1873301"/>
            <a:ext cx="2633662" cy="2074895"/>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3" name="Text Placeholder 24"/>
          <p:cNvSpPr>
            <a:spLocks noGrp="1"/>
          </p:cNvSpPr>
          <p:nvPr>
            <p:ph type="body" sz="quarter" idx="21"/>
          </p:nvPr>
        </p:nvSpPr>
        <p:spPr>
          <a:xfrm>
            <a:off x="5662561" y="4560197"/>
            <a:ext cx="2633662" cy="2121187"/>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4" name="Text Placeholder 24"/>
          <p:cNvSpPr>
            <a:spLocks noGrp="1"/>
          </p:cNvSpPr>
          <p:nvPr>
            <p:ph type="body" sz="quarter" idx="23"/>
          </p:nvPr>
        </p:nvSpPr>
        <p:spPr>
          <a:xfrm>
            <a:off x="8341624" y="1873301"/>
            <a:ext cx="2633662" cy="2074895"/>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5" name="Text Placeholder 24"/>
          <p:cNvSpPr>
            <a:spLocks noGrp="1"/>
          </p:cNvSpPr>
          <p:nvPr>
            <p:ph type="body" sz="quarter" idx="25"/>
          </p:nvPr>
        </p:nvSpPr>
        <p:spPr>
          <a:xfrm>
            <a:off x="8341624" y="4560197"/>
            <a:ext cx="2633662" cy="2121187"/>
          </a:xfrm>
        </p:spPr>
        <p:txBody>
          <a:bodyPr>
            <a:noAutofit/>
          </a:bodyPr>
          <a:lstStyle>
            <a:lvl1pPr marL="0" indent="0">
              <a:buNone/>
              <a:defRPr sz="1800" b="0">
                <a:gradFill>
                  <a:gsLst>
                    <a:gs pos="3448">
                      <a:srgbClr val="FFFFFF"/>
                    </a:gs>
                    <a:gs pos="100000">
                      <a:srgbClr val="FFFFFF"/>
                    </a:gs>
                  </a:gsLst>
                  <a:lin ang="5400000" scaled="0"/>
                </a:gradFill>
                <a:latin typeface="+mn-lt"/>
              </a:defRPr>
            </a:lvl1pPr>
            <a:lvl2pPr>
              <a:defRPr>
                <a:gradFill>
                  <a:gsLst>
                    <a:gs pos="3448">
                      <a:srgbClr val="FFFFFF"/>
                    </a:gs>
                    <a:gs pos="100000">
                      <a:srgbClr val="FFFFFF"/>
                    </a:gs>
                  </a:gsLst>
                  <a:lin ang="5400000" scaled="0"/>
                </a:gradFill>
              </a:defRPr>
            </a:lvl2pPr>
            <a:lvl3pPr>
              <a:defRPr>
                <a:gradFill>
                  <a:gsLst>
                    <a:gs pos="3448">
                      <a:srgbClr val="FFFFFF"/>
                    </a:gs>
                    <a:gs pos="100000">
                      <a:srgbClr val="FFFFFF"/>
                    </a:gs>
                  </a:gsLst>
                  <a:lin ang="5400000" scaled="0"/>
                </a:gradFill>
              </a:defRPr>
            </a:lvl3pPr>
            <a:lvl4pPr>
              <a:defRPr>
                <a:gradFill>
                  <a:gsLst>
                    <a:gs pos="3448">
                      <a:srgbClr val="FFFFFF"/>
                    </a:gs>
                    <a:gs pos="100000">
                      <a:srgbClr val="FFFFFF"/>
                    </a:gs>
                  </a:gsLst>
                  <a:lin ang="5400000" scaled="0"/>
                </a:gradFill>
              </a:defRPr>
            </a:lvl4pPr>
            <a:lvl5pPr>
              <a:defRPr>
                <a:gradFill>
                  <a:gsLst>
                    <a:gs pos="3448">
                      <a:srgbClr val="FFFFFF"/>
                    </a:gs>
                    <a:gs pos="100000">
                      <a:srgbClr val="FFFFFF"/>
                    </a:gs>
                  </a:gsLst>
                  <a:lin ang="5400000" scaled="0"/>
                </a:gradFill>
              </a:defRPr>
            </a:lvl5pPr>
          </a:lstStyle>
          <a:p>
            <a:pPr lvl="0"/>
            <a:r>
              <a:rPr lang="en-US"/>
              <a:t>Click to edit Master text styles</a:t>
            </a:r>
          </a:p>
        </p:txBody>
      </p:sp>
      <p:sp>
        <p:nvSpPr>
          <p:cNvPr id="56" name="Text Placeholder 24"/>
          <p:cNvSpPr txBox="1">
            <a:spLocks/>
          </p:cNvSpPr>
          <p:nvPr userDrawn="1"/>
        </p:nvSpPr>
        <p:spPr>
          <a:xfrm>
            <a:off x="275835" y="1314676"/>
            <a:ext cx="914400" cy="447239"/>
          </a:xfrm>
          <a:prstGeom prst="rect">
            <a:avLst/>
          </a:prstGeom>
        </p:spPr>
        <p:txBody>
          <a:bodyP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99" dirty="0"/>
              <a:t>1</a:t>
            </a:r>
          </a:p>
        </p:txBody>
      </p:sp>
      <p:sp>
        <p:nvSpPr>
          <p:cNvPr id="57" name="Text Placeholder 24"/>
          <p:cNvSpPr txBox="1">
            <a:spLocks/>
          </p:cNvSpPr>
          <p:nvPr userDrawn="1"/>
        </p:nvSpPr>
        <p:spPr>
          <a:xfrm>
            <a:off x="275835" y="4003043"/>
            <a:ext cx="914400" cy="448056"/>
          </a:xfrm>
          <a:prstGeom prst="rect">
            <a:avLst/>
          </a:prstGeom>
        </p:spPr>
        <p:txBody>
          <a:bodyP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99" dirty="0"/>
              <a:t>5</a:t>
            </a:r>
          </a:p>
        </p:txBody>
      </p:sp>
      <p:sp>
        <p:nvSpPr>
          <p:cNvPr id="58" name="Text Placeholder 24"/>
          <p:cNvSpPr txBox="1">
            <a:spLocks/>
          </p:cNvSpPr>
          <p:nvPr userDrawn="1"/>
        </p:nvSpPr>
        <p:spPr>
          <a:xfrm>
            <a:off x="2963404" y="1314674"/>
            <a:ext cx="914400" cy="448056"/>
          </a:xfrm>
          <a:prstGeom prst="rect">
            <a:avLst/>
          </a:prstGeom>
        </p:spPr>
        <p:txBody>
          <a:bodyP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99" dirty="0"/>
              <a:t>2</a:t>
            </a:r>
          </a:p>
        </p:txBody>
      </p:sp>
      <p:sp>
        <p:nvSpPr>
          <p:cNvPr id="59" name="Text Placeholder 24"/>
          <p:cNvSpPr txBox="1">
            <a:spLocks/>
          </p:cNvSpPr>
          <p:nvPr userDrawn="1"/>
        </p:nvSpPr>
        <p:spPr>
          <a:xfrm>
            <a:off x="2963404" y="4003043"/>
            <a:ext cx="914400" cy="448056"/>
          </a:xfrm>
          <a:prstGeom prst="rect">
            <a:avLst/>
          </a:prstGeom>
        </p:spPr>
        <p:txBody>
          <a:bodyP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99" dirty="0"/>
              <a:t>6</a:t>
            </a:r>
          </a:p>
        </p:txBody>
      </p:sp>
      <p:sp>
        <p:nvSpPr>
          <p:cNvPr id="60" name="Text Placeholder 24"/>
          <p:cNvSpPr txBox="1">
            <a:spLocks/>
          </p:cNvSpPr>
          <p:nvPr userDrawn="1"/>
        </p:nvSpPr>
        <p:spPr>
          <a:xfrm>
            <a:off x="5656224" y="1314675"/>
            <a:ext cx="914400" cy="448056"/>
          </a:xfrm>
          <a:prstGeom prst="rect">
            <a:avLst/>
          </a:prstGeom>
        </p:spPr>
        <p:txBody>
          <a:bodyP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99" dirty="0"/>
              <a:t>3</a:t>
            </a:r>
          </a:p>
        </p:txBody>
      </p:sp>
      <p:sp>
        <p:nvSpPr>
          <p:cNvPr id="61" name="Text Placeholder 24"/>
          <p:cNvSpPr txBox="1">
            <a:spLocks/>
          </p:cNvSpPr>
          <p:nvPr userDrawn="1"/>
        </p:nvSpPr>
        <p:spPr>
          <a:xfrm>
            <a:off x="5656224" y="4003043"/>
            <a:ext cx="914400" cy="448056"/>
          </a:xfrm>
          <a:prstGeom prst="rect">
            <a:avLst/>
          </a:prstGeom>
        </p:spPr>
        <p:txBody>
          <a:bodyP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99" dirty="0"/>
              <a:t>7</a:t>
            </a:r>
          </a:p>
        </p:txBody>
      </p:sp>
      <p:sp>
        <p:nvSpPr>
          <p:cNvPr id="62" name="Text Placeholder 24"/>
          <p:cNvSpPr txBox="1">
            <a:spLocks/>
          </p:cNvSpPr>
          <p:nvPr userDrawn="1"/>
        </p:nvSpPr>
        <p:spPr>
          <a:xfrm>
            <a:off x="8347853" y="1314675"/>
            <a:ext cx="914400" cy="448056"/>
          </a:xfrm>
          <a:prstGeom prst="rect">
            <a:avLst/>
          </a:prstGeom>
        </p:spPr>
        <p:txBody>
          <a:bodyP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99" dirty="0"/>
              <a:t>4</a:t>
            </a:r>
          </a:p>
        </p:txBody>
      </p:sp>
      <p:sp>
        <p:nvSpPr>
          <p:cNvPr id="63" name="Text Placeholder 24"/>
          <p:cNvSpPr txBox="1">
            <a:spLocks/>
          </p:cNvSpPr>
          <p:nvPr userDrawn="1"/>
        </p:nvSpPr>
        <p:spPr>
          <a:xfrm>
            <a:off x="8347853" y="4003043"/>
            <a:ext cx="914400" cy="448056"/>
          </a:xfrm>
          <a:prstGeom prst="rect">
            <a:avLst/>
          </a:prstGeom>
        </p:spPr>
        <p:txBody>
          <a:bodyPr>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000" b="1" kern="1200" spc="0" baseline="0">
                <a:gradFill>
                  <a:gsLst>
                    <a:gs pos="3448">
                      <a:srgbClr val="FFFFFF"/>
                    </a:gs>
                    <a:gs pos="100000">
                      <a:srgbClr val="FFFFFF"/>
                    </a:gs>
                  </a:gsLst>
                  <a:lin ang="5400000" scaled="0"/>
                </a:gradFill>
                <a:latin typeface="+mn-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3448">
                      <a:srgbClr val="FFFFFF"/>
                    </a:gs>
                    <a:gs pos="100000">
                      <a:srgbClr val="FFFFFF"/>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3448">
                      <a:srgbClr val="FFFFFF"/>
                    </a:gs>
                    <a:gs pos="100000">
                      <a:srgbClr val="FFFFFF"/>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199" dirty="0"/>
              <a:t>8</a:t>
            </a:r>
          </a:p>
        </p:txBody>
      </p:sp>
    </p:spTree>
    <p:extLst>
      <p:ext uri="{BB962C8B-B14F-4D97-AF65-F5344CB8AC3E}">
        <p14:creationId xmlns:p14="http://schemas.microsoft.com/office/powerpoint/2010/main" val="3215352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accel="22000" decel="78000" fill="hold" nodeType="withEffect">
                                  <p:stCondLst>
                                    <p:cond delay="750"/>
                                  </p:stCondLst>
                                  <p:childTnLst>
                                    <p:anim calcmode="lin" valueType="num">
                                      <p:cBhvr additive="base">
                                        <p:cTn id="6" dur="500"/>
                                        <p:tgtEl>
                                          <p:spTgt spid="37"/>
                                        </p:tgtEl>
                                        <p:attrNameLst>
                                          <p:attrName>ppt_x</p:attrName>
                                        </p:attrNameLst>
                                      </p:cBhvr>
                                      <p:tavLst>
                                        <p:tav tm="0">
                                          <p:val>
                                            <p:strVal val="ppt_x"/>
                                          </p:val>
                                        </p:tav>
                                        <p:tav tm="100000">
                                          <p:val>
                                            <p:strVal val="ppt_x"/>
                                          </p:val>
                                        </p:tav>
                                      </p:tavLst>
                                    </p:anim>
                                    <p:anim calcmode="lin" valueType="num">
                                      <p:cBhvr additive="base">
                                        <p:cTn id="7" dur="500"/>
                                        <p:tgtEl>
                                          <p:spTgt spid="37"/>
                                        </p:tgtEl>
                                        <p:attrNameLst>
                                          <p:attrName>ppt_y</p:attrName>
                                        </p:attrNameLst>
                                      </p:cBhvr>
                                      <p:tavLst>
                                        <p:tav tm="0">
                                          <p:val>
                                            <p:strVal val="ppt_y"/>
                                          </p:val>
                                        </p:tav>
                                        <p:tav tm="100000">
                                          <p:val>
                                            <p:strVal val="1+ppt_h/2"/>
                                          </p:val>
                                        </p:tav>
                                      </p:tavLst>
                                    </p:anim>
                                    <p:set>
                                      <p:cBhvr>
                                        <p:cTn id="8" dur="1" fill="hold">
                                          <p:stCondLst>
                                            <p:cond delay="499"/>
                                          </p:stCondLst>
                                        </p:cTn>
                                        <p:tgtEl>
                                          <p:spTgt spid="37"/>
                                        </p:tgtEl>
                                        <p:attrNameLst>
                                          <p:attrName>style.visibility</p:attrName>
                                        </p:attrNameLst>
                                      </p:cBhvr>
                                      <p:to>
                                        <p:strVal val="hidden"/>
                                      </p:to>
                                    </p:set>
                                  </p:childTnLst>
                                </p:cTn>
                              </p:par>
                              <p:par>
                                <p:cTn id="9" presetID="2" presetClass="entr" presetSubtype="4" decel="100000" fill="hold" grpId="0" nodeType="withEffect">
                                  <p:stCondLst>
                                    <p:cond delay="13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30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30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8" decel="100000" fill="hold" grpId="0" nodeType="withEffect">
                                  <p:stCondLst>
                                    <p:cond delay="130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0-#ppt_w/2"/>
                                          </p:val>
                                        </p:tav>
                                        <p:tav tm="100000">
                                          <p:val>
                                            <p:strVal val="#ppt_x"/>
                                          </p:val>
                                        </p:tav>
                                      </p:tavLst>
                                    </p:anim>
                                    <p:anim calcmode="lin" valueType="num">
                                      <p:cBhvr additive="base">
                                        <p:cTn id="24" dur="500" fill="hold"/>
                                        <p:tgtEl>
                                          <p:spTgt spid="36"/>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18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250"/>
                                        <p:tgtEl>
                                          <p:spTgt spid="42"/>
                                        </p:tgtEl>
                                      </p:cBhvr>
                                    </p:animEffect>
                                  </p:childTnLst>
                                </p:cTn>
                              </p:par>
                              <p:par>
                                <p:cTn id="28" presetID="10" presetClass="entr" presetSubtype="0" fill="hold" grpId="0" nodeType="withEffect">
                                  <p:stCondLst>
                                    <p:cond delay="215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950"/>
                                        <p:tgtEl>
                                          <p:spTgt spid="48"/>
                                        </p:tgtEl>
                                      </p:cBhvr>
                                    </p:animEffect>
                                  </p:childTnLst>
                                </p:cTn>
                              </p:par>
                              <p:par>
                                <p:cTn id="31" presetID="63" presetClass="path" presetSubtype="0" decel="100000" fill="hold" grpId="1" nodeType="withEffect">
                                  <p:stCondLst>
                                    <p:cond delay="2150"/>
                                  </p:stCondLst>
                                  <p:childTnLst>
                                    <p:animMotion origin="layout" path="M -0.01455 -3.60418E-6 L -4.00817E-6 -3.60418E-6 " pathEditMode="relative" rAng="0" ptsTypes="AA">
                                      <p:cBhvr>
                                        <p:cTn id="32" dur="950" fill="hold"/>
                                        <p:tgtEl>
                                          <p:spTgt spid="48"/>
                                        </p:tgtEl>
                                        <p:attrNameLst>
                                          <p:attrName>ppt_x</p:attrName>
                                          <p:attrName>ppt_y</p:attrName>
                                        </p:attrNameLst>
                                      </p:cBhvr>
                                      <p:rCtr x="728" y="0"/>
                                    </p:animMotion>
                                  </p:childTnLst>
                                </p:cTn>
                              </p:par>
                              <p:par>
                                <p:cTn id="33" presetID="6" presetClass="emph" presetSubtype="0" accel="100000" autoRev="1" fill="hold" grpId="2" nodeType="withEffect">
                                  <p:stCondLst>
                                    <p:cond delay="1450"/>
                                  </p:stCondLst>
                                  <p:childTnLst>
                                    <p:animScale>
                                      <p:cBhvr>
                                        <p:cTn id="34" dur="500" fill="hold"/>
                                        <p:tgtEl>
                                          <p:spTgt spid="48"/>
                                        </p:tgtEl>
                                      </p:cBhvr>
                                      <p:by x="92000" y="92000"/>
                                    </p:animScale>
                                  </p:childTnLst>
                                </p:cTn>
                              </p:par>
                              <p:par>
                                <p:cTn id="35" presetID="10" presetClass="entr" presetSubtype="0" fill="hold" grpId="0" nodeType="withEffect">
                                  <p:stCondLst>
                                    <p:cond delay="190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250"/>
                                        <p:tgtEl>
                                          <p:spTgt spid="40"/>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950"/>
                                        <p:tgtEl>
                                          <p:spTgt spid="49"/>
                                        </p:tgtEl>
                                      </p:cBhvr>
                                    </p:animEffect>
                                  </p:childTnLst>
                                </p:cTn>
                              </p:par>
                              <p:par>
                                <p:cTn id="41" presetID="63" presetClass="path" presetSubtype="0" decel="100000" fill="hold" grpId="1" nodeType="withEffect">
                                  <p:stCondLst>
                                    <p:cond delay="2250"/>
                                  </p:stCondLst>
                                  <p:childTnLst>
                                    <p:animMotion origin="layout" path="M -0.01455 3.19564E-6 L -4.00817E-6 3.19564E-6 " pathEditMode="relative" rAng="0" ptsTypes="AA">
                                      <p:cBhvr>
                                        <p:cTn id="42" dur="950" fill="hold"/>
                                        <p:tgtEl>
                                          <p:spTgt spid="49"/>
                                        </p:tgtEl>
                                        <p:attrNameLst>
                                          <p:attrName>ppt_x</p:attrName>
                                          <p:attrName>ppt_y</p:attrName>
                                        </p:attrNameLst>
                                      </p:cBhvr>
                                      <p:rCtr x="728" y="0"/>
                                    </p:animMotion>
                                  </p:childTnLst>
                                </p:cTn>
                              </p:par>
                              <p:par>
                                <p:cTn id="43" presetID="6" presetClass="emph" presetSubtype="0" accel="100000" autoRev="1" fill="hold" grpId="2" nodeType="withEffect">
                                  <p:stCondLst>
                                    <p:cond delay="1550"/>
                                  </p:stCondLst>
                                  <p:childTnLst>
                                    <p:animScale>
                                      <p:cBhvr>
                                        <p:cTn id="44" dur="500" fill="hold"/>
                                        <p:tgtEl>
                                          <p:spTgt spid="49"/>
                                        </p:tgtEl>
                                      </p:cBhvr>
                                      <p:by x="92000" y="92000"/>
                                    </p:animScale>
                                  </p:childTnLst>
                                </p:cTn>
                              </p:par>
                              <p:par>
                                <p:cTn id="45" presetID="10" presetClass="entr" presetSubtype="0" fill="hold" grpId="0" nodeType="withEffect">
                                  <p:stCondLst>
                                    <p:cond delay="200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250"/>
                                        <p:tgtEl>
                                          <p:spTgt spid="46"/>
                                        </p:tgtEl>
                                      </p:cBhvr>
                                    </p:animEffect>
                                  </p:childTnLst>
                                </p:cTn>
                              </p:par>
                              <p:par>
                                <p:cTn id="48" presetID="10" presetClass="entr" presetSubtype="0" fill="hold" grpId="0" nodeType="withEffect">
                                  <p:stCondLst>
                                    <p:cond delay="23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950"/>
                                        <p:tgtEl>
                                          <p:spTgt spid="50"/>
                                        </p:tgtEl>
                                      </p:cBhvr>
                                    </p:animEffect>
                                  </p:childTnLst>
                                </p:cTn>
                              </p:par>
                              <p:par>
                                <p:cTn id="51" presetID="63" presetClass="path" presetSubtype="0" decel="100000" fill="hold" grpId="1" nodeType="withEffect">
                                  <p:stCondLst>
                                    <p:cond delay="2350"/>
                                  </p:stCondLst>
                                  <p:childTnLst>
                                    <p:animMotion origin="layout" path="M -0.01455 -3.60418E-6 L -3.29334E-7 -3.60418E-6 " pathEditMode="relative" rAng="0" ptsTypes="AA">
                                      <p:cBhvr>
                                        <p:cTn id="52" dur="950" fill="hold"/>
                                        <p:tgtEl>
                                          <p:spTgt spid="50"/>
                                        </p:tgtEl>
                                        <p:attrNameLst>
                                          <p:attrName>ppt_x</p:attrName>
                                          <p:attrName>ppt_y</p:attrName>
                                        </p:attrNameLst>
                                      </p:cBhvr>
                                      <p:rCtr x="728" y="0"/>
                                    </p:animMotion>
                                  </p:childTnLst>
                                </p:cTn>
                              </p:par>
                              <p:par>
                                <p:cTn id="53" presetID="6" presetClass="emph" presetSubtype="0" accel="100000" autoRev="1" fill="hold" grpId="2" nodeType="withEffect">
                                  <p:stCondLst>
                                    <p:cond delay="1650"/>
                                  </p:stCondLst>
                                  <p:childTnLst>
                                    <p:animScale>
                                      <p:cBhvr>
                                        <p:cTn id="54" dur="500" fill="hold"/>
                                        <p:tgtEl>
                                          <p:spTgt spid="50"/>
                                        </p:tgtEl>
                                      </p:cBhvr>
                                      <p:by x="92000" y="92000"/>
                                    </p:animScale>
                                  </p:childTnLst>
                                </p:cTn>
                              </p:par>
                              <p:par>
                                <p:cTn id="55" presetID="10" presetClass="entr" presetSubtype="0" fill="hold" grpId="0" nodeType="withEffect">
                                  <p:stCondLst>
                                    <p:cond delay="210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250"/>
                                        <p:tgtEl>
                                          <p:spTgt spid="45"/>
                                        </p:tgtEl>
                                      </p:cBhvr>
                                    </p:animEffect>
                                  </p:childTnLst>
                                </p:cTn>
                              </p:par>
                              <p:par>
                                <p:cTn id="58" presetID="10" presetClass="entr" presetSubtype="0" fill="hold" grpId="0" nodeType="withEffect">
                                  <p:stCondLst>
                                    <p:cond delay="24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950"/>
                                        <p:tgtEl>
                                          <p:spTgt spid="51"/>
                                        </p:tgtEl>
                                      </p:cBhvr>
                                    </p:animEffect>
                                  </p:childTnLst>
                                </p:cTn>
                              </p:par>
                              <p:par>
                                <p:cTn id="61" presetID="63" presetClass="path" presetSubtype="0" decel="100000" fill="hold" grpId="1" nodeType="withEffect">
                                  <p:stCondLst>
                                    <p:cond delay="2450"/>
                                  </p:stCondLst>
                                  <p:childTnLst>
                                    <p:animMotion origin="layout" path="M -0.01455 3.19564E-6 L -3.29334E-7 3.19564E-6 " pathEditMode="relative" rAng="0" ptsTypes="AA">
                                      <p:cBhvr>
                                        <p:cTn id="62" dur="950" fill="hold"/>
                                        <p:tgtEl>
                                          <p:spTgt spid="51"/>
                                        </p:tgtEl>
                                        <p:attrNameLst>
                                          <p:attrName>ppt_x</p:attrName>
                                          <p:attrName>ppt_y</p:attrName>
                                        </p:attrNameLst>
                                      </p:cBhvr>
                                      <p:rCtr x="728" y="0"/>
                                    </p:animMotion>
                                  </p:childTnLst>
                                </p:cTn>
                              </p:par>
                              <p:par>
                                <p:cTn id="63" presetID="6" presetClass="emph" presetSubtype="0" accel="100000" autoRev="1" fill="hold" grpId="2" nodeType="withEffect">
                                  <p:stCondLst>
                                    <p:cond delay="1750"/>
                                  </p:stCondLst>
                                  <p:childTnLst>
                                    <p:animScale>
                                      <p:cBhvr>
                                        <p:cTn id="64" dur="500" fill="hold"/>
                                        <p:tgtEl>
                                          <p:spTgt spid="51"/>
                                        </p:tgtEl>
                                      </p:cBhvr>
                                      <p:by x="92000" y="92000"/>
                                    </p:animScale>
                                  </p:childTnLst>
                                </p:cTn>
                              </p:par>
                              <p:par>
                                <p:cTn id="65" presetID="10" presetClass="entr" presetSubtype="0" fill="hold" grpId="0" nodeType="withEffect">
                                  <p:stCondLst>
                                    <p:cond delay="220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50"/>
                                        <p:tgtEl>
                                          <p:spTgt spid="43"/>
                                        </p:tgtEl>
                                      </p:cBhvr>
                                    </p:animEffect>
                                  </p:childTnLst>
                                </p:cTn>
                              </p:par>
                              <p:par>
                                <p:cTn id="68" presetID="10" presetClass="entr" presetSubtype="0" fill="hold" grpId="0" nodeType="withEffect">
                                  <p:stCondLst>
                                    <p:cond delay="255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950"/>
                                        <p:tgtEl>
                                          <p:spTgt spid="52"/>
                                        </p:tgtEl>
                                      </p:cBhvr>
                                    </p:animEffect>
                                  </p:childTnLst>
                                </p:cTn>
                              </p:par>
                              <p:par>
                                <p:cTn id="71" presetID="63" presetClass="path" presetSubtype="0" decel="100000" fill="hold" grpId="1" nodeType="withEffect">
                                  <p:stCondLst>
                                    <p:cond delay="2550"/>
                                  </p:stCondLst>
                                  <p:childTnLst>
                                    <p:animMotion origin="layout" path="M -0.01455 -3.60418E-6 L -3.73245E-6 -3.60418E-6 " pathEditMode="relative" rAng="0" ptsTypes="AA">
                                      <p:cBhvr>
                                        <p:cTn id="72" dur="950" fill="hold"/>
                                        <p:tgtEl>
                                          <p:spTgt spid="52"/>
                                        </p:tgtEl>
                                        <p:attrNameLst>
                                          <p:attrName>ppt_x</p:attrName>
                                          <p:attrName>ppt_y</p:attrName>
                                        </p:attrNameLst>
                                      </p:cBhvr>
                                      <p:rCtr x="728" y="0"/>
                                    </p:animMotion>
                                  </p:childTnLst>
                                </p:cTn>
                              </p:par>
                              <p:par>
                                <p:cTn id="73" presetID="6" presetClass="emph" presetSubtype="0" accel="100000" autoRev="1" fill="hold" grpId="2" nodeType="withEffect">
                                  <p:stCondLst>
                                    <p:cond delay="1850"/>
                                  </p:stCondLst>
                                  <p:childTnLst>
                                    <p:animScale>
                                      <p:cBhvr>
                                        <p:cTn id="74" dur="500" fill="hold"/>
                                        <p:tgtEl>
                                          <p:spTgt spid="52"/>
                                        </p:tgtEl>
                                      </p:cBhvr>
                                      <p:by x="92000" y="92000"/>
                                    </p:animScale>
                                  </p:childTnLst>
                                </p:cTn>
                              </p:par>
                              <p:par>
                                <p:cTn id="75" presetID="10" presetClass="entr" presetSubtype="0" fill="hold" grpId="0" nodeType="withEffect">
                                  <p:stCondLst>
                                    <p:cond delay="230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250"/>
                                        <p:tgtEl>
                                          <p:spTgt spid="47"/>
                                        </p:tgtEl>
                                      </p:cBhvr>
                                    </p:animEffect>
                                  </p:childTnLst>
                                </p:cTn>
                              </p:par>
                              <p:par>
                                <p:cTn id="78" presetID="10" presetClass="entr" presetSubtype="0" fill="hold" grpId="0" nodeType="withEffect">
                                  <p:stCondLst>
                                    <p:cond delay="265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950"/>
                                        <p:tgtEl>
                                          <p:spTgt spid="53"/>
                                        </p:tgtEl>
                                      </p:cBhvr>
                                    </p:animEffect>
                                  </p:childTnLst>
                                </p:cTn>
                              </p:par>
                              <p:par>
                                <p:cTn id="81" presetID="63" presetClass="path" presetSubtype="0" decel="100000" fill="hold" grpId="1" nodeType="withEffect">
                                  <p:stCondLst>
                                    <p:cond delay="2650"/>
                                  </p:stCondLst>
                                  <p:childTnLst>
                                    <p:animMotion origin="layout" path="M -0.01455 3.19564E-6 L -3.73245E-6 3.19564E-6 " pathEditMode="relative" rAng="0" ptsTypes="AA">
                                      <p:cBhvr>
                                        <p:cTn id="82" dur="950" fill="hold"/>
                                        <p:tgtEl>
                                          <p:spTgt spid="53"/>
                                        </p:tgtEl>
                                        <p:attrNameLst>
                                          <p:attrName>ppt_x</p:attrName>
                                          <p:attrName>ppt_y</p:attrName>
                                        </p:attrNameLst>
                                      </p:cBhvr>
                                      <p:rCtr x="728" y="0"/>
                                    </p:animMotion>
                                  </p:childTnLst>
                                </p:cTn>
                              </p:par>
                              <p:par>
                                <p:cTn id="83" presetID="6" presetClass="emph" presetSubtype="0" accel="100000" autoRev="1" fill="hold" grpId="2" nodeType="withEffect">
                                  <p:stCondLst>
                                    <p:cond delay="1950"/>
                                  </p:stCondLst>
                                  <p:childTnLst>
                                    <p:animScale>
                                      <p:cBhvr>
                                        <p:cTn id="84" dur="500" fill="hold"/>
                                        <p:tgtEl>
                                          <p:spTgt spid="53"/>
                                        </p:tgtEl>
                                      </p:cBhvr>
                                      <p:by x="92000" y="92000"/>
                                    </p:animScale>
                                  </p:childTnLst>
                                </p:cTn>
                              </p:par>
                              <p:par>
                                <p:cTn id="85" presetID="10" presetClass="entr" presetSubtype="0" fill="hold" grpId="0" nodeType="withEffect">
                                  <p:stCondLst>
                                    <p:cond delay="240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250"/>
                                        <p:tgtEl>
                                          <p:spTgt spid="44"/>
                                        </p:tgtEl>
                                      </p:cBhvr>
                                    </p:animEffect>
                                  </p:childTnLst>
                                </p:cTn>
                              </p:par>
                              <p:par>
                                <p:cTn id="88" presetID="10" presetClass="entr" presetSubtype="0" fill="hold" grpId="0" nodeType="withEffect">
                                  <p:stCondLst>
                                    <p:cond delay="2750"/>
                                  </p:stCondLst>
                                  <p:childTnLst>
                                    <p:set>
                                      <p:cBhvr>
                                        <p:cTn id="89" dur="1" fill="hold">
                                          <p:stCondLst>
                                            <p:cond delay="0"/>
                                          </p:stCondLst>
                                        </p:cTn>
                                        <p:tgtEl>
                                          <p:spTgt spid="54"/>
                                        </p:tgtEl>
                                        <p:attrNameLst>
                                          <p:attrName>style.visibility</p:attrName>
                                        </p:attrNameLst>
                                      </p:cBhvr>
                                      <p:to>
                                        <p:strVal val="visible"/>
                                      </p:to>
                                    </p:set>
                                    <p:animEffect transition="in" filter="fade">
                                      <p:cBhvr>
                                        <p:cTn id="90" dur="950"/>
                                        <p:tgtEl>
                                          <p:spTgt spid="54"/>
                                        </p:tgtEl>
                                      </p:cBhvr>
                                    </p:animEffect>
                                  </p:childTnLst>
                                </p:cTn>
                              </p:par>
                              <p:par>
                                <p:cTn id="91" presetID="63" presetClass="path" presetSubtype="0" decel="100000" fill="hold" grpId="1" nodeType="withEffect">
                                  <p:stCondLst>
                                    <p:cond delay="2750"/>
                                  </p:stCondLst>
                                  <p:childTnLst>
                                    <p:animMotion origin="layout" path="M -0.01455 -3.60418E-6 L -4.75619E-6 -3.60418E-6 " pathEditMode="relative" rAng="0" ptsTypes="AA">
                                      <p:cBhvr>
                                        <p:cTn id="92" dur="950" fill="hold"/>
                                        <p:tgtEl>
                                          <p:spTgt spid="54"/>
                                        </p:tgtEl>
                                        <p:attrNameLst>
                                          <p:attrName>ppt_x</p:attrName>
                                          <p:attrName>ppt_y</p:attrName>
                                        </p:attrNameLst>
                                      </p:cBhvr>
                                      <p:rCtr x="728" y="0"/>
                                    </p:animMotion>
                                  </p:childTnLst>
                                </p:cTn>
                              </p:par>
                              <p:par>
                                <p:cTn id="93" presetID="6" presetClass="emph" presetSubtype="0" accel="100000" autoRev="1" fill="hold" grpId="2" nodeType="withEffect">
                                  <p:stCondLst>
                                    <p:cond delay="2050"/>
                                  </p:stCondLst>
                                  <p:childTnLst>
                                    <p:animScale>
                                      <p:cBhvr>
                                        <p:cTn id="94" dur="450" fill="hold"/>
                                        <p:tgtEl>
                                          <p:spTgt spid="54"/>
                                        </p:tgtEl>
                                      </p:cBhvr>
                                      <p:by x="92000" y="92000"/>
                                    </p:animScale>
                                  </p:childTnLst>
                                </p:cTn>
                              </p:par>
                              <p:par>
                                <p:cTn id="95" presetID="10" presetClass="entr" presetSubtype="0" fill="hold" grpId="0" nodeType="withEffect">
                                  <p:stCondLst>
                                    <p:cond delay="250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250"/>
                                        <p:tgtEl>
                                          <p:spTgt spid="41"/>
                                        </p:tgtEl>
                                      </p:cBhvr>
                                    </p:animEffect>
                                  </p:childTnLst>
                                </p:cTn>
                              </p:par>
                              <p:par>
                                <p:cTn id="98" presetID="10" presetClass="entr" presetSubtype="0" fill="hold" grpId="0" nodeType="withEffect">
                                  <p:stCondLst>
                                    <p:cond delay="285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950"/>
                                        <p:tgtEl>
                                          <p:spTgt spid="55"/>
                                        </p:tgtEl>
                                      </p:cBhvr>
                                    </p:animEffect>
                                  </p:childTnLst>
                                </p:cTn>
                              </p:par>
                              <p:par>
                                <p:cTn id="101" presetID="63" presetClass="path" presetSubtype="0" decel="100000" fill="hold" grpId="1" nodeType="withEffect">
                                  <p:stCondLst>
                                    <p:cond delay="2850"/>
                                  </p:stCondLst>
                                  <p:childTnLst>
                                    <p:animMotion origin="layout" path="M -0.01455 3.19564E-6 L -4.75619E-6 3.19564E-6 " pathEditMode="relative" rAng="0" ptsTypes="AA">
                                      <p:cBhvr>
                                        <p:cTn id="102" dur="950" fill="hold"/>
                                        <p:tgtEl>
                                          <p:spTgt spid="55"/>
                                        </p:tgtEl>
                                        <p:attrNameLst>
                                          <p:attrName>ppt_x</p:attrName>
                                          <p:attrName>ppt_y</p:attrName>
                                        </p:attrNameLst>
                                      </p:cBhvr>
                                      <p:rCtr x="728" y="0"/>
                                    </p:animMotion>
                                  </p:childTnLst>
                                </p:cTn>
                              </p:par>
                              <p:par>
                                <p:cTn id="103" presetID="6" presetClass="emph" presetSubtype="0" accel="100000" autoRev="1" fill="hold" grpId="2" nodeType="withEffect">
                                  <p:stCondLst>
                                    <p:cond delay="2150"/>
                                  </p:stCondLst>
                                  <p:childTnLst>
                                    <p:animScale>
                                      <p:cBhvr>
                                        <p:cTn id="104" dur="500" fill="hold"/>
                                        <p:tgtEl>
                                          <p:spTgt spid="55"/>
                                        </p:tgtEl>
                                      </p:cBhvr>
                                      <p:by x="92000" y="92000"/>
                                    </p:animScale>
                                  </p:childTnLst>
                                </p:cTn>
                              </p:par>
                              <p:par>
                                <p:cTn id="105" presetID="1" presetClass="entr" presetSubtype="0" fill="hold" grpId="0" nodeType="withEffect">
                                  <p:stCondLst>
                                    <p:cond delay="2750"/>
                                  </p:stCondLst>
                                  <p:childTnLst>
                                    <p:set>
                                      <p:cBhvr>
                                        <p:cTn id="106" dur="1" fill="hold">
                                          <p:stCondLst>
                                            <p:cond delay="0"/>
                                          </p:stCondLst>
                                        </p:cTn>
                                        <p:tgtEl>
                                          <p:spTgt spid="39"/>
                                        </p:tgtEl>
                                        <p:attrNameLst>
                                          <p:attrName>style.visibility</p:attrName>
                                        </p:attrNameLst>
                                      </p:cBhvr>
                                      <p:to>
                                        <p:strVal val="visible"/>
                                      </p:to>
                                    </p:set>
                                  </p:childTnLst>
                                </p:cTn>
                              </p:par>
                              <p:par>
                                <p:cTn id="107" presetID="10" presetClass="entr" presetSubtype="0" fill="hold" grpId="0" nodeType="withEffect">
                                  <p:stCondLst>
                                    <p:cond delay="205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950"/>
                                        <p:tgtEl>
                                          <p:spTgt spid="56"/>
                                        </p:tgtEl>
                                      </p:cBhvr>
                                    </p:animEffect>
                                  </p:childTnLst>
                                </p:cTn>
                              </p:par>
                              <p:par>
                                <p:cTn id="110" presetID="63" presetClass="path" presetSubtype="0" decel="100000" fill="hold" grpId="1" nodeType="withEffect">
                                  <p:stCondLst>
                                    <p:cond delay="2050"/>
                                  </p:stCondLst>
                                  <p:childTnLst>
                                    <p:animMotion origin="layout" path="M -0.01455 2.62823E-6 L -3.70437E-6 2.62823E-6 " pathEditMode="relative" rAng="0" ptsTypes="AA">
                                      <p:cBhvr>
                                        <p:cTn id="111" dur="950" fill="hold"/>
                                        <p:tgtEl>
                                          <p:spTgt spid="56"/>
                                        </p:tgtEl>
                                        <p:attrNameLst>
                                          <p:attrName>ppt_x</p:attrName>
                                          <p:attrName>ppt_y</p:attrName>
                                        </p:attrNameLst>
                                      </p:cBhvr>
                                      <p:rCtr x="728" y="0"/>
                                    </p:animMotion>
                                  </p:childTnLst>
                                </p:cTn>
                              </p:par>
                              <p:par>
                                <p:cTn id="112" presetID="6" presetClass="emph" presetSubtype="0" accel="100000" autoRev="1" fill="hold" grpId="2" nodeType="withEffect">
                                  <p:stCondLst>
                                    <p:cond delay="1350"/>
                                  </p:stCondLst>
                                  <p:childTnLst>
                                    <p:animScale>
                                      <p:cBhvr>
                                        <p:cTn id="113" dur="500" fill="hold"/>
                                        <p:tgtEl>
                                          <p:spTgt spid="56"/>
                                        </p:tgtEl>
                                      </p:cBhvr>
                                      <p:by x="92000" y="92000"/>
                                    </p:animScale>
                                  </p:childTnLst>
                                </p:cTn>
                              </p:par>
                              <p:par>
                                <p:cTn id="114" presetID="10" presetClass="entr" presetSubtype="0" fill="hold" grpId="0" nodeType="withEffect">
                                  <p:stCondLst>
                                    <p:cond delay="215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950"/>
                                        <p:tgtEl>
                                          <p:spTgt spid="57"/>
                                        </p:tgtEl>
                                      </p:cBhvr>
                                    </p:animEffect>
                                  </p:childTnLst>
                                </p:cTn>
                              </p:par>
                              <p:par>
                                <p:cTn id="117" presetID="63" presetClass="path" presetSubtype="0" decel="100000" fill="hold" grpId="1" nodeType="withEffect">
                                  <p:stCondLst>
                                    <p:cond delay="2150"/>
                                  </p:stCondLst>
                                  <p:childTnLst>
                                    <p:animMotion origin="layout" path="M -0.01455 -3.0867E-6 L -3.70437E-6 -3.0867E-6 " pathEditMode="relative" rAng="0" ptsTypes="AA">
                                      <p:cBhvr>
                                        <p:cTn id="118" dur="950" fill="hold"/>
                                        <p:tgtEl>
                                          <p:spTgt spid="57"/>
                                        </p:tgtEl>
                                        <p:attrNameLst>
                                          <p:attrName>ppt_x</p:attrName>
                                          <p:attrName>ppt_y</p:attrName>
                                        </p:attrNameLst>
                                      </p:cBhvr>
                                      <p:rCtr x="728" y="0"/>
                                    </p:animMotion>
                                  </p:childTnLst>
                                </p:cTn>
                              </p:par>
                              <p:par>
                                <p:cTn id="119" presetID="6" presetClass="emph" presetSubtype="0" accel="100000" autoRev="1" fill="hold" grpId="2" nodeType="withEffect">
                                  <p:stCondLst>
                                    <p:cond delay="1450"/>
                                  </p:stCondLst>
                                  <p:childTnLst>
                                    <p:animScale>
                                      <p:cBhvr>
                                        <p:cTn id="120" dur="500" fill="hold"/>
                                        <p:tgtEl>
                                          <p:spTgt spid="57"/>
                                        </p:tgtEl>
                                      </p:cBhvr>
                                      <p:by x="92000" y="92000"/>
                                    </p:animScale>
                                  </p:childTnLst>
                                </p:cTn>
                              </p:par>
                              <p:par>
                                <p:cTn id="121" presetID="10" presetClass="entr" presetSubtype="0" fill="hold" grpId="0" nodeType="withEffect">
                                  <p:stCondLst>
                                    <p:cond delay="2250"/>
                                  </p:stCondLst>
                                  <p:childTnLst>
                                    <p:set>
                                      <p:cBhvr>
                                        <p:cTn id="122" dur="1" fill="hold">
                                          <p:stCondLst>
                                            <p:cond delay="0"/>
                                          </p:stCondLst>
                                        </p:cTn>
                                        <p:tgtEl>
                                          <p:spTgt spid="58"/>
                                        </p:tgtEl>
                                        <p:attrNameLst>
                                          <p:attrName>style.visibility</p:attrName>
                                        </p:attrNameLst>
                                      </p:cBhvr>
                                      <p:to>
                                        <p:strVal val="visible"/>
                                      </p:to>
                                    </p:set>
                                    <p:animEffect transition="in" filter="fade">
                                      <p:cBhvr>
                                        <p:cTn id="123" dur="950"/>
                                        <p:tgtEl>
                                          <p:spTgt spid="58"/>
                                        </p:tgtEl>
                                      </p:cBhvr>
                                    </p:animEffect>
                                  </p:childTnLst>
                                </p:cTn>
                              </p:par>
                              <p:par>
                                <p:cTn id="124" presetID="63" presetClass="path" presetSubtype="0" decel="100000" fill="hold" grpId="1" nodeType="withEffect">
                                  <p:stCondLst>
                                    <p:cond delay="2250"/>
                                  </p:stCondLst>
                                  <p:childTnLst>
                                    <p:animMotion origin="layout" path="M -0.01455 2.62823E-6 L -2.97166E-6 2.62823E-6 " pathEditMode="relative" rAng="0" ptsTypes="AA">
                                      <p:cBhvr>
                                        <p:cTn id="125" dur="950" fill="hold"/>
                                        <p:tgtEl>
                                          <p:spTgt spid="58"/>
                                        </p:tgtEl>
                                        <p:attrNameLst>
                                          <p:attrName>ppt_x</p:attrName>
                                          <p:attrName>ppt_y</p:attrName>
                                        </p:attrNameLst>
                                      </p:cBhvr>
                                      <p:rCtr x="728" y="0"/>
                                    </p:animMotion>
                                  </p:childTnLst>
                                </p:cTn>
                              </p:par>
                              <p:par>
                                <p:cTn id="126" presetID="6" presetClass="emph" presetSubtype="0" accel="100000" autoRev="1" fill="hold" grpId="2" nodeType="withEffect">
                                  <p:stCondLst>
                                    <p:cond delay="1550"/>
                                  </p:stCondLst>
                                  <p:childTnLst>
                                    <p:animScale>
                                      <p:cBhvr>
                                        <p:cTn id="127" dur="500" fill="hold"/>
                                        <p:tgtEl>
                                          <p:spTgt spid="58"/>
                                        </p:tgtEl>
                                      </p:cBhvr>
                                      <p:by x="92000" y="92000"/>
                                    </p:animScale>
                                  </p:childTnLst>
                                </p:cTn>
                              </p:par>
                              <p:par>
                                <p:cTn id="128" presetID="10" presetClass="entr" presetSubtype="0" fill="hold" grpId="0" nodeType="withEffect">
                                  <p:stCondLst>
                                    <p:cond delay="2350"/>
                                  </p:stCondLst>
                                  <p:childTnLst>
                                    <p:set>
                                      <p:cBhvr>
                                        <p:cTn id="129" dur="1" fill="hold">
                                          <p:stCondLst>
                                            <p:cond delay="0"/>
                                          </p:stCondLst>
                                        </p:cTn>
                                        <p:tgtEl>
                                          <p:spTgt spid="59"/>
                                        </p:tgtEl>
                                        <p:attrNameLst>
                                          <p:attrName>style.visibility</p:attrName>
                                        </p:attrNameLst>
                                      </p:cBhvr>
                                      <p:to>
                                        <p:strVal val="visible"/>
                                      </p:to>
                                    </p:set>
                                    <p:animEffect transition="in" filter="fade">
                                      <p:cBhvr>
                                        <p:cTn id="130" dur="950"/>
                                        <p:tgtEl>
                                          <p:spTgt spid="59"/>
                                        </p:tgtEl>
                                      </p:cBhvr>
                                    </p:animEffect>
                                  </p:childTnLst>
                                </p:cTn>
                              </p:par>
                              <p:par>
                                <p:cTn id="131" presetID="63" presetClass="path" presetSubtype="0" decel="100000" fill="hold" grpId="1" nodeType="withEffect">
                                  <p:stCondLst>
                                    <p:cond delay="2350"/>
                                  </p:stCondLst>
                                  <p:childTnLst>
                                    <p:animMotion origin="layout" path="M -0.01455 -3.0867E-6 L -2.97166E-6 -3.0867E-6 " pathEditMode="relative" rAng="0" ptsTypes="AA">
                                      <p:cBhvr>
                                        <p:cTn id="132" dur="950" fill="hold"/>
                                        <p:tgtEl>
                                          <p:spTgt spid="59"/>
                                        </p:tgtEl>
                                        <p:attrNameLst>
                                          <p:attrName>ppt_x</p:attrName>
                                          <p:attrName>ppt_y</p:attrName>
                                        </p:attrNameLst>
                                      </p:cBhvr>
                                      <p:rCtr x="728" y="0"/>
                                    </p:animMotion>
                                  </p:childTnLst>
                                </p:cTn>
                              </p:par>
                              <p:par>
                                <p:cTn id="133" presetID="6" presetClass="emph" presetSubtype="0" accel="100000" autoRev="1" fill="hold" grpId="2" nodeType="withEffect">
                                  <p:stCondLst>
                                    <p:cond delay="1650"/>
                                  </p:stCondLst>
                                  <p:childTnLst>
                                    <p:animScale>
                                      <p:cBhvr>
                                        <p:cTn id="134" dur="500" fill="hold"/>
                                        <p:tgtEl>
                                          <p:spTgt spid="59"/>
                                        </p:tgtEl>
                                      </p:cBhvr>
                                      <p:by x="92000" y="92000"/>
                                    </p:animScale>
                                  </p:childTnLst>
                                </p:cTn>
                              </p:par>
                              <p:par>
                                <p:cTn id="135" presetID="10" presetClass="entr" presetSubtype="0" fill="hold" grpId="0" nodeType="withEffect">
                                  <p:stCondLst>
                                    <p:cond delay="245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950"/>
                                        <p:tgtEl>
                                          <p:spTgt spid="60"/>
                                        </p:tgtEl>
                                      </p:cBhvr>
                                    </p:animEffect>
                                  </p:childTnLst>
                                </p:cTn>
                              </p:par>
                              <p:par>
                                <p:cTn id="138" presetID="63" presetClass="path" presetSubtype="0" decel="100000" fill="hold" grpId="1" nodeType="withEffect">
                                  <p:stCondLst>
                                    <p:cond delay="2450"/>
                                  </p:stCondLst>
                                  <p:childTnLst>
                                    <p:animMotion origin="layout" path="M -0.01456 2.62823E-6 L 4.81491E-6 2.62823E-6 " pathEditMode="relative" rAng="0" ptsTypes="AA">
                                      <p:cBhvr>
                                        <p:cTn id="139" dur="950" fill="hold"/>
                                        <p:tgtEl>
                                          <p:spTgt spid="60"/>
                                        </p:tgtEl>
                                        <p:attrNameLst>
                                          <p:attrName>ppt_x</p:attrName>
                                          <p:attrName>ppt_y</p:attrName>
                                        </p:attrNameLst>
                                      </p:cBhvr>
                                      <p:rCtr x="728" y="0"/>
                                    </p:animMotion>
                                  </p:childTnLst>
                                </p:cTn>
                              </p:par>
                              <p:par>
                                <p:cTn id="140" presetID="6" presetClass="emph" presetSubtype="0" accel="100000" autoRev="1" fill="hold" grpId="2" nodeType="withEffect">
                                  <p:stCondLst>
                                    <p:cond delay="1750"/>
                                  </p:stCondLst>
                                  <p:childTnLst>
                                    <p:animScale>
                                      <p:cBhvr>
                                        <p:cTn id="141" dur="500" fill="hold"/>
                                        <p:tgtEl>
                                          <p:spTgt spid="60"/>
                                        </p:tgtEl>
                                      </p:cBhvr>
                                      <p:by x="92000" y="92000"/>
                                    </p:animScale>
                                  </p:childTnLst>
                                </p:cTn>
                              </p:par>
                              <p:par>
                                <p:cTn id="142" presetID="10" presetClass="entr" presetSubtype="0" fill="hold" grpId="0" nodeType="withEffect">
                                  <p:stCondLst>
                                    <p:cond delay="2550"/>
                                  </p:stCondLst>
                                  <p:childTnLst>
                                    <p:set>
                                      <p:cBhvr>
                                        <p:cTn id="143" dur="1" fill="hold">
                                          <p:stCondLst>
                                            <p:cond delay="0"/>
                                          </p:stCondLst>
                                        </p:cTn>
                                        <p:tgtEl>
                                          <p:spTgt spid="61"/>
                                        </p:tgtEl>
                                        <p:attrNameLst>
                                          <p:attrName>style.visibility</p:attrName>
                                        </p:attrNameLst>
                                      </p:cBhvr>
                                      <p:to>
                                        <p:strVal val="visible"/>
                                      </p:to>
                                    </p:set>
                                    <p:animEffect transition="in" filter="fade">
                                      <p:cBhvr>
                                        <p:cTn id="144" dur="950"/>
                                        <p:tgtEl>
                                          <p:spTgt spid="61"/>
                                        </p:tgtEl>
                                      </p:cBhvr>
                                    </p:animEffect>
                                  </p:childTnLst>
                                </p:cTn>
                              </p:par>
                              <p:par>
                                <p:cTn id="145" presetID="63" presetClass="path" presetSubtype="0" decel="100000" fill="hold" grpId="1" nodeType="withEffect">
                                  <p:stCondLst>
                                    <p:cond delay="2550"/>
                                  </p:stCondLst>
                                  <p:childTnLst>
                                    <p:animMotion origin="layout" path="M -0.01456 -3.0867E-6 L 4.81491E-6 -3.0867E-6 " pathEditMode="relative" rAng="0" ptsTypes="AA">
                                      <p:cBhvr>
                                        <p:cTn id="146" dur="950" fill="hold"/>
                                        <p:tgtEl>
                                          <p:spTgt spid="61"/>
                                        </p:tgtEl>
                                        <p:attrNameLst>
                                          <p:attrName>ppt_x</p:attrName>
                                          <p:attrName>ppt_y</p:attrName>
                                        </p:attrNameLst>
                                      </p:cBhvr>
                                      <p:rCtr x="728" y="0"/>
                                    </p:animMotion>
                                  </p:childTnLst>
                                </p:cTn>
                              </p:par>
                              <p:par>
                                <p:cTn id="147" presetID="6" presetClass="emph" presetSubtype="0" accel="100000" autoRev="1" fill="hold" grpId="2" nodeType="withEffect">
                                  <p:stCondLst>
                                    <p:cond delay="1850"/>
                                  </p:stCondLst>
                                  <p:childTnLst>
                                    <p:animScale>
                                      <p:cBhvr>
                                        <p:cTn id="148" dur="500" fill="hold"/>
                                        <p:tgtEl>
                                          <p:spTgt spid="61"/>
                                        </p:tgtEl>
                                      </p:cBhvr>
                                      <p:by x="92000" y="92000"/>
                                    </p:animScale>
                                  </p:childTnLst>
                                </p:cTn>
                              </p:par>
                              <p:par>
                                <p:cTn id="149" presetID="10" presetClass="entr" presetSubtype="0" fill="hold" grpId="0" nodeType="withEffect">
                                  <p:stCondLst>
                                    <p:cond delay="2650"/>
                                  </p:stCondLst>
                                  <p:childTnLst>
                                    <p:set>
                                      <p:cBhvr>
                                        <p:cTn id="150" dur="1" fill="hold">
                                          <p:stCondLst>
                                            <p:cond delay="0"/>
                                          </p:stCondLst>
                                        </p:cTn>
                                        <p:tgtEl>
                                          <p:spTgt spid="62"/>
                                        </p:tgtEl>
                                        <p:attrNameLst>
                                          <p:attrName>style.visibility</p:attrName>
                                        </p:attrNameLst>
                                      </p:cBhvr>
                                      <p:to>
                                        <p:strVal val="visible"/>
                                      </p:to>
                                    </p:set>
                                    <p:animEffect transition="in" filter="fade">
                                      <p:cBhvr>
                                        <p:cTn id="151" dur="950"/>
                                        <p:tgtEl>
                                          <p:spTgt spid="62"/>
                                        </p:tgtEl>
                                      </p:cBhvr>
                                    </p:animEffect>
                                  </p:childTnLst>
                                </p:cTn>
                              </p:par>
                              <p:par>
                                <p:cTn id="152" presetID="63" presetClass="path" presetSubtype="0" decel="100000" fill="hold" grpId="1" nodeType="withEffect">
                                  <p:stCondLst>
                                    <p:cond delay="2650"/>
                                  </p:stCondLst>
                                  <p:childTnLst>
                                    <p:animMotion origin="layout" path="M -0.01455 2.62823E-6 L 2.50191E-7 2.62823E-6 " pathEditMode="relative" rAng="0" ptsTypes="AA">
                                      <p:cBhvr>
                                        <p:cTn id="153" dur="950" fill="hold"/>
                                        <p:tgtEl>
                                          <p:spTgt spid="62"/>
                                        </p:tgtEl>
                                        <p:attrNameLst>
                                          <p:attrName>ppt_x</p:attrName>
                                          <p:attrName>ppt_y</p:attrName>
                                        </p:attrNameLst>
                                      </p:cBhvr>
                                      <p:rCtr x="728" y="0"/>
                                    </p:animMotion>
                                  </p:childTnLst>
                                </p:cTn>
                              </p:par>
                              <p:par>
                                <p:cTn id="154" presetID="6" presetClass="emph" presetSubtype="0" accel="100000" autoRev="1" fill="hold" grpId="2" nodeType="withEffect">
                                  <p:stCondLst>
                                    <p:cond delay="1950"/>
                                  </p:stCondLst>
                                  <p:childTnLst>
                                    <p:animScale>
                                      <p:cBhvr>
                                        <p:cTn id="155" dur="500" fill="hold"/>
                                        <p:tgtEl>
                                          <p:spTgt spid="62"/>
                                        </p:tgtEl>
                                      </p:cBhvr>
                                      <p:by x="92000" y="92000"/>
                                    </p:animScale>
                                  </p:childTnLst>
                                </p:cTn>
                              </p:par>
                              <p:par>
                                <p:cTn id="156" presetID="10" presetClass="entr" presetSubtype="0" fill="hold" grpId="0" nodeType="withEffect">
                                  <p:stCondLst>
                                    <p:cond delay="2750"/>
                                  </p:stCondLst>
                                  <p:childTnLst>
                                    <p:set>
                                      <p:cBhvr>
                                        <p:cTn id="157" dur="1" fill="hold">
                                          <p:stCondLst>
                                            <p:cond delay="0"/>
                                          </p:stCondLst>
                                        </p:cTn>
                                        <p:tgtEl>
                                          <p:spTgt spid="63"/>
                                        </p:tgtEl>
                                        <p:attrNameLst>
                                          <p:attrName>style.visibility</p:attrName>
                                        </p:attrNameLst>
                                      </p:cBhvr>
                                      <p:to>
                                        <p:strVal val="visible"/>
                                      </p:to>
                                    </p:set>
                                    <p:animEffect transition="in" filter="fade">
                                      <p:cBhvr>
                                        <p:cTn id="158" dur="950"/>
                                        <p:tgtEl>
                                          <p:spTgt spid="63"/>
                                        </p:tgtEl>
                                      </p:cBhvr>
                                    </p:animEffect>
                                  </p:childTnLst>
                                </p:cTn>
                              </p:par>
                              <p:par>
                                <p:cTn id="159" presetID="63" presetClass="path" presetSubtype="0" decel="100000" fill="hold" grpId="1" nodeType="withEffect">
                                  <p:stCondLst>
                                    <p:cond delay="2750"/>
                                  </p:stCondLst>
                                  <p:childTnLst>
                                    <p:animMotion origin="layout" path="M -0.01455 -3.0867E-6 L 2.50191E-7 -3.0867E-6 " pathEditMode="relative" rAng="0" ptsTypes="AA">
                                      <p:cBhvr>
                                        <p:cTn id="160" dur="950" fill="hold"/>
                                        <p:tgtEl>
                                          <p:spTgt spid="63"/>
                                        </p:tgtEl>
                                        <p:attrNameLst>
                                          <p:attrName>ppt_x</p:attrName>
                                          <p:attrName>ppt_y</p:attrName>
                                        </p:attrNameLst>
                                      </p:cBhvr>
                                      <p:rCtr x="728" y="0"/>
                                    </p:animMotion>
                                  </p:childTnLst>
                                </p:cTn>
                              </p:par>
                              <p:par>
                                <p:cTn id="161" presetID="6" presetClass="emph" presetSubtype="0" accel="100000" autoRev="1" fill="hold" grpId="2" nodeType="withEffect">
                                  <p:stCondLst>
                                    <p:cond delay="2050"/>
                                  </p:stCondLst>
                                  <p:childTnLst>
                                    <p:animScale>
                                      <p:cBhvr>
                                        <p:cTn id="162" dur="500" fill="hold"/>
                                        <p:tgtEl>
                                          <p:spTgt spid="63"/>
                                        </p:tgtEl>
                                      </p:cBhvr>
                                      <p:by x="92000" y="9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p:tmplLst>
          <p:tmpl>
            <p:tnLst>
              <p:par>
                <p:cTn presetID="10" presetClass="entr" presetSubtype="0" fill="hold" nodeType="withEffect">
                  <p:stCondLst>
                    <p:cond delay="2150"/>
                  </p:stCondLst>
                  <p:childTnLst>
                    <p:set>
                      <p:cBhvr>
                        <p:cTn dur="1" fill="hold">
                          <p:stCondLst>
                            <p:cond delay="0"/>
                          </p:stCondLst>
                        </p:cTn>
                        <p:tgtEl>
                          <p:spTgt spid="48"/>
                        </p:tgtEl>
                        <p:attrNameLst>
                          <p:attrName>style.visibility</p:attrName>
                        </p:attrNameLst>
                      </p:cBhvr>
                      <p:to>
                        <p:strVal val="visible"/>
                      </p:to>
                    </p:set>
                    <p:animEffect transition="in" filter="fade">
                      <p:cBhvr>
                        <p:cTn dur="950"/>
                        <p:tgtEl>
                          <p:spTgt spid="48"/>
                        </p:tgtEl>
                      </p:cBhvr>
                    </p:animEffect>
                  </p:childTnLst>
                </p:cTn>
              </p:par>
            </p:tnLst>
          </p:tmpl>
        </p:tmplLst>
      </p:bldP>
      <p:bldP spid="48" grpId="1">
        <p:tmplLst>
          <p:tmpl>
            <p:tnLst>
              <p:par>
                <p:cTn presetID="63" presetClass="path" presetSubtype="0" decel="100000" fill="hold" nodeType="withEffect">
                  <p:stCondLst>
                    <p:cond delay="2150"/>
                  </p:stCondLst>
                  <p:childTnLst>
                    <p:animMotion origin="layout" path="M -0.01455 -3.60418E-6 L -4.00817E-6 -3.60418E-6 " pathEditMode="relative" rAng="0" ptsTypes="AA">
                      <p:cBhvr>
                        <p:cTn dur="950" fill="hold"/>
                        <p:tgtEl>
                          <p:spTgt spid="48"/>
                        </p:tgtEl>
                        <p:attrNameLst>
                          <p:attrName>ppt_x</p:attrName>
                          <p:attrName>ppt_y</p:attrName>
                        </p:attrNameLst>
                      </p:cBhvr>
                      <p:rCtr x="728" y="0"/>
                    </p:animMotion>
                  </p:childTnLst>
                </p:cTn>
              </p:par>
            </p:tnLst>
          </p:tmpl>
        </p:tmplLst>
      </p:bldP>
      <p:bldP spid="48" grpId="2">
        <p:tmplLst>
          <p:tmpl>
            <p:tnLst>
              <p:par>
                <p:cTn presetID="6" presetClass="emph" presetSubtype="0" accel="100000" autoRev="1" fill="hold" nodeType="withEffect">
                  <p:stCondLst>
                    <p:cond delay="1450"/>
                  </p:stCondLst>
                  <p:childTnLst>
                    <p:animScale>
                      <p:cBhvr>
                        <p:cTn dur="500" fill="hold"/>
                        <p:tgtEl>
                          <p:spTgt spid="48"/>
                        </p:tgtEl>
                      </p:cBhvr>
                      <p:by x="92000" y="92000"/>
                    </p:animScale>
                  </p:childTnLst>
                </p:cTn>
              </p:par>
            </p:tnLst>
          </p:tmpl>
        </p:tmplLst>
      </p:bldP>
      <p:bldP spid="49" grpId="0">
        <p:tmplLst>
          <p:tmpl>
            <p:tnLst>
              <p:par>
                <p:cTn presetID="10" presetClass="entr" presetSubtype="0" fill="hold" nodeType="withEffect">
                  <p:stCondLst>
                    <p:cond delay="2250"/>
                  </p:stCondLst>
                  <p:childTnLst>
                    <p:set>
                      <p:cBhvr>
                        <p:cTn dur="1" fill="hold">
                          <p:stCondLst>
                            <p:cond delay="0"/>
                          </p:stCondLst>
                        </p:cTn>
                        <p:tgtEl>
                          <p:spTgt spid="49"/>
                        </p:tgtEl>
                        <p:attrNameLst>
                          <p:attrName>style.visibility</p:attrName>
                        </p:attrNameLst>
                      </p:cBhvr>
                      <p:to>
                        <p:strVal val="visible"/>
                      </p:to>
                    </p:set>
                    <p:animEffect transition="in" filter="fade">
                      <p:cBhvr>
                        <p:cTn dur="950"/>
                        <p:tgtEl>
                          <p:spTgt spid="49"/>
                        </p:tgtEl>
                      </p:cBhvr>
                    </p:animEffect>
                  </p:childTnLst>
                </p:cTn>
              </p:par>
            </p:tnLst>
          </p:tmpl>
        </p:tmplLst>
      </p:bldP>
      <p:bldP spid="49" grpId="1">
        <p:tmplLst>
          <p:tmpl>
            <p:tnLst>
              <p:par>
                <p:cTn presetID="63" presetClass="path" presetSubtype="0" decel="100000" fill="hold" nodeType="withEffect">
                  <p:stCondLst>
                    <p:cond delay="2250"/>
                  </p:stCondLst>
                  <p:childTnLst>
                    <p:animMotion origin="layout" path="M -0.01455 3.19564E-6 L -4.00817E-6 3.19564E-6 " pathEditMode="relative" rAng="0" ptsTypes="AA">
                      <p:cBhvr>
                        <p:cTn dur="950" fill="hold"/>
                        <p:tgtEl>
                          <p:spTgt spid="49"/>
                        </p:tgtEl>
                        <p:attrNameLst>
                          <p:attrName>ppt_x</p:attrName>
                          <p:attrName>ppt_y</p:attrName>
                        </p:attrNameLst>
                      </p:cBhvr>
                      <p:rCtr x="728" y="0"/>
                    </p:animMotion>
                  </p:childTnLst>
                </p:cTn>
              </p:par>
            </p:tnLst>
          </p:tmpl>
        </p:tmplLst>
      </p:bldP>
      <p:bldP spid="49" grpId="2">
        <p:tmplLst>
          <p:tmpl>
            <p:tnLst>
              <p:par>
                <p:cTn presetID="6" presetClass="emph" presetSubtype="0" accel="100000" autoRev="1" fill="hold" nodeType="withEffect">
                  <p:stCondLst>
                    <p:cond delay="1550"/>
                  </p:stCondLst>
                  <p:childTnLst>
                    <p:animScale>
                      <p:cBhvr>
                        <p:cTn dur="500" fill="hold"/>
                        <p:tgtEl>
                          <p:spTgt spid="49"/>
                        </p:tgtEl>
                      </p:cBhvr>
                      <p:by x="92000" y="92000"/>
                    </p:animScale>
                  </p:childTnLst>
                </p:cTn>
              </p:par>
            </p:tnLst>
          </p:tmpl>
        </p:tmplLst>
      </p:bldP>
      <p:bldP spid="50" grpId="0">
        <p:tmplLst>
          <p:tmpl>
            <p:tnLst>
              <p:par>
                <p:cTn presetID="10" presetClass="entr" presetSubtype="0" fill="hold" nodeType="withEffect">
                  <p:stCondLst>
                    <p:cond delay="2350"/>
                  </p:stCondLst>
                  <p:childTnLst>
                    <p:set>
                      <p:cBhvr>
                        <p:cTn dur="1" fill="hold">
                          <p:stCondLst>
                            <p:cond delay="0"/>
                          </p:stCondLst>
                        </p:cTn>
                        <p:tgtEl>
                          <p:spTgt spid="50"/>
                        </p:tgtEl>
                        <p:attrNameLst>
                          <p:attrName>style.visibility</p:attrName>
                        </p:attrNameLst>
                      </p:cBhvr>
                      <p:to>
                        <p:strVal val="visible"/>
                      </p:to>
                    </p:set>
                    <p:animEffect transition="in" filter="fade">
                      <p:cBhvr>
                        <p:cTn dur="950"/>
                        <p:tgtEl>
                          <p:spTgt spid="50"/>
                        </p:tgtEl>
                      </p:cBhvr>
                    </p:animEffect>
                  </p:childTnLst>
                </p:cTn>
              </p:par>
            </p:tnLst>
          </p:tmpl>
        </p:tmplLst>
      </p:bldP>
      <p:bldP spid="50" grpId="1">
        <p:tmplLst>
          <p:tmpl>
            <p:tnLst>
              <p:par>
                <p:cTn presetID="63" presetClass="path" presetSubtype="0" decel="100000" fill="hold" nodeType="withEffect">
                  <p:stCondLst>
                    <p:cond delay="2350"/>
                  </p:stCondLst>
                  <p:childTnLst>
                    <p:animMotion origin="layout" path="M -0.01455 -3.60418E-6 L -3.29334E-7 -3.60418E-6 " pathEditMode="relative" rAng="0" ptsTypes="AA">
                      <p:cBhvr>
                        <p:cTn dur="950" fill="hold"/>
                        <p:tgtEl>
                          <p:spTgt spid="50"/>
                        </p:tgtEl>
                        <p:attrNameLst>
                          <p:attrName>ppt_x</p:attrName>
                          <p:attrName>ppt_y</p:attrName>
                        </p:attrNameLst>
                      </p:cBhvr>
                      <p:rCtr x="728" y="0"/>
                    </p:animMotion>
                  </p:childTnLst>
                </p:cTn>
              </p:par>
            </p:tnLst>
          </p:tmpl>
        </p:tmplLst>
      </p:bldP>
      <p:bldP spid="50" grpId="2">
        <p:tmplLst>
          <p:tmpl>
            <p:tnLst>
              <p:par>
                <p:cTn presetID="6" presetClass="emph" presetSubtype="0" accel="100000" autoRev="1" fill="hold" nodeType="withEffect">
                  <p:stCondLst>
                    <p:cond delay="1650"/>
                  </p:stCondLst>
                  <p:childTnLst>
                    <p:animScale>
                      <p:cBhvr>
                        <p:cTn dur="500" fill="hold"/>
                        <p:tgtEl>
                          <p:spTgt spid="50"/>
                        </p:tgtEl>
                      </p:cBhvr>
                      <p:by x="92000" y="92000"/>
                    </p:animScale>
                  </p:childTnLst>
                </p:cTn>
              </p:par>
            </p:tnLst>
          </p:tmpl>
        </p:tmplLst>
      </p:bldP>
      <p:bldP spid="51" grpId="0">
        <p:tmplLst>
          <p:tmpl>
            <p:tnLst>
              <p:par>
                <p:cTn presetID="10" presetClass="entr" presetSubtype="0" fill="hold" nodeType="withEffect">
                  <p:stCondLst>
                    <p:cond delay="2450"/>
                  </p:stCondLst>
                  <p:childTnLst>
                    <p:set>
                      <p:cBhvr>
                        <p:cTn dur="1" fill="hold">
                          <p:stCondLst>
                            <p:cond delay="0"/>
                          </p:stCondLst>
                        </p:cTn>
                        <p:tgtEl>
                          <p:spTgt spid="51"/>
                        </p:tgtEl>
                        <p:attrNameLst>
                          <p:attrName>style.visibility</p:attrName>
                        </p:attrNameLst>
                      </p:cBhvr>
                      <p:to>
                        <p:strVal val="visible"/>
                      </p:to>
                    </p:set>
                    <p:animEffect transition="in" filter="fade">
                      <p:cBhvr>
                        <p:cTn dur="950"/>
                        <p:tgtEl>
                          <p:spTgt spid="51"/>
                        </p:tgtEl>
                      </p:cBhvr>
                    </p:animEffect>
                  </p:childTnLst>
                </p:cTn>
              </p:par>
            </p:tnLst>
          </p:tmpl>
        </p:tmplLst>
      </p:bldP>
      <p:bldP spid="51" grpId="1">
        <p:tmplLst>
          <p:tmpl>
            <p:tnLst>
              <p:par>
                <p:cTn presetID="63" presetClass="path" presetSubtype="0" decel="100000" fill="hold" nodeType="withEffect">
                  <p:stCondLst>
                    <p:cond delay="2450"/>
                  </p:stCondLst>
                  <p:childTnLst>
                    <p:animMotion origin="layout" path="M -0.01455 3.19564E-6 L -3.29334E-7 3.19564E-6 " pathEditMode="relative" rAng="0" ptsTypes="AA">
                      <p:cBhvr>
                        <p:cTn dur="950" fill="hold"/>
                        <p:tgtEl>
                          <p:spTgt spid="51"/>
                        </p:tgtEl>
                        <p:attrNameLst>
                          <p:attrName>ppt_x</p:attrName>
                          <p:attrName>ppt_y</p:attrName>
                        </p:attrNameLst>
                      </p:cBhvr>
                      <p:rCtr x="728" y="0"/>
                    </p:animMotion>
                  </p:childTnLst>
                </p:cTn>
              </p:par>
            </p:tnLst>
          </p:tmpl>
        </p:tmplLst>
      </p:bldP>
      <p:bldP spid="51" grpId="2">
        <p:tmplLst>
          <p:tmpl>
            <p:tnLst>
              <p:par>
                <p:cTn presetID="6" presetClass="emph" presetSubtype="0" accel="100000" autoRev="1" fill="hold" nodeType="withEffect">
                  <p:stCondLst>
                    <p:cond delay="1750"/>
                  </p:stCondLst>
                  <p:childTnLst>
                    <p:animScale>
                      <p:cBhvr>
                        <p:cTn dur="500" fill="hold"/>
                        <p:tgtEl>
                          <p:spTgt spid="51"/>
                        </p:tgtEl>
                      </p:cBhvr>
                      <p:by x="92000" y="92000"/>
                    </p:animScale>
                  </p:childTnLst>
                </p:cTn>
              </p:par>
            </p:tnLst>
          </p:tmpl>
        </p:tmplLst>
      </p:bldP>
      <p:bldP spid="52" grpId="0">
        <p:tmplLst>
          <p:tmpl>
            <p:tnLst>
              <p:par>
                <p:cTn presetID="10" presetClass="entr" presetSubtype="0" fill="hold" nodeType="withEffect">
                  <p:stCondLst>
                    <p:cond delay="2550"/>
                  </p:stCondLst>
                  <p:childTnLst>
                    <p:set>
                      <p:cBhvr>
                        <p:cTn dur="1" fill="hold">
                          <p:stCondLst>
                            <p:cond delay="0"/>
                          </p:stCondLst>
                        </p:cTn>
                        <p:tgtEl>
                          <p:spTgt spid="52"/>
                        </p:tgtEl>
                        <p:attrNameLst>
                          <p:attrName>style.visibility</p:attrName>
                        </p:attrNameLst>
                      </p:cBhvr>
                      <p:to>
                        <p:strVal val="visible"/>
                      </p:to>
                    </p:set>
                    <p:animEffect transition="in" filter="fade">
                      <p:cBhvr>
                        <p:cTn dur="950"/>
                        <p:tgtEl>
                          <p:spTgt spid="52"/>
                        </p:tgtEl>
                      </p:cBhvr>
                    </p:animEffect>
                  </p:childTnLst>
                </p:cTn>
              </p:par>
            </p:tnLst>
          </p:tmpl>
        </p:tmplLst>
      </p:bldP>
      <p:bldP spid="52" grpId="1">
        <p:tmplLst>
          <p:tmpl>
            <p:tnLst>
              <p:par>
                <p:cTn presetID="63" presetClass="path" presetSubtype="0" decel="100000" fill="hold" nodeType="withEffect">
                  <p:stCondLst>
                    <p:cond delay="2550"/>
                  </p:stCondLst>
                  <p:childTnLst>
                    <p:animMotion origin="layout" path="M -0.01455 -3.60418E-6 L -3.73245E-6 -3.60418E-6 " pathEditMode="relative" rAng="0" ptsTypes="AA">
                      <p:cBhvr>
                        <p:cTn dur="950" fill="hold"/>
                        <p:tgtEl>
                          <p:spTgt spid="52"/>
                        </p:tgtEl>
                        <p:attrNameLst>
                          <p:attrName>ppt_x</p:attrName>
                          <p:attrName>ppt_y</p:attrName>
                        </p:attrNameLst>
                      </p:cBhvr>
                      <p:rCtr x="728" y="0"/>
                    </p:animMotion>
                  </p:childTnLst>
                </p:cTn>
              </p:par>
            </p:tnLst>
          </p:tmpl>
        </p:tmplLst>
      </p:bldP>
      <p:bldP spid="52" grpId="2">
        <p:tmplLst>
          <p:tmpl>
            <p:tnLst>
              <p:par>
                <p:cTn presetID="6" presetClass="emph" presetSubtype="0" accel="100000" autoRev="1" fill="hold" nodeType="withEffect">
                  <p:stCondLst>
                    <p:cond delay="1850"/>
                  </p:stCondLst>
                  <p:childTnLst>
                    <p:animScale>
                      <p:cBhvr>
                        <p:cTn dur="500" fill="hold"/>
                        <p:tgtEl>
                          <p:spTgt spid="52"/>
                        </p:tgtEl>
                      </p:cBhvr>
                      <p:by x="92000" y="92000"/>
                    </p:animScale>
                  </p:childTnLst>
                </p:cTn>
              </p:par>
            </p:tnLst>
          </p:tmpl>
        </p:tmplLst>
      </p:bldP>
      <p:bldP spid="53" grpId="0">
        <p:tmplLst>
          <p:tmpl>
            <p:tnLst>
              <p:par>
                <p:cTn presetID="10" presetClass="entr" presetSubtype="0" fill="hold" nodeType="withEffect">
                  <p:stCondLst>
                    <p:cond delay="2650"/>
                  </p:stCondLst>
                  <p:childTnLst>
                    <p:set>
                      <p:cBhvr>
                        <p:cTn dur="1" fill="hold">
                          <p:stCondLst>
                            <p:cond delay="0"/>
                          </p:stCondLst>
                        </p:cTn>
                        <p:tgtEl>
                          <p:spTgt spid="53"/>
                        </p:tgtEl>
                        <p:attrNameLst>
                          <p:attrName>style.visibility</p:attrName>
                        </p:attrNameLst>
                      </p:cBhvr>
                      <p:to>
                        <p:strVal val="visible"/>
                      </p:to>
                    </p:set>
                    <p:animEffect transition="in" filter="fade">
                      <p:cBhvr>
                        <p:cTn dur="950"/>
                        <p:tgtEl>
                          <p:spTgt spid="53"/>
                        </p:tgtEl>
                      </p:cBhvr>
                    </p:animEffect>
                  </p:childTnLst>
                </p:cTn>
              </p:par>
            </p:tnLst>
          </p:tmpl>
        </p:tmplLst>
      </p:bldP>
      <p:bldP spid="53" grpId="1">
        <p:tmplLst>
          <p:tmpl>
            <p:tnLst>
              <p:par>
                <p:cTn presetID="63" presetClass="path" presetSubtype="0" decel="100000" fill="hold" nodeType="withEffect">
                  <p:stCondLst>
                    <p:cond delay="2650"/>
                  </p:stCondLst>
                  <p:childTnLst>
                    <p:animMotion origin="layout" path="M -0.01455 3.19564E-6 L -3.73245E-6 3.19564E-6 " pathEditMode="relative" rAng="0" ptsTypes="AA">
                      <p:cBhvr>
                        <p:cTn dur="950" fill="hold"/>
                        <p:tgtEl>
                          <p:spTgt spid="53"/>
                        </p:tgtEl>
                        <p:attrNameLst>
                          <p:attrName>ppt_x</p:attrName>
                          <p:attrName>ppt_y</p:attrName>
                        </p:attrNameLst>
                      </p:cBhvr>
                      <p:rCtr x="728" y="0"/>
                    </p:animMotion>
                  </p:childTnLst>
                </p:cTn>
              </p:par>
            </p:tnLst>
          </p:tmpl>
        </p:tmplLst>
      </p:bldP>
      <p:bldP spid="53" grpId="2">
        <p:tmplLst>
          <p:tmpl>
            <p:tnLst>
              <p:par>
                <p:cTn presetID="6" presetClass="emph" presetSubtype="0" accel="100000" autoRev="1" fill="hold" nodeType="withEffect">
                  <p:stCondLst>
                    <p:cond delay="1950"/>
                  </p:stCondLst>
                  <p:childTnLst>
                    <p:animScale>
                      <p:cBhvr>
                        <p:cTn dur="500" fill="hold"/>
                        <p:tgtEl>
                          <p:spTgt spid="53"/>
                        </p:tgtEl>
                      </p:cBhvr>
                      <p:by x="92000" y="92000"/>
                    </p:animScale>
                  </p:childTnLst>
                </p:cTn>
              </p:par>
            </p:tnLst>
          </p:tmpl>
        </p:tmplLst>
      </p:bldP>
      <p:bldP spid="54" grpId="0">
        <p:tmplLst>
          <p:tmpl>
            <p:tnLst>
              <p:par>
                <p:cTn presetID="10" presetClass="entr" presetSubtype="0" fill="hold" nodeType="withEffect">
                  <p:stCondLst>
                    <p:cond delay="2750"/>
                  </p:stCondLst>
                  <p:childTnLst>
                    <p:set>
                      <p:cBhvr>
                        <p:cTn dur="1" fill="hold">
                          <p:stCondLst>
                            <p:cond delay="0"/>
                          </p:stCondLst>
                        </p:cTn>
                        <p:tgtEl>
                          <p:spTgt spid="54"/>
                        </p:tgtEl>
                        <p:attrNameLst>
                          <p:attrName>style.visibility</p:attrName>
                        </p:attrNameLst>
                      </p:cBhvr>
                      <p:to>
                        <p:strVal val="visible"/>
                      </p:to>
                    </p:set>
                    <p:animEffect transition="in" filter="fade">
                      <p:cBhvr>
                        <p:cTn dur="950"/>
                        <p:tgtEl>
                          <p:spTgt spid="54"/>
                        </p:tgtEl>
                      </p:cBhvr>
                    </p:animEffect>
                  </p:childTnLst>
                </p:cTn>
              </p:par>
            </p:tnLst>
          </p:tmpl>
        </p:tmplLst>
      </p:bldP>
      <p:bldP spid="54" grpId="1">
        <p:tmplLst>
          <p:tmpl>
            <p:tnLst>
              <p:par>
                <p:cTn presetID="63" presetClass="path" presetSubtype="0" decel="100000" fill="hold" nodeType="withEffect">
                  <p:stCondLst>
                    <p:cond delay="2750"/>
                  </p:stCondLst>
                  <p:childTnLst>
                    <p:animMotion origin="layout" path="M -0.01455 -3.60418E-6 L -4.75619E-6 -3.60418E-6 " pathEditMode="relative" rAng="0" ptsTypes="AA">
                      <p:cBhvr>
                        <p:cTn dur="950" fill="hold"/>
                        <p:tgtEl>
                          <p:spTgt spid="54"/>
                        </p:tgtEl>
                        <p:attrNameLst>
                          <p:attrName>ppt_x</p:attrName>
                          <p:attrName>ppt_y</p:attrName>
                        </p:attrNameLst>
                      </p:cBhvr>
                      <p:rCtr x="728" y="0"/>
                    </p:animMotion>
                  </p:childTnLst>
                </p:cTn>
              </p:par>
            </p:tnLst>
          </p:tmpl>
        </p:tmplLst>
      </p:bldP>
      <p:bldP spid="54" grpId="2">
        <p:tmplLst>
          <p:tmpl>
            <p:tnLst>
              <p:par>
                <p:cTn presetID="6" presetClass="emph" presetSubtype="0" accel="100000" autoRev="1" fill="hold" nodeType="withEffect">
                  <p:stCondLst>
                    <p:cond delay="2050"/>
                  </p:stCondLst>
                  <p:childTnLst>
                    <p:animScale>
                      <p:cBhvr>
                        <p:cTn dur="450" fill="hold"/>
                        <p:tgtEl>
                          <p:spTgt spid="54"/>
                        </p:tgtEl>
                      </p:cBhvr>
                      <p:by x="92000" y="92000"/>
                    </p:animScale>
                  </p:childTnLst>
                </p:cTn>
              </p:par>
            </p:tnLst>
          </p:tmpl>
        </p:tmplLst>
      </p:bldP>
      <p:bldP spid="55" grpId="0">
        <p:tmplLst>
          <p:tmpl>
            <p:tnLst>
              <p:par>
                <p:cTn presetID="10" presetClass="entr" presetSubtype="0" fill="hold" nodeType="withEffect">
                  <p:stCondLst>
                    <p:cond delay="2850"/>
                  </p:stCondLst>
                  <p:childTnLst>
                    <p:set>
                      <p:cBhvr>
                        <p:cTn dur="1" fill="hold">
                          <p:stCondLst>
                            <p:cond delay="0"/>
                          </p:stCondLst>
                        </p:cTn>
                        <p:tgtEl>
                          <p:spTgt spid="55"/>
                        </p:tgtEl>
                        <p:attrNameLst>
                          <p:attrName>style.visibility</p:attrName>
                        </p:attrNameLst>
                      </p:cBhvr>
                      <p:to>
                        <p:strVal val="visible"/>
                      </p:to>
                    </p:set>
                    <p:animEffect transition="in" filter="fade">
                      <p:cBhvr>
                        <p:cTn dur="950"/>
                        <p:tgtEl>
                          <p:spTgt spid="55"/>
                        </p:tgtEl>
                      </p:cBhvr>
                    </p:animEffect>
                  </p:childTnLst>
                </p:cTn>
              </p:par>
            </p:tnLst>
          </p:tmpl>
        </p:tmplLst>
      </p:bldP>
      <p:bldP spid="55" grpId="1">
        <p:tmplLst>
          <p:tmpl>
            <p:tnLst>
              <p:par>
                <p:cTn presetID="63" presetClass="path" presetSubtype="0" decel="100000" fill="hold" nodeType="withEffect">
                  <p:stCondLst>
                    <p:cond delay="2850"/>
                  </p:stCondLst>
                  <p:childTnLst>
                    <p:animMotion origin="layout" path="M -0.01455 3.19564E-6 L -4.75619E-6 3.19564E-6 " pathEditMode="relative" rAng="0" ptsTypes="AA">
                      <p:cBhvr>
                        <p:cTn dur="950" fill="hold"/>
                        <p:tgtEl>
                          <p:spTgt spid="55"/>
                        </p:tgtEl>
                        <p:attrNameLst>
                          <p:attrName>ppt_x</p:attrName>
                          <p:attrName>ppt_y</p:attrName>
                        </p:attrNameLst>
                      </p:cBhvr>
                      <p:rCtr x="728" y="0"/>
                    </p:animMotion>
                  </p:childTnLst>
                </p:cTn>
              </p:par>
            </p:tnLst>
          </p:tmpl>
        </p:tmplLst>
      </p:bldP>
      <p:bldP spid="55" grpId="2">
        <p:tmplLst>
          <p:tmpl>
            <p:tnLst>
              <p:par>
                <p:cTn presetID="6" presetClass="emph" presetSubtype="0" accel="100000" autoRev="1" fill="hold" nodeType="withEffect">
                  <p:stCondLst>
                    <p:cond delay="2150"/>
                  </p:stCondLst>
                  <p:childTnLst>
                    <p:animScale>
                      <p:cBhvr>
                        <p:cTn dur="500" fill="hold"/>
                        <p:tgtEl>
                          <p:spTgt spid="55"/>
                        </p:tgtEl>
                      </p:cBhvr>
                      <p:by x="92000" y="92000"/>
                    </p:animScale>
                  </p:childTnLst>
                </p:cTn>
              </p:par>
            </p:tnLst>
          </p:tmpl>
        </p:tmplLst>
      </p:bldP>
      <p:bldP spid="56" grpId="0">
        <p:tmplLst>
          <p:tmpl>
            <p:tnLst>
              <p:par>
                <p:cTn presetID="10" presetClass="entr" presetSubtype="0" fill="hold" nodeType="withEffect">
                  <p:stCondLst>
                    <p:cond delay="2050"/>
                  </p:stCondLst>
                  <p:childTnLst>
                    <p:set>
                      <p:cBhvr>
                        <p:cTn dur="1" fill="hold">
                          <p:stCondLst>
                            <p:cond delay="0"/>
                          </p:stCondLst>
                        </p:cTn>
                        <p:tgtEl>
                          <p:spTgt spid="56"/>
                        </p:tgtEl>
                        <p:attrNameLst>
                          <p:attrName>style.visibility</p:attrName>
                        </p:attrNameLst>
                      </p:cBhvr>
                      <p:to>
                        <p:strVal val="visible"/>
                      </p:to>
                    </p:set>
                    <p:animEffect transition="in" filter="fade">
                      <p:cBhvr>
                        <p:cTn dur="950"/>
                        <p:tgtEl>
                          <p:spTgt spid="56"/>
                        </p:tgtEl>
                      </p:cBhvr>
                    </p:animEffect>
                  </p:childTnLst>
                </p:cTn>
              </p:par>
            </p:tnLst>
          </p:tmpl>
        </p:tmplLst>
      </p:bldP>
      <p:bldP spid="56" grpId="1">
        <p:tmplLst>
          <p:tmpl>
            <p:tnLst>
              <p:par>
                <p:cTn presetID="63" presetClass="path" presetSubtype="0" decel="100000" fill="hold" nodeType="withEffect">
                  <p:stCondLst>
                    <p:cond delay="2050"/>
                  </p:stCondLst>
                  <p:childTnLst>
                    <p:animMotion origin="layout" path="M -0.01456 2.62823E-6 L 3.94435E-6 2.62823E-6 " pathEditMode="relative" rAng="0" ptsTypes="AA">
                      <p:cBhvr>
                        <p:cTn dur="950" fill="hold"/>
                        <p:tgtEl>
                          <p:spTgt spid="56"/>
                        </p:tgtEl>
                        <p:attrNameLst>
                          <p:attrName>ppt_x</p:attrName>
                          <p:attrName>ppt_y</p:attrName>
                        </p:attrNameLst>
                      </p:cBhvr>
                      <p:rCtr x="728" y="0"/>
                    </p:animMotion>
                  </p:childTnLst>
                </p:cTn>
              </p:par>
            </p:tnLst>
          </p:tmpl>
        </p:tmplLst>
      </p:bldP>
      <p:bldP spid="56" grpId="2">
        <p:tmplLst>
          <p:tmpl>
            <p:tnLst>
              <p:par>
                <p:cTn presetID="6" presetClass="emph" presetSubtype="0" accel="100000" autoRev="1" fill="hold" nodeType="withEffect">
                  <p:stCondLst>
                    <p:cond delay="1350"/>
                  </p:stCondLst>
                  <p:childTnLst>
                    <p:animScale>
                      <p:cBhvr>
                        <p:cTn dur="500" fill="hold"/>
                        <p:tgtEl>
                          <p:spTgt spid="56"/>
                        </p:tgtEl>
                      </p:cBhvr>
                      <p:by x="92000" y="92000"/>
                    </p:animScale>
                  </p:childTnLst>
                </p:cTn>
              </p:par>
            </p:tnLst>
          </p:tmpl>
        </p:tmplLst>
      </p:bldP>
      <p:bldP spid="57" grpId="0">
        <p:tmplLst>
          <p:tmpl>
            <p:tnLst>
              <p:par>
                <p:cTn presetID="10" presetClass="entr" presetSubtype="0" fill="hold" nodeType="withEffect">
                  <p:stCondLst>
                    <p:cond delay="2150"/>
                  </p:stCondLst>
                  <p:childTnLst>
                    <p:set>
                      <p:cBhvr>
                        <p:cTn dur="1" fill="hold">
                          <p:stCondLst>
                            <p:cond delay="0"/>
                          </p:stCondLst>
                        </p:cTn>
                        <p:tgtEl>
                          <p:spTgt spid="57"/>
                        </p:tgtEl>
                        <p:attrNameLst>
                          <p:attrName>style.visibility</p:attrName>
                        </p:attrNameLst>
                      </p:cBhvr>
                      <p:to>
                        <p:strVal val="visible"/>
                      </p:to>
                    </p:set>
                    <p:animEffect transition="in" filter="fade">
                      <p:cBhvr>
                        <p:cTn dur="950"/>
                        <p:tgtEl>
                          <p:spTgt spid="57"/>
                        </p:tgtEl>
                      </p:cBhvr>
                    </p:animEffect>
                  </p:childTnLst>
                </p:cTn>
              </p:par>
            </p:tnLst>
          </p:tmpl>
        </p:tmplLst>
      </p:bldP>
      <p:bldP spid="57" grpId="1">
        <p:tmplLst>
          <p:tmpl>
            <p:tnLst>
              <p:par>
                <p:cTn presetID="63" presetClass="path" presetSubtype="0" decel="100000" fill="hold" nodeType="withEffect">
                  <p:stCondLst>
                    <p:cond delay="2150"/>
                  </p:stCondLst>
                  <p:childTnLst>
                    <p:animMotion origin="layout" path="M -0.01456 3.87653E-6 L 3.94435E-6 3.87653E-6 " pathEditMode="relative" rAng="0" ptsTypes="AA">
                      <p:cBhvr>
                        <p:cTn dur="950" fill="hold"/>
                        <p:tgtEl>
                          <p:spTgt spid="57"/>
                        </p:tgtEl>
                        <p:attrNameLst>
                          <p:attrName>ppt_x</p:attrName>
                          <p:attrName>ppt_y</p:attrName>
                        </p:attrNameLst>
                      </p:cBhvr>
                      <p:rCtr x="728" y="0"/>
                    </p:animMotion>
                  </p:childTnLst>
                </p:cTn>
              </p:par>
            </p:tnLst>
          </p:tmpl>
        </p:tmplLst>
      </p:bldP>
      <p:bldP spid="57" grpId="2">
        <p:tmplLst>
          <p:tmpl>
            <p:tnLst>
              <p:par>
                <p:cTn presetID="6" presetClass="emph" presetSubtype="0" accel="100000" autoRev="1" fill="hold" nodeType="withEffect">
                  <p:stCondLst>
                    <p:cond delay="1450"/>
                  </p:stCondLst>
                  <p:childTnLst>
                    <p:animScale>
                      <p:cBhvr>
                        <p:cTn dur="500" fill="hold"/>
                        <p:tgtEl>
                          <p:spTgt spid="57"/>
                        </p:tgtEl>
                      </p:cBhvr>
                      <p:by x="92000" y="92000"/>
                    </p:animScale>
                  </p:childTnLst>
                </p:cTn>
              </p:par>
            </p:tnLst>
          </p:tmpl>
        </p:tmplLst>
      </p:bldP>
      <p:bldP spid="58" grpId="0">
        <p:tmplLst>
          <p:tmpl>
            <p:tnLst>
              <p:par>
                <p:cTn presetID="10" presetClass="entr" presetSubtype="0" fill="hold" nodeType="withEffect">
                  <p:stCondLst>
                    <p:cond delay="2250"/>
                  </p:stCondLst>
                  <p:childTnLst>
                    <p:set>
                      <p:cBhvr>
                        <p:cTn dur="1" fill="hold">
                          <p:stCondLst>
                            <p:cond delay="0"/>
                          </p:stCondLst>
                        </p:cTn>
                        <p:tgtEl>
                          <p:spTgt spid="58"/>
                        </p:tgtEl>
                        <p:attrNameLst>
                          <p:attrName>style.visibility</p:attrName>
                        </p:attrNameLst>
                      </p:cBhvr>
                      <p:to>
                        <p:strVal val="visible"/>
                      </p:to>
                    </p:set>
                    <p:animEffect transition="in" filter="fade">
                      <p:cBhvr>
                        <p:cTn dur="950"/>
                        <p:tgtEl>
                          <p:spTgt spid="58"/>
                        </p:tgtEl>
                      </p:cBhvr>
                    </p:animEffect>
                  </p:childTnLst>
                </p:cTn>
              </p:par>
            </p:tnLst>
          </p:tmpl>
        </p:tmplLst>
      </p:bldP>
      <p:bldP spid="58" grpId="1">
        <p:tmplLst>
          <p:tmpl>
            <p:tnLst>
              <p:par>
                <p:cTn presetID="63" presetClass="path" presetSubtype="0" decel="100000" fill="hold" nodeType="withEffect">
                  <p:stCondLst>
                    <p:cond delay="2250"/>
                  </p:stCondLst>
                  <p:childTnLst>
                    <p:animMotion origin="layout" path="M -0.01455 2.62823E-6 L -2.37682E-6 2.62823E-6 " pathEditMode="relative" rAng="0" ptsTypes="AA">
                      <p:cBhvr>
                        <p:cTn dur="950" fill="hold"/>
                        <p:tgtEl>
                          <p:spTgt spid="58"/>
                        </p:tgtEl>
                        <p:attrNameLst>
                          <p:attrName>ppt_x</p:attrName>
                          <p:attrName>ppt_y</p:attrName>
                        </p:attrNameLst>
                      </p:cBhvr>
                      <p:rCtr x="728" y="0"/>
                    </p:animMotion>
                  </p:childTnLst>
                </p:cTn>
              </p:par>
            </p:tnLst>
          </p:tmpl>
        </p:tmplLst>
      </p:bldP>
      <p:bldP spid="58" grpId="2">
        <p:tmplLst>
          <p:tmpl>
            <p:tnLst>
              <p:par>
                <p:cTn presetID="6" presetClass="emph" presetSubtype="0" accel="100000" autoRev="1" fill="hold" nodeType="withEffect">
                  <p:stCondLst>
                    <p:cond delay="1550"/>
                  </p:stCondLst>
                  <p:childTnLst>
                    <p:animScale>
                      <p:cBhvr>
                        <p:cTn dur="500" fill="hold"/>
                        <p:tgtEl>
                          <p:spTgt spid="58"/>
                        </p:tgtEl>
                      </p:cBhvr>
                      <p:by x="92000" y="92000"/>
                    </p:animScale>
                  </p:childTnLst>
                </p:cTn>
              </p:par>
            </p:tnLst>
          </p:tmpl>
        </p:tmplLst>
      </p:bldP>
      <p:bldP spid="59" grpId="0">
        <p:tmplLst>
          <p:tmpl>
            <p:tnLst>
              <p:par>
                <p:cTn presetID="10" presetClass="entr" presetSubtype="0" fill="hold" nodeType="withEffect">
                  <p:stCondLst>
                    <p:cond delay="2350"/>
                  </p:stCondLst>
                  <p:childTnLst>
                    <p:set>
                      <p:cBhvr>
                        <p:cTn dur="1" fill="hold">
                          <p:stCondLst>
                            <p:cond delay="0"/>
                          </p:stCondLst>
                        </p:cTn>
                        <p:tgtEl>
                          <p:spTgt spid="59"/>
                        </p:tgtEl>
                        <p:attrNameLst>
                          <p:attrName>style.visibility</p:attrName>
                        </p:attrNameLst>
                      </p:cBhvr>
                      <p:to>
                        <p:strVal val="visible"/>
                      </p:to>
                    </p:set>
                    <p:animEffect transition="in" filter="fade">
                      <p:cBhvr>
                        <p:cTn dur="950"/>
                        <p:tgtEl>
                          <p:spTgt spid="59"/>
                        </p:tgtEl>
                      </p:cBhvr>
                    </p:animEffect>
                  </p:childTnLst>
                </p:cTn>
              </p:par>
            </p:tnLst>
          </p:tmpl>
        </p:tmplLst>
      </p:bldP>
      <p:bldP spid="59" grpId="1">
        <p:tmplLst>
          <p:tmpl>
            <p:tnLst>
              <p:par>
                <p:cTn presetID="63" presetClass="path" presetSubtype="0" decel="100000" fill="hold" nodeType="withEffect">
                  <p:stCondLst>
                    <p:cond delay="2350"/>
                  </p:stCondLst>
                  <p:childTnLst>
                    <p:animMotion origin="layout" path="M -0.01455 3.87653E-6 L -2.37682E-6 3.87653E-6 " pathEditMode="relative" rAng="0" ptsTypes="AA">
                      <p:cBhvr>
                        <p:cTn dur="950" fill="hold"/>
                        <p:tgtEl>
                          <p:spTgt spid="59"/>
                        </p:tgtEl>
                        <p:attrNameLst>
                          <p:attrName>ppt_x</p:attrName>
                          <p:attrName>ppt_y</p:attrName>
                        </p:attrNameLst>
                      </p:cBhvr>
                      <p:rCtr x="728" y="0"/>
                    </p:animMotion>
                  </p:childTnLst>
                </p:cTn>
              </p:par>
            </p:tnLst>
          </p:tmpl>
        </p:tmplLst>
      </p:bldP>
      <p:bldP spid="59" grpId="2">
        <p:tmplLst>
          <p:tmpl>
            <p:tnLst>
              <p:par>
                <p:cTn presetID="6" presetClass="emph" presetSubtype="0" accel="100000" autoRev="1" fill="hold" nodeType="withEffect">
                  <p:stCondLst>
                    <p:cond delay="1650"/>
                  </p:stCondLst>
                  <p:childTnLst>
                    <p:animScale>
                      <p:cBhvr>
                        <p:cTn dur="500" fill="hold"/>
                        <p:tgtEl>
                          <p:spTgt spid="59"/>
                        </p:tgtEl>
                      </p:cBhvr>
                      <p:by x="92000" y="92000"/>
                    </p:animScale>
                  </p:childTnLst>
                </p:cTn>
              </p:par>
            </p:tnLst>
          </p:tmpl>
        </p:tmplLst>
      </p:bldP>
      <p:bldP spid="60" grpId="0">
        <p:tmplLst>
          <p:tmpl>
            <p:tnLst>
              <p:par>
                <p:cTn presetID="10" presetClass="entr" presetSubtype="0" fill="hold" nodeType="withEffect">
                  <p:stCondLst>
                    <p:cond delay="2450"/>
                  </p:stCondLst>
                  <p:childTnLst>
                    <p:set>
                      <p:cBhvr>
                        <p:cTn dur="1" fill="hold">
                          <p:stCondLst>
                            <p:cond delay="0"/>
                          </p:stCondLst>
                        </p:cTn>
                        <p:tgtEl>
                          <p:spTgt spid="60"/>
                        </p:tgtEl>
                        <p:attrNameLst>
                          <p:attrName>style.visibility</p:attrName>
                        </p:attrNameLst>
                      </p:cBhvr>
                      <p:to>
                        <p:strVal val="visible"/>
                      </p:to>
                    </p:set>
                    <p:animEffect transition="in" filter="fade">
                      <p:cBhvr>
                        <p:cTn dur="950"/>
                        <p:tgtEl>
                          <p:spTgt spid="60"/>
                        </p:tgtEl>
                      </p:cBhvr>
                    </p:animEffect>
                  </p:childTnLst>
                </p:cTn>
              </p:par>
            </p:tnLst>
          </p:tmpl>
        </p:tmplLst>
      </p:bldP>
      <p:bldP spid="60" grpId="1">
        <p:tmplLst>
          <p:tmpl>
            <p:tnLst>
              <p:par>
                <p:cTn presetID="63" presetClass="path" presetSubtype="0" decel="100000" fill="hold" nodeType="withEffect">
                  <p:stCondLst>
                    <p:cond delay="2450"/>
                  </p:stCondLst>
                  <p:childTnLst>
                    <p:animMotion origin="layout" path="M -0.01456 2.62823E-6 L 4.22007E-6 2.62823E-6 " pathEditMode="relative" rAng="0" ptsTypes="AA">
                      <p:cBhvr>
                        <p:cTn dur="950" fill="hold"/>
                        <p:tgtEl>
                          <p:spTgt spid="60"/>
                        </p:tgtEl>
                        <p:attrNameLst>
                          <p:attrName>ppt_x</p:attrName>
                          <p:attrName>ppt_y</p:attrName>
                        </p:attrNameLst>
                      </p:cBhvr>
                      <p:rCtr x="728" y="0"/>
                    </p:animMotion>
                  </p:childTnLst>
                </p:cTn>
              </p:par>
            </p:tnLst>
          </p:tmpl>
        </p:tmplLst>
      </p:bldP>
      <p:bldP spid="60" grpId="2">
        <p:tmplLst>
          <p:tmpl>
            <p:tnLst>
              <p:par>
                <p:cTn presetID="6" presetClass="emph" presetSubtype="0" accel="100000" autoRev="1" fill="hold" nodeType="withEffect">
                  <p:stCondLst>
                    <p:cond delay="1750"/>
                  </p:stCondLst>
                  <p:childTnLst>
                    <p:animScale>
                      <p:cBhvr>
                        <p:cTn dur="500" fill="hold"/>
                        <p:tgtEl>
                          <p:spTgt spid="60"/>
                        </p:tgtEl>
                      </p:cBhvr>
                      <p:by x="92000" y="92000"/>
                    </p:animScale>
                  </p:childTnLst>
                </p:cTn>
              </p:par>
            </p:tnLst>
          </p:tmpl>
        </p:tmplLst>
      </p:bldP>
      <p:bldP spid="61" grpId="0">
        <p:tmplLst>
          <p:tmpl>
            <p:tnLst>
              <p:par>
                <p:cTn presetID="10" presetClass="entr" presetSubtype="0" fill="hold" nodeType="withEffect">
                  <p:stCondLst>
                    <p:cond delay="2550"/>
                  </p:stCondLst>
                  <p:childTnLst>
                    <p:set>
                      <p:cBhvr>
                        <p:cTn dur="1" fill="hold">
                          <p:stCondLst>
                            <p:cond delay="0"/>
                          </p:stCondLst>
                        </p:cTn>
                        <p:tgtEl>
                          <p:spTgt spid="61"/>
                        </p:tgtEl>
                        <p:attrNameLst>
                          <p:attrName>style.visibility</p:attrName>
                        </p:attrNameLst>
                      </p:cBhvr>
                      <p:to>
                        <p:strVal val="visible"/>
                      </p:to>
                    </p:set>
                    <p:animEffect transition="in" filter="fade">
                      <p:cBhvr>
                        <p:cTn dur="950"/>
                        <p:tgtEl>
                          <p:spTgt spid="61"/>
                        </p:tgtEl>
                      </p:cBhvr>
                    </p:animEffect>
                  </p:childTnLst>
                </p:cTn>
              </p:par>
            </p:tnLst>
          </p:tmpl>
        </p:tmplLst>
      </p:bldP>
      <p:bldP spid="61" grpId="1">
        <p:tmplLst>
          <p:tmpl>
            <p:tnLst>
              <p:par>
                <p:cTn presetID="63" presetClass="path" presetSubtype="0" decel="100000" fill="hold" nodeType="withEffect">
                  <p:stCondLst>
                    <p:cond delay="2550"/>
                  </p:stCondLst>
                  <p:childTnLst>
                    <p:animMotion origin="layout" path="M -0.01456 3.87653E-6 L 4.22007E-6 3.87653E-6 " pathEditMode="relative" rAng="0" ptsTypes="AA">
                      <p:cBhvr>
                        <p:cTn dur="950" fill="hold"/>
                        <p:tgtEl>
                          <p:spTgt spid="61"/>
                        </p:tgtEl>
                        <p:attrNameLst>
                          <p:attrName>ppt_x</p:attrName>
                          <p:attrName>ppt_y</p:attrName>
                        </p:attrNameLst>
                      </p:cBhvr>
                      <p:rCtr x="728" y="0"/>
                    </p:animMotion>
                  </p:childTnLst>
                </p:cTn>
              </p:par>
            </p:tnLst>
          </p:tmpl>
        </p:tmplLst>
      </p:bldP>
      <p:bldP spid="61" grpId="2">
        <p:tmplLst>
          <p:tmpl>
            <p:tnLst>
              <p:par>
                <p:cTn presetID="6" presetClass="emph" presetSubtype="0" accel="100000" autoRev="1" fill="hold" nodeType="withEffect">
                  <p:stCondLst>
                    <p:cond delay="1850"/>
                  </p:stCondLst>
                  <p:childTnLst>
                    <p:animScale>
                      <p:cBhvr>
                        <p:cTn dur="500" fill="hold"/>
                        <p:tgtEl>
                          <p:spTgt spid="61"/>
                        </p:tgtEl>
                      </p:cBhvr>
                      <p:by x="92000" y="92000"/>
                    </p:animScale>
                  </p:childTnLst>
                </p:cTn>
              </p:par>
            </p:tnLst>
          </p:tmpl>
        </p:tmplLst>
      </p:bldP>
      <p:bldP spid="62" grpId="0">
        <p:tmplLst>
          <p:tmpl>
            <p:tnLst>
              <p:par>
                <p:cTn presetID="10" presetClass="entr" presetSubtype="0" fill="hold" nodeType="withEffect">
                  <p:stCondLst>
                    <p:cond delay="2650"/>
                  </p:stCondLst>
                  <p:childTnLst>
                    <p:set>
                      <p:cBhvr>
                        <p:cTn dur="1" fill="hold">
                          <p:stCondLst>
                            <p:cond delay="0"/>
                          </p:stCondLst>
                        </p:cTn>
                        <p:tgtEl>
                          <p:spTgt spid="62"/>
                        </p:tgtEl>
                        <p:attrNameLst>
                          <p:attrName>style.visibility</p:attrName>
                        </p:attrNameLst>
                      </p:cBhvr>
                      <p:to>
                        <p:strVal val="visible"/>
                      </p:to>
                    </p:set>
                    <p:animEffect transition="in" filter="fade">
                      <p:cBhvr>
                        <p:cTn dur="950"/>
                        <p:tgtEl>
                          <p:spTgt spid="62"/>
                        </p:tgtEl>
                      </p:cBhvr>
                    </p:animEffect>
                  </p:childTnLst>
                </p:cTn>
              </p:par>
            </p:tnLst>
          </p:tmpl>
        </p:tmplLst>
      </p:bldP>
      <p:bldP spid="62" grpId="1">
        <p:tmplLst>
          <p:tmpl>
            <p:tnLst>
              <p:par>
                <p:cTn presetID="63" presetClass="path" presetSubtype="0" decel="100000" fill="hold" nodeType="withEffect">
                  <p:stCondLst>
                    <p:cond delay="2650"/>
                  </p:stCondLst>
                  <p:childTnLst>
                    <p:animMotion origin="layout" path="M -0.01456 2.62823E-6 L 3.19632E-6 2.62823E-6 " pathEditMode="relative" rAng="0" ptsTypes="AA">
                      <p:cBhvr>
                        <p:cTn dur="950" fill="hold"/>
                        <p:tgtEl>
                          <p:spTgt spid="62"/>
                        </p:tgtEl>
                        <p:attrNameLst>
                          <p:attrName>ppt_x</p:attrName>
                          <p:attrName>ppt_y</p:attrName>
                        </p:attrNameLst>
                      </p:cBhvr>
                      <p:rCtr x="728" y="0"/>
                    </p:animMotion>
                  </p:childTnLst>
                </p:cTn>
              </p:par>
            </p:tnLst>
          </p:tmpl>
        </p:tmplLst>
      </p:bldP>
      <p:bldP spid="62" grpId="2">
        <p:tmplLst>
          <p:tmpl>
            <p:tnLst>
              <p:par>
                <p:cTn presetID="6" presetClass="emph" presetSubtype="0" accel="100000" autoRev="1" fill="hold" nodeType="withEffect">
                  <p:stCondLst>
                    <p:cond delay="1950"/>
                  </p:stCondLst>
                  <p:childTnLst>
                    <p:animScale>
                      <p:cBhvr>
                        <p:cTn dur="500" fill="hold"/>
                        <p:tgtEl>
                          <p:spTgt spid="62"/>
                        </p:tgtEl>
                      </p:cBhvr>
                      <p:by x="92000" y="92000"/>
                    </p:animScale>
                  </p:childTnLst>
                </p:cTn>
              </p:par>
            </p:tnLst>
          </p:tmpl>
        </p:tmplLst>
      </p:bldP>
      <p:bldP spid="63" grpId="0">
        <p:tmplLst>
          <p:tmpl>
            <p:tnLst>
              <p:par>
                <p:cTn presetID="10" presetClass="entr" presetSubtype="0" fill="hold" nodeType="withEffect">
                  <p:stCondLst>
                    <p:cond delay="2750"/>
                  </p:stCondLst>
                  <p:childTnLst>
                    <p:set>
                      <p:cBhvr>
                        <p:cTn dur="1" fill="hold">
                          <p:stCondLst>
                            <p:cond delay="0"/>
                          </p:stCondLst>
                        </p:cTn>
                        <p:tgtEl>
                          <p:spTgt spid="63"/>
                        </p:tgtEl>
                        <p:attrNameLst>
                          <p:attrName>style.visibility</p:attrName>
                        </p:attrNameLst>
                      </p:cBhvr>
                      <p:to>
                        <p:strVal val="visible"/>
                      </p:to>
                    </p:set>
                    <p:animEffect transition="in" filter="fade">
                      <p:cBhvr>
                        <p:cTn dur="950"/>
                        <p:tgtEl>
                          <p:spTgt spid="63"/>
                        </p:tgtEl>
                      </p:cBhvr>
                    </p:animEffect>
                  </p:childTnLst>
                </p:cTn>
              </p:par>
            </p:tnLst>
          </p:tmpl>
        </p:tmplLst>
      </p:bldP>
      <p:bldP spid="63" grpId="1">
        <p:tmplLst>
          <p:tmpl>
            <p:tnLst>
              <p:par>
                <p:cTn presetID="63" presetClass="path" presetSubtype="0" decel="100000" fill="hold" nodeType="withEffect">
                  <p:stCondLst>
                    <p:cond delay="2750"/>
                  </p:stCondLst>
                  <p:childTnLst>
                    <p:animMotion origin="layout" path="M -0.01456 3.87653E-6 L 3.19632E-6 3.87653E-6 " pathEditMode="relative" rAng="0" ptsTypes="AA">
                      <p:cBhvr>
                        <p:cTn dur="950" fill="hold"/>
                        <p:tgtEl>
                          <p:spTgt spid="63"/>
                        </p:tgtEl>
                        <p:attrNameLst>
                          <p:attrName>ppt_x</p:attrName>
                          <p:attrName>ppt_y</p:attrName>
                        </p:attrNameLst>
                      </p:cBhvr>
                      <p:rCtr x="728" y="0"/>
                    </p:animMotion>
                  </p:childTnLst>
                </p:cTn>
              </p:par>
            </p:tnLst>
          </p:tmpl>
        </p:tmplLst>
      </p:bldP>
      <p:bldP spid="63" grpId="2">
        <p:tmplLst>
          <p:tmpl>
            <p:tnLst>
              <p:par>
                <p:cTn presetID="6" presetClass="emph" presetSubtype="0" accel="100000" autoRev="1" fill="hold" nodeType="withEffect">
                  <p:stCondLst>
                    <p:cond delay="2050"/>
                  </p:stCondLst>
                  <p:childTnLst>
                    <p:animScale>
                      <p:cBhvr>
                        <p:cTn dur="500" fill="hold"/>
                        <p:tgtEl>
                          <p:spTgt spid="63"/>
                        </p:tgtEl>
                      </p:cBhvr>
                      <p:by x="92000" y="92000"/>
                    </p:animScale>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431484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3_EXAMPLE ONLY: Title with photo">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11378" y="115"/>
            <a:ext cx="12447853" cy="6994525"/>
          </a:xfrm>
          <a:prstGeom prst="rect">
            <a:avLst/>
          </a:prstGeom>
        </p:spPr>
      </p:pic>
      <p:sp>
        <p:nvSpPr>
          <p:cNvPr id="6" name="Rectangle 5"/>
          <p:cNvSpPr/>
          <p:nvPr userDrawn="1"/>
        </p:nvSpPr>
        <p:spPr>
          <a:xfrm>
            <a:off x="-11378" y="-7407"/>
            <a:ext cx="4777681" cy="2460560"/>
          </a:xfrm>
          <a:prstGeom prst="rect">
            <a:avLst/>
          </a:prstGeom>
          <a:gradFill flip="none" rotWithShape="1">
            <a:gsLst>
              <a:gs pos="50000">
                <a:schemeClr val="accent1">
                  <a:lumMod val="5000"/>
                  <a:lumOff val="95000"/>
                  <a:alpha val="0"/>
                </a:schemeClr>
              </a:gs>
              <a:gs pos="80000">
                <a:schemeClr val="bg1"/>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47" tIns="93247" rIns="93247" bIns="93247" numCol="1" spcCol="0" rtlCol="0" fromWordArt="0" anchor="b" anchorCtr="0" forceAA="0" compatLnSpc="1">
            <a:prstTxWarp prst="textNoShape">
              <a:avLst/>
            </a:prstTxWarp>
            <a:noAutofit/>
          </a:bodyPr>
          <a:lstStyle/>
          <a:p>
            <a:pPr algn="r" defTabSz="1109545"/>
            <a:endParaRPr lang="en-US" sz="1224" dirty="0">
              <a:solidFill>
                <a:prstClr val="white"/>
              </a:solidFill>
            </a:endParaRPr>
          </a:p>
        </p:txBody>
      </p:sp>
      <p:sp>
        <p:nvSpPr>
          <p:cNvPr id="12" name="Rectangle 11"/>
          <p:cNvSpPr/>
          <p:nvPr userDrawn="1"/>
        </p:nvSpPr>
        <p:spPr bwMode="gray">
          <a:xfrm>
            <a:off x="153879" y="2098359"/>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2019"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gray">
          <a:xfrm>
            <a:off x="153879" y="2098359"/>
            <a:ext cx="5597871" cy="3730413"/>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2019"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3879" y="2098358"/>
            <a:ext cx="5597871" cy="2798040"/>
          </a:xfrm>
          <a:noFill/>
        </p:spPr>
        <p:txBody>
          <a:bodyPr vert="horz" lIns="137160" tIns="182880" rIns="146304" bIns="91440" rtlCol="0" anchor="t" anchorCtr="0">
            <a:normAutofit/>
          </a:bodyPr>
          <a:lstStyle>
            <a:lvl1pPr>
              <a:defRPr lang="en-US" sz="4488" spc="-100" dirty="0">
                <a:gradFill>
                  <a:gsLst>
                    <a:gs pos="5833">
                      <a:srgbClr val="FFFFFF"/>
                    </a:gs>
                    <a:gs pos="18000">
                      <a:srgbClr val="FFFFFF"/>
                    </a:gs>
                  </a:gsLst>
                  <a:lin ang="5400000" scaled="0"/>
                </a:gradFill>
              </a:defRPr>
            </a:lvl1pPr>
          </a:lstStyle>
          <a:p>
            <a:pPr lvl="0"/>
            <a:r>
              <a:rPr lang="en-US" dirty="0"/>
              <a:t>Presentation title</a:t>
            </a:r>
          </a:p>
        </p:txBody>
      </p:sp>
      <p:sp>
        <p:nvSpPr>
          <p:cNvPr id="4" name="Text Placeholder 3"/>
          <p:cNvSpPr>
            <a:spLocks noGrp="1"/>
          </p:cNvSpPr>
          <p:nvPr>
            <p:ph type="body" sz="quarter" idx="10" hasCustomPrompt="1"/>
          </p:nvPr>
        </p:nvSpPr>
        <p:spPr>
          <a:xfrm>
            <a:off x="153879" y="4896169"/>
            <a:ext cx="5597871" cy="932603"/>
          </a:xfrm>
        </p:spPr>
        <p:txBody>
          <a:bodyPr lIns="137160" tIns="91440">
            <a:noAutofit/>
          </a:bodyPr>
          <a:lstStyle>
            <a:lvl1pPr marL="0" indent="0">
              <a:spcBef>
                <a:spcPts val="0"/>
              </a:spcBef>
              <a:buNone/>
              <a:defRPr sz="2040">
                <a:solidFill>
                  <a:schemeClr val="bg1"/>
                </a:solidFill>
              </a:defRPr>
            </a:lvl1pPr>
            <a:lvl2pPr marL="287224" indent="0">
              <a:buNone/>
              <a:defRPr sz="2040">
                <a:solidFill>
                  <a:schemeClr val="bg1"/>
                </a:solidFill>
              </a:defRPr>
            </a:lvl2pPr>
            <a:lvl3pPr marL="600071" indent="0">
              <a:buNone/>
              <a:defRPr sz="2040">
                <a:solidFill>
                  <a:schemeClr val="bg1"/>
                </a:solidFill>
              </a:defRPr>
            </a:lvl3pPr>
            <a:lvl4pPr marL="887296" indent="0">
              <a:buNone/>
              <a:defRPr sz="2040">
                <a:solidFill>
                  <a:schemeClr val="bg1"/>
                </a:solidFill>
              </a:defRPr>
            </a:lvl4pPr>
            <a:lvl5pPr marL="1127323" indent="0">
              <a:buNone/>
              <a:defRPr sz="2040">
                <a:solidFill>
                  <a:schemeClr val="bg1"/>
                </a:solidFill>
              </a:defRPr>
            </a:lvl5pPr>
          </a:lstStyle>
          <a:p>
            <a:pPr lvl="0"/>
            <a:r>
              <a:rPr lang="en-US" dirty="0"/>
              <a:t>Speaker Name</a:t>
            </a: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30292" y="-7408"/>
            <a:ext cx="1986146" cy="730297"/>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30292" y="-7408"/>
            <a:ext cx="1986146" cy="730297"/>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37900" y="202193"/>
            <a:ext cx="1986146" cy="730298"/>
          </a:xfrm>
          <a:prstGeom prst="rect">
            <a:avLst/>
          </a:prstGeom>
        </p:spPr>
      </p:pic>
    </p:spTree>
    <p:extLst>
      <p:ext uri="{BB962C8B-B14F-4D97-AF65-F5344CB8AC3E}">
        <p14:creationId xmlns:p14="http://schemas.microsoft.com/office/powerpoint/2010/main" val="3557579699"/>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4_EXAMPLE ONLY: Title with photo">
    <p:bg>
      <p:bgPr>
        <a:solidFill>
          <a:srgbClr val="89D0F0"/>
        </a:solidFill>
        <a:effectLst/>
      </p:bgPr>
    </p:bg>
    <p:spTree>
      <p:nvGrpSpPr>
        <p:cNvPr id="1" name=""/>
        <p:cNvGrpSpPr/>
        <p:nvPr/>
      </p:nvGrpSpPr>
      <p:grpSpPr>
        <a:xfrm>
          <a:off x="0" y="0"/>
          <a:ext cx="0" cy="0"/>
          <a:chOff x="0" y="0"/>
          <a:chExt cx="0" cy="0"/>
        </a:xfrm>
      </p:grpSpPr>
      <p:sp>
        <p:nvSpPr>
          <p:cNvPr id="13" name="Rectangle 12"/>
          <p:cNvSpPr/>
          <p:nvPr/>
        </p:nvSpPr>
        <p:spPr bwMode="gray">
          <a:xfrm>
            <a:off x="153879" y="2098359"/>
            <a:ext cx="5597871" cy="373041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2019"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3879" y="2098358"/>
            <a:ext cx="5597871" cy="2798040"/>
          </a:xfrm>
          <a:noFill/>
        </p:spPr>
        <p:txBody>
          <a:bodyPr vert="horz" lIns="137160" tIns="182880" rIns="146304" bIns="91440" rtlCol="0" anchor="t" anchorCtr="0">
            <a:normAutofit/>
          </a:bodyPr>
          <a:lstStyle>
            <a:lvl1pPr>
              <a:defRPr lang="en-US" sz="5399" spc="-100" dirty="0">
                <a:gradFill>
                  <a:gsLst>
                    <a:gs pos="5833">
                      <a:srgbClr val="FFFFFF"/>
                    </a:gs>
                    <a:gs pos="18000">
                      <a:srgbClr val="FFFFFF"/>
                    </a:gs>
                  </a:gsLst>
                  <a:lin ang="5400000" scaled="0"/>
                </a:gradFill>
              </a:defRPr>
            </a:lvl1pPr>
          </a:lstStyle>
          <a:p>
            <a:pPr lvl="0"/>
            <a:r>
              <a:rPr lang="en-US" dirty="0"/>
              <a:t>Presentation title</a:t>
            </a:r>
          </a:p>
        </p:txBody>
      </p:sp>
      <p:sp>
        <p:nvSpPr>
          <p:cNvPr id="4" name="Text Placeholder 3"/>
          <p:cNvSpPr>
            <a:spLocks noGrp="1"/>
          </p:cNvSpPr>
          <p:nvPr>
            <p:ph type="body" sz="quarter" idx="10" hasCustomPrompt="1"/>
          </p:nvPr>
        </p:nvSpPr>
        <p:spPr>
          <a:xfrm>
            <a:off x="153879" y="4896169"/>
            <a:ext cx="5597871" cy="932603"/>
          </a:xfrm>
        </p:spPr>
        <p:txBody>
          <a:bodyPr lIns="137160" tIns="91440">
            <a:noAutofit/>
          </a:bodyPr>
          <a:lstStyle>
            <a:lvl1pPr marL="0" indent="0">
              <a:spcBef>
                <a:spcPts val="0"/>
              </a:spcBef>
              <a:buNone/>
              <a:defRPr sz="2040">
                <a:solidFill>
                  <a:schemeClr val="bg1"/>
                </a:solidFill>
              </a:defRPr>
            </a:lvl1pPr>
            <a:lvl2pPr marL="287224" indent="0">
              <a:buNone/>
              <a:defRPr sz="2040">
                <a:solidFill>
                  <a:schemeClr val="bg1"/>
                </a:solidFill>
              </a:defRPr>
            </a:lvl2pPr>
            <a:lvl3pPr marL="600071" indent="0">
              <a:buNone/>
              <a:defRPr sz="2040">
                <a:solidFill>
                  <a:schemeClr val="bg1"/>
                </a:solidFill>
              </a:defRPr>
            </a:lvl3pPr>
            <a:lvl4pPr marL="887296" indent="0">
              <a:buNone/>
              <a:defRPr sz="2040">
                <a:solidFill>
                  <a:schemeClr val="bg1"/>
                </a:solidFill>
              </a:defRPr>
            </a:lvl4pPr>
            <a:lvl5pPr marL="1127323" indent="0">
              <a:buNone/>
              <a:defRPr sz="2040">
                <a:solidFill>
                  <a:schemeClr val="bg1"/>
                </a:solidFill>
              </a:defRPr>
            </a:lvl5pPr>
          </a:lstStyle>
          <a:p>
            <a:pPr lvl="0"/>
            <a:r>
              <a:rPr lang="en-US" dirty="0"/>
              <a:t>Speaker Name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346" y="127237"/>
            <a:ext cx="2133600" cy="784831"/>
          </a:xfrm>
          <a:prstGeom prst="rect">
            <a:avLst/>
          </a:prstGeom>
        </p:spPr>
      </p:pic>
      <p:pic>
        <p:nvPicPr>
          <p:cNvPr id="18" name="Picture 17"/>
          <p:cNvPicPr>
            <a:picLocks noChangeAspect="1"/>
          </p:cNvPicPr>
          <p:nvPr userDrawn="1"/>
        </p:nvPicPr>
        <p:blipFill>
          <a:blip r:embed="rId3"/>
          <a:stretch>
            <a:fillRect/>
          </a:stretch>
        </p:blipFill>
        <p:spPr>
          <a:xfrm>
            <a:off x="4922837" y="1327491"/>
            <a:ext cx="7549042" cy="5680362"/>
          </a:xfrm>
          <a:prstGeom prst="rect">
            <a:avLst/>
          </a:prstGeom>
        </p:spPr>
      </p:pic>
    </p:spTree>
    <p:extLst>
      <p:ext uri="{BB962C8B-B14F-4D97-AF65-F5344CB8AC3E}">
        <p14:creationId xmlns:p14="http://schemas.microsoft.com/office/powerpoint/2010/main" val="3656182235"/>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2126195"/>
            <a:ext cx="11887200" cy="2228302"/>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274640" y="295277"/>
            <a:ext cx="11889564" cy="917575"/>
          </a:xfrm>
          <a:prstGeom prst="rect">
            <a:avLst/>
          </a:prstGeom>
        </p:spPr>
        <p:txBody>
          <a:bodyPr/>
          <a:lstStyle/>
          <a:p>
            <a:r>
              <a:rPr lang="en-US"/>
              <a:t>Click to edit Master title style</a:t>
            </a:r>
          </a:p>
        </p:txBody>
      </p:sp>
      <p:sp>
        <p:nvSpPr>
          <p:cNvPr id="2" name="Footer Placeholder 1"/>
          <p:cNvSpPr>
            <a:spLocks noGrp="1"/>
          </p:cNvSpPr>
          <p:nvPr>
            <p:ph type="ftr" sz="quarter" idx="11"/>
          </p:nvPr>
        </p:nvSpPr>
        <p:spPr>
          <a:xfrm>
            <a:off x="674745" y="6448628"/>
            <a:ext cx="4466598" cy="371475"/>
          </a:xfrm>
          <a:prstGeom prst="rect">
            <a:avLst/>
          </a:prstGeom>
        </p:spPr>
        <p:txBody>
          <a:bodyPr/>
          <a:lstStyle/>
          <a:p>
            <a:pPr defTabSz="932563"/>
            <a:r>
              <a:rPr lang="en-US">
                <a:solidFill>
                  <a:srgbClr val="505050"/>
                </a:solidFill>
              </a:rPr>
              <a:t>Microsoft Confidential. For internal use only.</a:t>
            </a:r>
            <a:endParaRPr lang="en-US" dirty="0">
              <a:solidFill>
                <a:srgbClr val="505050"/>
              </a:solidFill>
            </a:endParaRPr>
          </a:p>
        </p:txBody>
      </p:sp>
      <p:sp>
        <p:nvSpPr>
          <p:cNvPr id="3" name="Slide Number Placeholder 2"/>
          <p:cNvSpPr>
            <a:spLocks noGrp="1"/>
          </p:cNvSpPr>
          <p:nvPr>
            <p:ph type="sldNum" sz="quarter" idx="12"/>
          </p:nvPr>
        </p:nvSpPr>
        <p:spPr>
          <a:xfrm>
            <a:off x="316662" y="6448628"/>
            <a:ext cx="356198" cy="371475"/>
          </a:xfrm>
          <a:prstGeom prst="rect">
            <a:avLst/>
          </a:prstGeom>
        </p:spPr>
        <p:txBody>
          <a:bodyPr/>
          <a:lstStyle/>
          <a:p>
            <a:pPr defTabSz="932563"/>
            <a:fld id="{894E8EF0-91FF-4791-8529-F57CE0475C15}" type="slidenum">
              <a:rPr lang="en-US" smtClean="0">
                <a:solidFill>
                  <a:srgbClr val="505050"/>
                </a:solidFill>
              </a:rPr>
              <a:pPr defTabSz="932563"/>
              <a:t>‹#›</a:t>
            </a:fld>
            <a:endParaRPr lang="en-US" dirty="0">
              <a:solidFill>
                <a:srgbClr val="505050"/>
              </a:solidFill>
            </a:endParaRPr>
          </a:p>
        </p:txBody>
      </p:sp>
    </p:spTree>
    <p:extLst>
      <p:ext uri="{BB962C8B-B14F-4D97-AF65-F5344CB8AC3E}">
        <p14:creationId xmlns:p14="http://schemas.microsoft.com/office/powerpoint/2010/main" val="402838299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Slide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flipH="1">
            <a:off x="-11378" y="115"/>
            <a:ext cx="12447853" cy="6994525"/>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gray">
          <a:xfrm>
            <a:off x="10426344" y="479425"/>
            <a:ext cx="1552931" cy="332660"/>
          </a:xfrm>
          <a:prstGeom prst="rect">
            <a:avLst/>
          </a:prstGeom>
        </p:spPr>
      </p:pic>
      <p:sp>
        <p:nvSpPr>
          <p:cNvPr id="3" name="Rectangle 2"/>
          <p:cNvSpPr/>
          <p:nvPr userDrawn="1"/>
        </p:nvSpPr>
        <p:spPr bwMode="auto">
          <a:xfrm>
            <a:off x="274638" y="2381693"/>
            <a:ext cx="4572000" cy="431597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381693"/>
            <a:ext cx="4571936" cy="2487170"/>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4868863"/>
            <a:ext cx="45719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331596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457200" y="6565392"/>
            <a:ext cx="3937000" cy="137160"/>
          </a:xfrm>
          <a:prstGeom prst="rect">
            <a:avLst/>
          </a:prstGeom>
        </p:spPr>
        <p:txBody>
          <a:bodyPr/>
          <a:lstStyle/>
          <a:p>
            <a:pPr defTabSz="932563"/>
            <a:r>
              <a:rPr lang="en-US">
                <a:solidFill>
                  <a:srgbClr val="505050"/>
                </a:solidFill>
              </a:rPr>
              <a:t>Microsoft Confidential</a:t>
            </a:r>
            <a:endParaRPr lang="en-US" dirty="0">
              <a:solidFill>
                <a:srgbClr val="505050"/>
              </a:solidFill>
            </a:endParaRPr>
          </a:p>
        </p:txBody>
      </p:sp>
      <p:sp>
        <p:nvSpPr>
          <p:cNvPr id="3" name="Slide Number Placeholder 2"/>
          <p:cNvSpPr>
            <a:spLocks noGrp="1"/>
          </p:cNvSpPr>
          <p:nvPr>
            <p:ph type="sldNum" sz="quarter" idx="13"/>
          </p:nvPr>
        </p:nvSpPr>
        <p:spPr>
          <a:xfrm>
            <a:off x="11595101" y="6565392"/>
            <a:ext cx="566737" cy="137160"/>
          </a:xfrm>
          <a:prstGeom prst="rect">
            <a:avLst/>
          </a:prstGeom>
        </p:spPr>
        <p:txBody>
          <a:bodyPr/>
          <a:lstStyle/>
          <a:p>
            <a:pPr defTabSz="932563"/>
            <a:fld id="{27258FFF-F925-446B-8502-81C933981705}" type="slidenum">
              <a:rPr lang="en-US" smtClean="0">
                <a:solidFill>
                  <a:srgbClr val="505050"/>
                </a:solidFill>
              </a:rPr>
              <a:pPr defTabSz="932563"/>
              <a:t>‹#›</a:t>
            </a:fld>
            <a:endParaRPr lang="en-US" dirty="0">
              <a:solidFill>
                <a:srgbClr val="505050"/>
              </a:solidFill>
            </a:endParaRPr>
          </a:p>
        </p:txBody>
      </p:sp>
      <p:sp>
        <p:nvSpPr>
          <p:cNvPr id="8" name="Text Placeholder 4"/>
          <p:cNvSpPr>
            <a:spLocks noGrp="1"/>
          </p:cNvSpPr>
          <p:nvPr>
            <p:ph type="body" sz="quarter" idx="11"/>
          </p:nvPr>
        </p:nvSpPr>
        <p:spPr>
          <a:xfrm>
            <a:off x="274642" y="355513"/>
            <a:ext cx="6400799" cy="683264"/>
          </a:xfrm>
        </p:spPr>
        <p:txBody>
          <a:bodyPr lIns="146304" tIns="109728" rIns="146304" bIns="109728" anchor="t" anchorCtr="0"/>
          <a:lstStyle>
            <a:lvl1pPr marL="0" indent="0">
              <a:lnSpc>
                <a:spcPts val="3598"/>
              </a:lnSpc>
              <a:buFontTx/>
              <a:buNone/>
              <a:defRPr sz="3598">
                <a:solidFill>
                  <a:schemeClr val="tx2"/>
                </a:solidFill>
                <a:latin typeface="+mj-lt"/>
              </a:defRPr>
            </a:lvl1pPr>
            <a:lvl2pPr marL="342736" indent="0">
              <a:buFontTx/>
              <a:buNone/>
              <a:defRPr sz="3598">
                <a:latin typeface="Segoe Pro Light"/>
              </a:defRPr>
            </a:lvl2pPr>
            <a:lvl3pPr marL="571226" indent="0">
              <a:buFontTx/>
              <a:buNone/>
              <a:defRPr sz="3598">
                <a:latin typeface="Segoe Pro Light"/>
              </a:defRPr>
            </a:lvl3pPr>
            <a:lvl4pPr marL="799715" indent="0">
              <a:buFontTx/>
              <a:buNone/>
              <a:defRPr sz="3598">
                <a:latin typeface="Segoe Pro Light"/>
              </a:defRPr>
            </a:lvl4pPr>
            <a:lvl5pPr marL="1028204" indent="0">
              <a:buFontTx/>
              <a:buNone/>
              <a:defRPr sz="3598">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74640" y="2125664"/>
            <a:ext cx="3200429" cy="1302920"/>
          </a:xfrm>
        </p:spPr>
        <p:txBody>
          <a:bodyPr/>
          <a:lstStyle>
            <a:lvl1pPr marL="0" indent="0">
              <a:lnSpc>
                <a:spcPct val="100000"/>
              </a:lnSpc>
              <a:spcBef>
                <a:spcPts val="0"/>
              </a:spcBef>
              <a:spcAft>
                <a:spcPts val="3000"/>
              </a:spcAft>
              <a:buNone/>
              <a:defRPr sz="1800">
                <a:latin typeface="+mn-lt"/>
              </a:defRPr>
            </a:lvl1pPr>
            <a:lvl2pPr marL="3173" indent="0">
              <a:lnSpc>
                <a:spcPts val="1448"/>
              </a:lnSpc>
              <a:spcBef>
                <a:spcPts val="0"/>
              </a:spcBef>
              <a:spcAft>
                <a:spcPts val="1198"/>
              </a:spcAft>
              <a:buNone/>
              <a:defRPr sz="1298"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629150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0" y="4032253"/>
            <a:ext cx="5659438" cy="296227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89629" tIns="44815" rIns="89629" bIns="44815" numCol="1" anchor="t" anchorCtr="0" compatLnSpc="1">
            <a:prstTxWarp prst="textNoShape">
              <a:avLst/>
            </a:prstTxWarp>
          </a:bodyPr>
          <a:lstStyle/>
          <a:p>
            <a:endParaRPr lang="en-US" sz="1764"/>
          </a:p>
        </p:txBody>
      </p:sp>
      <p:sp>
        <p:nvSpPr>
          <p:cNvPr id="88" name="Freeform 17"/>
          <p:cNvSpPr>
            <a:spLocks/>
          </p:cNvSpPr>
          <p:nvPr userDrawn="1"/>
        </p:nvSpPr>
        <p:spPr bwMode="auto">
          <a:xfrm>
            <a:off x="5503866" y="4559300"/>
            <a:ext cx="3146425" cy="2435225"/>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89629" tIns="44815" rIns="89629" bIns="44815" numCol="1" anchor="t" anchorCtr="0" compatLnSpc="1">
            <a:prstTxWarp prst="textNoShape">
              <a:avLst/>
            </a:prstTxWarp>
          </a:bodyPr>
          <a:lstStyle/>
          <a:p>
            <a:endParaRPr lang="en-US" sz="1764"/>
          </a:p>
        </p:txBody>
      </p:sp>
      <p:sp>
        <p:nvSpPr>
          <p:cNvPr id="89" name="Freeform 18"/>
          <p:cNvSpPr>
            <a:spLocks/>
          </p:cNvSpPr>
          <p:nvPr userDrawn="1"/>
        </p:nvSpPr>
        <p:spPr bwMode="auto">
          <a:xfrm flipH="1">
            <a:off x="8636003" y="3024188"/>
            <a:ext cx="3800475" cy="3970338"/>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89629" tIns="44815" rIns="89629" bIns="44815" numCol="1" anchor="t" anchorCtr="0" compatLnSpc="1">
            <a:prstTxWarp prst="textNoShape">
              <a:avLst/>
            </a:prstTxWarp>
          </a:bodyPr>
          <a:lstStyle/>
          <a:p>
            <a:pPr lvl="0"/>
            <a:endParaRPr lang="en-US" sz="1764"/>
          </a:p>
        </p:txBody>
      </p:sp>
      <p:sp>
        <p:nvSpPr>
          <p:cNvPr id="91" name="Freeform 20"/>
          <p:cNvSpPr>
            <a:spLocks noEditPoints="1"/>
          </p:cNvSpPr>
          <p:nvPr userDrawn="1"/>
        </p:nvSpPr>
        <p:spPr bwMode="auto">
          <a:xfrm>
            <a:off x="8267995" y="309235"/>
            <a:ext cx="546100" cy="5896513"/>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89629" tIns="44815" rIns="89629" bIns="44815" numCol="1" anchor="t" anchorCtr="0" compatLnSpc="1">
            <a:prstTxWarp prst="textNoShape">
              <a:avLst/>
            </a:prstTxWarp>
          </a:bodyPr>
          <a:lstStyle/>
          <a:p>
            <a:endParaRPr lang="en-US" sz="1764"/>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3" y="6240963"/>
            <a:ext cx="1278510" cy="274137"/>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grpSp>
        <p:nvGrpSpPr>
          <p:cNvPr id="6" name="Group 4"/>
          <p:cNvGrpSpPr>
            <a:grpSpLocks noChangeAspect="1"/>
          </p:cNvGrpSpPr>
          <p:nvPr userDrawn="1"/>
        </p:nvGrpSpPr>
        <p:grpSpPr bwMode="auto">
          <a:xfrm>
            <a:off x="394443" y="1325247"/>
            <a:ext cx="2592656" cy="2967353"/>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4"/>
            </a:p>
          </p:txBody>
        </p:sp>
      </p:grpSp>
      <p:sp>
        <p:nvSpPr>
          <p:cNvPr id="76" name="Freeform 6"/>
          <p:cNvSpPr>
            <a:spLocks/>
          </p:cNvSpPr>
          <p:nvPr userDrawn="1"/>
        </p:nvSpPr>
        <p:spPr bwMode="auto">
          <a:xfrm>
            <a:off x="8602666" y="6180138"/>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endParaRPr lang="en-US" sz="1764"/>
          </a:p>
        </p:txBody>
      </p:sp>
      <p:sp>
        <p:nvSpPr>
          <p:cNvPr id="90" name="Freeform 19"/>
          <p:cNvSpPr>
            <a:spLocks/>
          </p:cNvSpPr>
          <p:nvPr userDrawn="1"/>
        </p:nvSpPr>
        <p:spPr bwMode="auto">
          <a:xfrm>
            <a:off x="8570917" y="5738816"/>
            <a:ext cx="4763" cy="4763"/>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p>
            <a:endParaRPr lang="en-US" sz="1764"/>
          </a:p>
        </p:txBody>
      </p:sp>
      <p:grpSp>
        <p:nvGrpSpPr>
          <p:cNvPr id="103" name="Group 102"/>
          <p:cNvGrpSpPr/>
          <p:nvPr userDrawn="1"/>
        </p:nvGrpSpPr>
        <p:grpSpPr>
          <a:xfrm>
            <a:off x="0" y="4329116"/>
            <a:ext cx="12436475" cy="2665413"/>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568"/>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grpSp>
      </p:grpSp>
      <p:sp>
        <p:nvSpPr>
          <p:cNvPr id="3" name="TextBox 2"/>
          <p:cNvSpPr txBox="1"/>
          <p:nvPr userDrawn="1"/>
        </p:nvSpPr>
        <p:spPr>
          <a:xfrm>
            <a:off x="10637112" y="6074845"/>
            <a:ext cx="1524662" cy="621963"/>
          </a:xfrm>
          <a:prstGeom prst="rect">
            <a:avLst/>
          </a:prstGeom>
          <a:noFill/>
        </p:spPr>
        <p:txBody>
          <a:bodyPr wrap="none" lIns="179260" tIns="143408" rIns="179260" bIns="143408" rtlCol="0" anchor="b">
            <a:spAutoFit/>
          </a:bodyPr>
          <a:lstStyle/>
          <a:p>
            <a:pPr algn="r">
              <a:lnSpc>
                <a:spcPct val="90000"/>
              </a:lnSpc>
              <a:spcAft>
                <a:spcPts val="587"/>
              </a:spcAft>
            </a:pPr>
            <a:r>
              <a:rPr lang="en-US" sz="2353" dirty="0">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29390385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418638" y="872403"/>
            <a:ext cx="2743200" cy="578303"/>
          </a:xfrm>
        </p:spPr>
        <p:txBody>
          <a:bodyPr lIns="182880" tIns="146304" rIns="182880" bIns="146304" anchor="b"/>
          <a:lstStyle>
            <a:lvl1pPr marL="0" indent="0" algn="r">
              <a:buNone/>
              <a:defRPr sz="1960">
                <a:gradFill>
                  <a:gsLst>
                    <a:gs pos="14644">
                      <a:schemeClr val="tx1"/>
                    </a:gs>
                    <a:gs pos="37000">
                      <a:schemeClr val="tx1"/>
                    </a:gs>
                  </a:gsLst>
                  <a:lin ang="5400000" scaled="0"/>
                </a:gradFill>
                <a:latin typeface="+mn-lt"/>
              </a:defRPr>
            </a:lvl1pPr>
            <a:lvl2pPr marL="336085" indent="0">
              <a:buNone/>
              <a:defRPr/>
            </a:lvl2pPr>
            <a:lvl3pPr marL="560140" indent="0">
              <a:buNone/>
              <a:defRPr/>
            </a:lvl3pPr>
            <a:lvl4pPr marL="784196" indent="0">
              <a:buNone/>
              <a:defRPr/>
            </a:lvl4pPr>
            <a:lvl5pPr marL="1008254" indent="0">
              <a:buNone/>
              <a:defRPr/>
            </a:lvl5pPr>
          </a:lstStyle>
          <a:p>
            <a:pPr lvl="0"/>
            <a:r>
              <a:rPr lang="en-US" dirty="0"/>
              <a:t>#hashtag</a:t>
            </a:r>
          </a:p>
        </p:txBody>
      </p:sp>
      <p:sp>
        <p:nvSpPr>
          <p:cNvPr id="15" name="Text Placeholder 4"/>
          <p:cNvSpPr>
            <a:spLocks noGrp="1"/>
          </p:cNvSpPr>
          <p:nvPr>
            <p:ph type="body" sz="quarter" idx="16" hasCustomPrompt="1"/>
          </p:nvPr>
        </p:nvSpPr>
        <p:spPr>
          <a:xfrm>
            <a:off x="8961410" y="305778"/>
            <a:ext cx="3200431" cy="578303"/>
          </a:xfrm>
        </p:spPr>
        <p:txBody>
          <a:bodyPr lIns="182880" tIns="146304" rIns="182880" bIns="146304" anchor="t"/>
          <a:lstStyle>
            <a:lvl1pPr marL="0" indent="0" algn="r">
              <a:buNone/>
              <a:defRPr sz="1960" baseline="0">
                <a:gradFill>
                  <a:gsLst>
                    <a:gs pos="90377">
                      <a:srgbClr val="F8F8F8"/>
                    </a:gs>
                    <a:gs pos="72000">
                      <a:srgbClr val="F8F8F8"/>
                    </a:gs>
                  </a:gsLst>
                  <a:lin ang="5400000" scaled="0"/>
                </a:gradFill>
                <a:latin typeface="+mn-lt"/>
              </a:defRPr>
            </a:lvl1pPr>
            <a:lvl2pPr marL="336085" indent="0">
              <a:buNone/>
              <a:defRPr/>
            </a:lvl2pPr>
            <a:lvl3pPr marL="560140" indent="0">
              <a:buNone/>
              <a:defRPr/>
            </a:lvl3pPr>
            <a:lvl4pPr marL="784196" indent="0">
              <a:buNone/>
              <a:defRPr/>
            </a:lvl4pPr>
            <a:lvl5pPr marL="1008254" indent="0">
              <a:buNone/>
              <a:defRPr/>
            </a:lvl5pPr>
          </a:lstStyle>
          <a:p>
            <a:pPr lvl="0"/>
            <a:r>
              <a:rPr lang="en-US" dirty="0"/>
              <a:t>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3" y="6240963"/>
            <a:ext cx="1278510" cy="274137"/>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84182"/>
            <a:ext cx="1449939" cy="306604"/>
          </a:xfrm>
          <a:prstGeom prst="rect">
            <a:avLst/>
          </a:prstGeom>
        </p:spPr>
      </p:pic>
      <p:sp>
        <p:nvSpPr>
          <p:cNvPr id="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293"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74704" y="3955786"/>
            <a:ext cx="7315137" cy="1828007"/>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863097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1" y="1212853"/>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1960"/>
            </a:lvl2pPr>
            <a:lvl3pPr marL="224057" indent="0">
              <a:buNone/>
              <a:defRPr/>
            </a:lvl3pPr>
            <a:lvl4pPr marL="448111" indent="0">
              <a:buNone/>
              <a:defRPr/>
            </a:lvl4pPr>
            <a:lvl5pPr marL="6721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65899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41" y="1212853"/>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1960"/>
            </a:lvl2pPr>
            <a:lvl3pPr marL="224057" indent="0">
              <a:buNone/>
              <a:defRPr/>
            </a:lvl3pPr>
            <a:lvl4pPr marL="448111" indent="0">
              <a:buNone/>
              <a:defRPr/>
            </a:lvl4pPr>
            <a:lvl5pPr marL="6721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67203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0"/>
            <a:ext cx="11887200" cy="2092881"/>
          </a:xfrm>
        </p:spPr>
        <p:txBody>
          <a:bodyPr>
            <a:spAutoFit/>
          </a:bodyPr>
          <a:lstStyle>
            <a:lvl1pPr>
              <a:defRPr sz="392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6691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0"/>
            <a:ext cx="11887200" cy="2092881"/>
          </a:xfrm>
        </p:spPr>
        <p:txBody>
          <a:bodyPr>
            <a:spAutoFit/>
          </a:bodyPr>
          <a:lstStyle>
            <a:lvl1pPr>
              <a:defRPr sz="392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97015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49"/>
            <a:ext cx="5486399" cy="1914370"/>
          </a:xfrm>
        </p:spPr>
        <p:txBody>
          <a:bodyPr wrap="square">
            <a:spAutoFit/>
          </a:bodyPr>
          <a:lstStyle>
            <a:lvl1pPr marL="0" indent="0">
              <a:spcBef>
                <a:spcPts val="1199"/>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0"/>
            </a:lvl2pPr>
            <a:lvl3pPr marL="227167" indent="0">
              <a:buNone/>
              <a:tabLst/>
              <a:defRPr sz="1960"/>
            </a:lvl3pPr>
            <a:lvl4pPr marL="451224" indent="0">
              <a:buNone/>
              <a:defRPr/>
            </a:lvl4pPr>
            <a:lvl5pPr marL="6721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199"/>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0"/>
            </a:lvl2pPr>
            <a:lvl3pPr marL="227167" indent="0">
              <a:buNone/>
              <a:tabLst/>
              <a:defRPr sz="1960"/>
            </a:lvl3pPr>
            <a:lvl4pPr marL="451224" indent="0">
              <a:buNone/>
              <a:defRPr/>
            </a:lvl4pPr>
            <a:lvl5pPr marL="6721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46884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49"/>
            <a:ext cx="5486399" cy="1914370"/>
          </a:xfrm>
        </p:spPr>
        <p:txBody>
          <a:bodyPr wrap="square">
            <a:spAutoFit/>
          </a:bodyPr>
          <a:lstStyle>
            <a:lvl1pPr marL="0" indent="0">
              <a:spcBef>
                <a:spcPts val="1199"/>
              </a:spcBef>
              <a:buClr>
                <a:schemeClr val="tx1"/>
              </a:buClr>
              <a:buFont typeface="Wingdings" pitchFamily="2" charset="2"/>
              <a:buNone/>
              <a:defRPr sz="3136"/>
            </a:lvl1pPr>
            <a:lvl2pPr marL="0" indent="0">
              <a:buNone/>
              <a:defRPr sz="1960"/>
            </a:lvl2pPr>
            <a:lvl3pPr marL="227167" indent="0">
              <a:buNone/>
              <a:tabLst/>
              <a:defRPr sz="1960"/>
            </a:lvl3pPr>
            <a:lvl4pPr marL="451224" indent="0">
              <a:buNone/>
              <a:defRPr/>
            </a:lvl4pPr>
            <a:lvl5pPr marL="6721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199"/>
              </a:spcBef>
              <a:buClr>
                <a:schemeClr val="tx1"/>
              </a:buClr>
              <a:buFont typeface="Wingdings" pitchFamily="2" charset="2"/>
              <a:buNone/>
              <a:defRPr sz="3136"/>
            </a:lvl1pPr>
            <a:lvl2pPr marL="0" indent="0">
              <a:buNone/>
              <a:defRPr sz="1960"/>
            </a:lvl2pPr>
            <a:lvl3pPr marL="227167" indent="0">
              <a:buNone/>
              <a:tabLst/>
              <a:defRPr sz="1960"/>
            </a:lvl3pPr>
            <a:lvl4pPr marL="451224" indent="0">
              <a:buNone/>
              <a:defRPr/>
            </a:lvl4pPr>
            <a:lvl5pPr marL="6721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717800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52"/>
            <a:ext cx="5486399" cy="1985506"/>
          </a:xfrm>
        </p:spPr>
        <p:txBody>
          <a:bodyPr wrap="square">
            <a:spAutoFit/>
          </a:bodyPr>
          <a:lstStyle>
            <a:lvl1pPr marL="281626" indent="-281626">
              <a:spcBef>
                <a:spcPts val="1199"/>
              </a:spcBef>
              <a:buClr>
                <a:schemeClr val="tx2"/>
              </a:buClr>
              <a:buFont typeface="Arial" pitchFamily="34" charset="0"/>
              <a:buChar char="•"/>
              <a:defRPr sz="3136">
                <a:gradFill>
                  <a:gsLst>
                    <a:gs pos="1250">
                      <a:schemeClr val="tx2"/>
                    </a:gs>
                    <a:gs pos="99000">
                      <a:schemeClr val="tx2"/>
                    </a:gs>
                  </a:gsLst>
                  <a:lin ang="5400000" scaled="0"/>
                </a:gradFill>
              </a:defRPr>
            </a:lvl1pPr>
            <a:lvl2pPr marL="520608" indent="-228561">
              <a:defRPr sz="2353"/>
            </a:lvl2pPr>
            <a:lvl3pPr marL="685680" indent="-165071">
              <a:tabLst/>
              <a:defRPr sz="1960"/>
            </a:lvl3pPr>
            <a:lvl4pPr marL="863448" indent="-177769">
              <a:defRPr/>
            </a:lvl4pPr>
            <a:lvl5pPr marL="1028518" indent="-16507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2"/>
            <a:ext cx="5486399" cy="1985506"/>
          </a:xfrm>
        </p:spPr>
        <p:txBody>
          <a:bodyPr wrap="square">
            <a:spAutoFit/>
          </a:bodyPr>
          <a:lstStyle>
            <a:lvl1pPr marL="281626" indent="-281626">
              <a:spcBef>
                <a:spcPts val="1199"/>
              </a:spcBef>
              <a:buClr>
                <a:schemeClr val="tx2"/>
              </a:buClr>
              <a:buFont typeface="Arial" pitchFamily="34" charset="0"/>
              <a:buChar char="•"/>
              <a:defRPr sz="3136">
                <a:gradFill>
                  <a:gsLst>
                    <a:gs pos="1250">
                      <a:schemeClr val="tx2"/>
                    </a:gs>
                    <a:gs pos="99000">
                      <a:schemeClr val="tx2"/>
                    </a:gs>
                  </a:gsLst>
                  <a:lin ang="5400000" scaled="0"/>
                </a:gradFill>
              </a:defRPr>
            </a:lvl1pPr>
            <a:lvl2pPr marL="520608" indent="-228561">
              <a:defRPr sz="2353"/>
            </a:lvl2pPr>
            <a:lvl3pPr marL="685680" indent="-165071">
              <a:tabLst/>
              <a:defRPr sz="1960"/>
            </a:lvl3pPr>
            <a:lvl4pPr marL="863448" indent="-177769">
              <a:defRPr/>
            </a:lvl4pPr>
            <a:lvl5pPr marL="1028518" indent="-16507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1330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2" y="1212852"/>
            <a:ext cx="5486399" cy="1985506"/>
          </a:xfrm>
        </p:spPr>
        <p:txBody>
          <a:bodyPr wrap="square">
            <a:spAutoFit/>
          </a:bodyPr>
          <a:lstStyle>
            <a:lvl1pPr marL="281626" indent="-281626">
              <a:spcBef>
                <a:spcPts val="1199"/>
              </a:spcBef>
              <a:buClr>
                <a:schemeClr val="tx1"/>
              </a:buClr>
              <a:buFont typeface="Arial" pitchFamily="34" charset="0"/>
              <a:buChar char="•"/>
              <a:defRPr sz="3136"/>
            </a:lvl1pPr>
            <a:lvl2pPr marL="520608" indent="-228561">
              <a:defRPr sz="2353"/>
            </a:lvl2pPr>
            <a:lvl3pPr marL="685680" indent="-165071">
              <a:tabLst/>
              <a:defRPr sz="1960"/>
            </a:lvl3pPr>
            <a:lvl4pPr marL="863448" indent="-177769">
              <a:defRPr/>
            </a:lvl4pPr>
            <a:lvl5pPr marL="1028518" indent="-16507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2"/>
            <a:ext cx="5486399" cy="1985506"/>
          </a:xfrm>
        </p:spPr>
        <p:txBody>
          <a:bodyPr wrap="square">
            <a:spAutoFit/>
          </a:bodyPr>
          <a:lstStyle>
            <a:lvl1pPr marL="281626" indent="-281626">
              <a:spcBef>
                <a:spcPts val="1199"/>
              </a:spcBef>
              <a:buClr>
                <a:schemeClr val="tx1"/>
              </a:buClr>
              <a:buFont typeface="Arial" pitchFamily="34" charset="0"/>
              <a:buChar char="•"/>
              <a:defRPr sz="3136"/>
            </a:lvl1pPr>
            <a:lvl2pPr marL="520608" indent="-228561">
              <a:defRPr sz="2353"/>
            </a:lvl2pPr>
            <a:lvl3pPr marL="685680" indent="-165071">
              <a:tabLst/>
              <a:defRPr sz="1960"/>
            </a:lvl3pPr>
            <a:lvl4pPr marL="863448" indent="-177769">
              <a:defRPr/>
            </a:lvl4pPr>
            <a:lvl5pPr marL="1028518" indent="-16507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79272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866208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6"/>
            <a:ext cx="4571278" cy="1181862"/>
          </a:xfrm>
          <a:noFill/>
        </p:spPr>
        <p:txBody>
          <a:bodyPr wrap="square" tIns="91440" bIns="91440" anchor="t" anchorCtr="0">
            <a:spAutoFit/>
          </a:bodyPr>
          <a:lstStyle>
            <a:lvl1pPr>
              <a:defRPr sz="7057"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4572000" cy="738664"/>
          </a:xfrm>
          <a:noFill/>
        </p:spPr>
        <p:txBody>
          <a:bodyPr wrap="square"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6"/>
          <a:stretch/>
        </p:blipFill>
        <p:spPr>
          <a:xfrm>
            <a:off x="5303126" y="447"/>
            <a:ext cx="7131760" cy="6999980"/>
          </a:xfrm>
          <a:prstGeom prst="rect">
            <a:avLst/>
          </a:prstGeom>
        </p:spPr>
      </p:pic>
    </p:spTree>
    <p:extLst>
      <p:ext uri="{BB962C8B-B14F-4D97-AF65-F5344CB8AC3E}">
        <p14:creationId xmlns:p14="http://schemas.microsoft.com/office/powerpoint/2010/main" val="561887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6"/>
            <a:ext cx="4571278" cy="1181862"/>
          </a:xfrm>
          <a:noFill/>
        </p:spPr>
        <p:txBody>
          <a:bodyPr wrap="square" tIns="91440" bIns="91440" anchor="t" anchorCtr="0">
            <a:spAutoFit/>
          </a:bodyPr>
          <a:lstStyle>
            <a:lvl1pPr>
              <a:defRPr sz="7057" spc="-98"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03848" y="0"/>
            <a:ext cx="7134212" cy="6999979"/>
          </a:xfrm>
          <a:prstGeom prst="rect">
            <a:avLst/>
          </a:prstGeom>
        </p:spPr>
      </p:pic>
    </p:spTree>
    <p:extLst>
      <p:ext uri="{BB962C8B-B14F-4D97-AF65-F5344CB8AC3E}">
        <p14:creationId xmlns:p14="http://schemas.microsoft.com/office/powerpoint/2010/main" val="4183758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5"/>
            <a:ext cx="11887200" cy="1181862"/>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235707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5665"/>
            <a:ext cx="11887200" cy="1181862"/>
          </a:xfrm>
          <a:noFill/>
        </p:spPr>
        <p:txBody>
          <a:bodyPr tIns="91440" bIns="91440" anchor="t" anchorCtr="0">
            <a:spAutoFit/>
          </a:bodyPr>
          <a:lstStyle>
            <a:lvl1pPr>
              <a:defRPr sz="705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283881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2" y="1241426"/>
            <a:ext cx="5486399" cy="2012859"/>
          </a:xfrm>
        </p:spPr>
        <p:txBody>
          <a:bodyPr>
            <a:spAutoFit/>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217421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3254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2443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37" fontAlgn="base">
              <a:spcBef>
                <a:spcPct val="0"/>
              </a:spcBef>
              <a:spcAft>
                <a:spcPct val="0"/>
              </a:spcAft>
            </a:pPr>
            <a:endParaRPr lang="en-US" sz="1764"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60"/>
            <a:ext cx="11887199" cy="1995931"/>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8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7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1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521979"/>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9"/>
            <a:ext cx="11887199" cy="403187"/>
          </a:xfrm>
          <a:prstGeom prst="rect">
            <a:avLst/>
          </a:prstGeom>
          <a:noFill/>
          <a:ln w="12700">
            <a:noFill/>
            <a:miter lim="800000"/>
            <a:headEnd type="none" w="sm" len="sm"/>
            <a:tailEnd type="none" w="sm" len="sm"/>
          </a:ln>
          <a:effectLst/>
        </p:spPr>
        <p:txBody>
          <a:bodyPr vert="horz" wrap="square" lIns="179260" tIns="143408" rIns="179260" bIns="143408" numCol="1" anchor="t" anchorCtr="0" compatLnSpc="1">
            <a:prstTxWarp prst="textNoShape">
              <a:avLst/>
            </a:prstTxWarp>
            <a:spAutoFit/>
          </a:bodyPr>
          <a:lstStyle/>
          <a:p>
            <a:pPr defTabSz="913759" eaLnBrk="0" hangingPunct="0"/>
            <a:r>
              <a:rPr lang="en-US" sz="685"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2162705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41" y="1212852"/>
            <a:ext cx="11887200" cy="2443746"/>
          </a:xfrm>
          <a:prstGeom prst="rect">
            <a:avLst/>
          </a:prstGeom>
        </p:spPr>
        <p:txBody>
          <a:bodyPr/>
          <a:lstStyle>
            <a:lvl1pPr marL="284739" indent="-284739">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40" indent="-275404">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79" indent="-284739">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36" indent="-22405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91" indent="-224057">
              <a:buClr>
                <a:schemeClr val="tx1"/>
              </a:buClr>
              <a:buSzPct val="90000"/>
              <a:buFont typeface="Arial" pitchFamily="34" charset="0"/>
              <a:buChar char="•"/>
              <a:defRPr sz="196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4"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648103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290" y="1476621"/>
            <a:ext cx="11375536" cy="2084319"/>
          </a:xfrm>
          <a:prstGeom prst="rect">
            <a:avLst/>
          </a:prstGeom>
        </p:spPr>
        <p:txBody>
          <a:bodyPr/>
          <a:lstStyle>
            <a:lvl1pPr marL="289763" indent="-289763">
              <a:buFont typeface="Wingdings" pitchFamily="2" charset="2"/>
              <a:buChar char=""/>
              <a:defRPr sz="4080"/>
            </a:lvl1pPr>
            <a:lvl2pPr marL="527723" indent="-237961">
              <a:buFont typeface="Wingdings" pitchFamily="2" charset="2"/>
              <a:buChar char=""/>
              <a:defRPr>
                <a:latin typeface="+mn-lt"/>
              </a:defRPr>
            </a:lvl2pPr>
            <a:lvl3pPr marL="755971" indent="-228249">
              <a:buFont typeface="Wingdings" pitchFamily="2" charset="2"/>
              <a:buChar char=""/>
              <a:tabLst/>
              <a:defRPr>
                <a:latin typeface="+mn-lt"/>
              </a:defRPr>
            </a:lvl3pPr>
            <a:lvl4pPr marL="932418" indent="-176447">
              <a:buFont typeface="Wingdings" pitchFamily="2" charset="2"/>
              <a:buChar char=""/>
              <a:defRPr>
                <a:latin typeface="+mn-lt"/>
              </a:defRPr>
            </a:lvl4pPr>
            <a:lvl5pPr marL="1108865" indent="-176447">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0">
              <a:defRPr/>
            </a:pPr>
            <a:fld id="{727B4C2D-45E2-4621-8491-2995EB46A674}" type="slidenum">
              <a:rPr lang="en-US" smtClean="0">
                <a:gradFill>
                  <a:gsLst>
                    <a:gs pos="100000">
                      <a:srgbClr val="F2F2F2"/>
                    </a:gs>
                    <a:gs pos="0">
                      <a:srgbClr val="F2F2F2"/>
                    </a:gs>
                  </a:gsLst>
                  <a:lin ang="5400000" scaled="0"/>
                </a:gradFill>
              </a:rPr>
              <a:pPr defTabSz="932380">
                <a:defRPr/>
              </a:pPr>
              <a:t>‹#›</a:t>
            </a:fld>
            <a:endParaRPr lang="en-US" dirty="0">
              <a:gradFill>
                <a:gsLst>
                  <a:gs pos="100000">
                    <a:srgbClr val="F2F2F2"/>
                  </a:gs>
                  <a:gs pos="0">
                    <a:srgbClr val="F2F2F2"/>
                  </a:gs>
                </a:gsLst>
                <a:lin ang="5400000" scaled="0"/>
              </a:gradFill>
            </a:endParaRPr>
          </a:p>
        </p:txBody>
      </p:sp>
      <p:sp>
        <p:nvSpPr>
          <p:cNvPr id="7" name="Title 2"/>
          <p:cNvSpPr>
            <a:spLocks noGrp="1"/>
          </p:cNvSpPr>
          <p:nvPr>
            <p:ph type="title"/>
          </p:nvPr>
        </p:nvSpPr>
        <p:spPr>
          <a:xfrm>
            <a:off x="335291" y="233152"/>
            <a:ext cx="11375536" cy="762786"/>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7967738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7794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9865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8">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274639" y="1212851"/>
            <a:ext cx="11887200" cy="1854124"/>
          </a:xfrm>
        </p:spPr>
        <p:txBody>
          <a:bodyPr/>
          <a:lstStyle>
            <a:lvl1pPr marL="0" indent="0">
              <a:buNone/>
              <a:defRPr sz="2652">
                <a:solidFill>
                  <a:schemeClr val="tx2"/>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9418797"/>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100757225"/>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92629" y="636935"/>
            <a:ext cx="11888787" cy="917575"/>
          </a:xfrm>
        </p:spPr>
        <p:txBody>
          <a:bodyPr/>
          <a:lstStyle>
            <a:lvl1pPr>
              <a:defRPr sz="4488"/>
            </a:lvl1pPr>
          </a:lstStyle>
          <a:p>
            <a:r>
              <a:rPr lang="en-US" dirty="0"/>
              <a:t>Click to edit Master title style</a:t>
            </a:r>
          </a:p>
        </p:txBody>
      </p:sp>
      <p:sp>
        <p:nvSpPr>
          <p:cNvPr id="3" name="Text Placeholder 3"/>
          <p:cNvSpPr>
            <a:spLocks noGrp="1"/>
          </p:cNvSpPr>
          <p:nvPr>
            <p:ph type="body" sz="quarter" idx="10" hasCustomPrompt="1"/>
          </p:nvPr>
        </p:nvSpPr>
        <p:spPr>
          <a:xfrm>
            <a:off x="292629" y="284200"/>
            <a:ext cx="11887200" cy="418538"/>
          </a:xfrm>
        </p:spPr>
        <p:txBody>
          <a:bodyPr/>
          <a:lstStyle>
            <a:lvl1pPr marL="0" indent="0">
              <a:buNone/>
              <a:defRPr sz="1632" b="1" baseline="0">
                <a:solidFill>
                  <a:srgbClr val="0078D7"/>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CHAPTER TITLE 20pt Segoe UI Bold ALL CAPS</a:t>
            </a:r>
          </a:p>
        </p:txBody>
      </p:sp>
    </p:spTree>
    <p:extLst>
      <p:ext uri="{BB962C8B-B14F-4D97-AF65-F5344CB8AC3E}">
        <p14:creationId xmlns:p14="http://schemas.microsoft.com/office/powerpoint/2010/main" val="3931889040"/>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2343949195"/>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4060812940"/>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2887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8"/>
            <a:ext cx="10726460" cy="523733"/>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5009" y="6482890"/>
            <a:ext cx="2798207" cy="372394"/>
          </a:xfrm>
          <a:prstGeom prst="rect">
            <a:avLst/>
          </a:prstGeom>
        </p:spPr>
        <p:txBody>
          <a:bodyPr/>
          <a:lstStyle/>
          <a:p>
            <a:pPr defTabSz="931684" fontAlgn="base">
              <a:spcBef>
                <a:spcPct val="0"/>
              </a:spcBef>
              <a:spcAft>
                <a:spcPct val="0"/>
              </a:spcAft>
            </a:pPr>
            <a:fld id="{207F261A-9775-46D1-88CD-C33B26ED6680}" type="datetimeFigureOut">
              <a:rPr lang="en-US" smtClean="0">
                <a:solidFill>
                  <a:srgbClr val="505050"/>
                </a:solidFill>
                <a:ea typeface="ＭＳ Ｐゴシック" charset="0"/>
              </a:rPr>
              <a:pPr defTabSz="931684" fontAlgn="base">
                <a:spcBef>
                  <a:spcPct val="0"/>
                </a:spcBef>
                <a:spcAft>
                  <a:spcPct val="0"/>
                </a:spcAft>
              </a:pPr>
              <a:t>5/7/2017</a:t>
            </a:fld>
            <a:endParaRPr lang="en-US" dirty="0">
              <a:solidFill>
                <a:srgbClr val="505050"/>
              </a:solidFill>
              <a:ea typeface="ＭＳ Ｐゴシック" charset="0"/>
            </a:endParaRPr>
          </a:p>
        </p:txBody>
      </p:sp>
      <p:sp>
        <p:nvSpPr>
          <p:cNvPr id="5" name="Footer Placeholder 4"/>
          <p:cNvSpPr>
            <a:spLocks noGrp="1"/>
          </p:cNvSpPr>
          <p:nvPr>
            <p:ph type="ftr" sz="quarter" idx="11"/>
          </p:nvPr>
        </p:nvSpPr>
        <p:spPr>
          <a:xfrm>
            <a:off x="4119583" y="6482890"/>
            <a:ext cx="4197310" cy="372394"/>
          </a:xfrm>
          <a:prstGeom prst="rect">
            <a:avLst/>
          </a:prstGeom>
        </p:spPr>
        <p:txBody>
          <a:bodyPr/>
          <a:lstStyle/>
          <a:p>
            <a:pPr defTabSz="931684" fontAlgn="base">
              <a:spcBef>
                <a:spcPct val="0"/>
              </a:spcBef>
              <a:spcAft>
                <a:spcPct val="0"/>
              </a:spcAft>
            </a:pPr>
            <a:endParaRPr lang="en-US" dirty="0">
              <a:solidFill>
                <a:srgbClr val="505050"/>
              </a:solidFill>
              <a:ea typeface="ＭＳ Ｐゴシック" charset="0"/>
            </a:endParaRPr>
          </a:p>
        </p:txBody>
      </p:sp>
      <p:sp>
        <p:nvSpPr>
          <p:cNvPr id="6" name="Slide Number Placeholder 5"/>
          <p:cNvSpPr>
            <a:spLocks noGrp="1"/>
          </p:cNvSpPr>
          <p:nvPr>
            <p:ph type="sldNum" sz="quarter" idx="12"/>
          </p:nvPr>
        </p:nvSpPr>
        <p:spPr>
          <a:xfrm>
            <a:off x="8783260" y="6482890"/>
            <a:ext cx="2798207" cy="372394"/>
          </a:xfrm>
          <a:prstGeom prst="rect">
            <a:avLst/>
          </a:prstGeom>
        </p:spPr>
        <p:txBody>
          <a:bodyPr/>
          <a:lstStyle/>
          <a:p>
            <a:pPr defTabSz="931684" fontAlgn="base">
              <a:spcBef>
                <a:spcPct val="0"/>
              </a:spcBef>
              <a:spcAft>
                <a:spcPct val="0"/>
              </a:spcAft>
            </a:pPr>
            <a:fld id="{397FD1DD-706D-411B-8A50-0694170D532F}" type="slidenum">
              <a:rPr lang="en-US" smtClean="0">
                <a:solidFill>
                  <a:srgbClr val="505050"/>
                </a:solidFill>
                <a:ea typeface="ＭＳ Ｐゴシック" charset="0"/>
              </a:rPr>
              <a:pPr defTabSz="931684" fontAlgn="base">
                <a:spcBef>
                  <a:spcPct val="0"/>
                </a:spcBef>
                <a:spcAft>
                  <a:spcPct val="0"/>
                </a:spcAft>
              </a:pPr>
              <a:t>‹#›</a:t>
            </a:fld>
            <a:endParaRPr lang="en-US" dirty="0">
              <a:solidFill>
                <a:srgbClr val="505050"/>
              </a:solidFill>
              <a:ea typeface="ＭＳ Ｐゴシック" charset="0"/>
            </a:endParaRPr>
          </a:p>
        </p:txBody>
      </p:sp>
    </p:spTree>
    <p:extLst>
      <p:ext uri="{BB962C8B-B14F-4D97-AF65-F5344CB8AC3E}">
        <p14:creationId xmlns:p14="http://schemas.microsoft.com/office/powerpoint/2010/main" val="27897723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le 2"/>
          <p:cNvSpPr>
            <a:spLocks noGrp="1"/>
          </p:cNvSpPr>
          <p:nvPr>
            <p:ph type="title"/>
          </p:nvPr>
        </p:nvSpPr>
        <p:spPr>
          <a:xfrm>
            <a:off x="274320" y="292082"/>
            <a:ext cx="11887200" cy="946413"/>
          </a:xfrm>
          <a:prstGeom prst="rect">
            <a:avLst/>
          </a:prstGeom>
        </p:spPr>
        <p:txBody>
          <a:bodyPr/>
          <a:lstStyle>
            <a:lvl1pPr algn="l">
              <a:defRPr sz="5198">
                <a:solidFill>
                  <a:schemeClr val="tx2"/>
                </a:solidFill>
              </a:defRPr>
            </a:lvl1pPr>
          </a:lstStyle>
          <a:p>
            <a:r>
              <a:rPr lang="en-US"/>
              <a:t>Click to edit Master title style</a:t>
            </a:r>
            <a:endParaRPr lang="en-US" dirty="0"/>
          </a:p>
        </p:txBody>
      </p:sp>
      <p:sp>
        <p:nvSpPr>
          <p:cNvPr id="5" name="Slide Number Placeholder 3"/>
          <p:cNvSpPr>
            <a:spLocks noGrp="1"/>
          </p:cNvSpPr>
          <p:nvPr>
            <p:ph type="sldNum" sz="quarter" idx="15"/>
          </p:nvPr>
        </p:nvSpPr>
        <p:spPr>
          <a:xfrm>
            <a:off x="11595105" y="6565905"/>
            <a:ext cx="566738" cy="136525"/>
          </a:xfrm>
          <a:prstGeom prst="rect">
            <a:avLst/>
          </a:prstGeom>
        </p:spPr>
        <p:txBody>
          <a:bodyPr/>
          <a:lstStyle>
            <a:lvl1pPr>
              <a:defRPr/>
            </a:lvl1pPr>
          </a:lstStyle>
          <a:p>
            <a:fld id="{6052FC3A-E1BD-E54F-9A48-71EBDEF00552}" type="slidenum">
              <a:rPr lang="en-US"/>
              <a:pPr/>
              <a:t>‹#›</a:t>
            </a:fld>
            <a:endParaRPr lang="en-US" dirty="0"/>
          </a:p>
        </p:txBody>
      </p:sp>
    </p:spTree>
    <p:extLst>
      <p:ext uri="{BB962C8B-B14F-4D97-AF65-F5344CB8AC3E}">
        <p14:creationId xmlns:p14="http://schemas.microsoft.com/office/powerpoint/2010/main" val="103776706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Title Slide 9 ">
    <p:spTree>
      <p:nvGrpSpPr>
        <p:cNvPr id="1" name=""/>
        <p:cNvGrpSpPr/>
        <p:nvPr/>
      </p:nvGrpSpPr>
      <p:grpSpPr>
        <a:xfrm>
          <a:off x="0" y="0"/>
          <a:ext cx="0" cy="0"/>
          <a:chOff x="0" y="0"/>
          <a:chExt cx="0" cy="0"/>
        </a:xfrm>
      </p:grpSpPr>
      <p:pic>
        <p:nvPicPr>
          <p:cNvPr id="3" name="Picture 2" descr="OFF14_Eve_LoganA_02.jpg"/>
          <p:cNvPicPr>
            <a:picLocks noChangeAspect="1"/>
          </p:cNvPicPr>
          <p:nvPr userDrawn="1"/>
        </p:nvPicPr>
        <p:blipFill rotWithShape="1">
          <a:blip r:embed="rId2">
            <a:extLst>
              <a:ext uri="{28A0092B-C50C-407E-A947-70E740481C1C}">
                <a14:useLocalDpi xmlns:a14="http://schemas.microsoft.com/office/drawing/2010/main" val="0"/>
              </a:ext>
            </a:extLst>
          </a:blip>
          <a:srcRect l="18812" t="9330" b="22168"/>
          <a:stretch/>
        </p:blipFill>
        <p:spPr>
          <a:xfrm flipH="1">
            <a:off x="0" y="0"/>
            <a:ext cx="12436475" cy="6994525"/>
          </a:xfrm>
          <a:prstGeom prst="rect">
            <a:avLst/>
          </a:prstGeom>
        </p:spPr>
      </p:pic>
      <p:sp>
        <p:nvSpPr>
          <p:cNvPr id="14" name="Rectangle 13"/>
          <p:cNvSpPr/>
          <p:nvPr userDrawn="1"/>
        </p:nvSpPr>
        <p:spPr bwMode="auto">
          <a:xfrm>
            <a:off x="274638" y="2993722"/>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7" tIns="146270" rIns="182837" bIns="146270" numCol="1" spcCol="0" rtlCol="0" fromWordArt="0" anchor="t" anchorCtr="0" forceAA="0" compatLnSpc="1">
            <a:prstTxWarp prst="textNoShape">
              <a:avLst/>
            </a:prstTxWarp>
            <a:noAutofit/>
          </a:bodyPr>
          <a:lstStyle/>
          <a:p>
            <a:pPr algn="ctr" defTabSz="932205"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490529"/>
            <a:ext cx="6295120" cy="2538441"/>
          </a:xfrm>
        </p:spPr>
        <p:txBody>
          <a:bodyPr/>
          <a:lstStyle>
            <a:lvl1pPr>
              <a:defRPr sz="6017" baseline="0">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383494" y="5869192"/>
            <a:ext cx="5834745" cy="439465"/>
          </a:xfrm>
        </p:spPr>
        <p:txBody>
          <a:bodyPr anchor="ctr"/>
          <a:lstStyle>
            <a:lvl1pPr marL="0" indent="0" algn="l">
              <a:lnSpc>
                <a:spcPct val="100000"/>
              </a:lnSpc>
              <a:spcBef>
                <a:spcPts val="0"/>
              </a:spcBef>
              <a:buNone/>
              <a:defRPr sz="1632">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a:t>Click to edit Master subtitle style</a:t>
            </a:r>
            <a:endParaRPr lang="en-US" dirty="0"/>
          </a:p>
        </p:txBody>
      </p:sp>
      <p:pic>
        <p:nvPicPr>
          <p:cNvPr id="17"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25465" y="534988"/>
            <a:ext cx="12541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09686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9" y="1212851"/>
            <a:ext cx="11887200" cy="1854124"/>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8009601"/>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39" y="1136277"/>
            <a:ext cx="11887200" cy="470856"/>
          </a:xfrm>
        </p:spPr>
        <p:txBody>
          <a:bodyPr>
            <a:spAutoFit/>
          </a:bodyPr>
          <a:lstStyle>
            <a:lvl1pPr marL="0" indent="0">
              <a:buNone/>
              <a:defRPr sz="2040" b="1">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1239350383"/>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305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features with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Rectangle 4"/>
          <p:cNvSpPr/>
          <p:nvPr userDrawn="1"/>
        </p:nvSpPr>
        <p:spPr bwMode="auto">
          <a:xfrm>
            <a:off x="0" y="1504200"/>
            <a:ext cx="12436475" cy="549032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70835883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2597646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0" y="0"/>
            <a:ext cx="12436475" cy="6995517"/>
          </a:xfrm>
          <a:prstGeom prst="rect">
            <a:avLst/>
          </a:prstGeom>
        </p:spPr>
      </p:pic>
    </p:spTree>
    <p:extLst>
      <p:ext uri="{BB962C8B-B14F-4D97-AF65-F5344CB8AC3E}">
        <p14:creationId xmlns:p14="http://schemas.microsoft.com/office/powerpoint/2010/main" val="358154796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3413718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65644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263220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20524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664104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847677"/>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294608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9801819"/>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6555393"/>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42826704"/>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76295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0320434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1164910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92662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3027768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513787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0142726"/>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284668"/>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551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16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2386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933454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1"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1" y="3145040"/>
            <a:ext cx="3291840" cy="705834"/>
          </a:xfrm>
          <a:prstGeom prst="rect">
            <a:avLst/>
          </a:prstGeom>
        </p:spPr>
      </p:pic>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383715645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840876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822219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solidFill>
                  <a:schemeClr val="accent4"/>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6365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41" indent="0">
              <a:buNone/>
              <a:defRPr sz="2040">
                <a:gradFill>
                  <a:gsLst>
                    <a:gs pos="100000">
                      <a:schemeClr val="bg2"/>
                    </a:gs>
                    <a:gs pos="6000">
                      <a:schemeClr val="bg2"/>
                    </a:gs>
                  </a:gsLst>
                  <a:lin ang="5400000" scaled="0"/>
                </a:gradFill>
              </a:defRPr>
            </a:lvl3pPr>
            <a:lvl4pPr marL="466209" indent="0">
              <a:buNone/>
              <a:defRPr sz="2040">
                <a:gradFill>
                  <a:gsLst>
                    <a:gs pos="100000">
                      <a:schemeClr val="bg2"/>
                    </a:gs>
                    <a:gs pos="6000">
                      <a:schemeClr val="bg2"/>
                    </a:gs>
                  </a:gsLst>
                  <a:lin ang="5400000" scaled="0"/>
                </a:gradFill>
              </a:defRPr>
            </a:lvl4pPr>
            <a:lvl5pPr marL="707407" indent="0">
              <a:buNone/>
              <a:defRPr sz="2040">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63"/>
            <a:fld id="{727B4C2D-45E2-4621-8491-2995EB46A674}" type="slidenum">
              <a:rPr lang="en-US" smtClean="0">
                <a:gradFill>
                  <a:gsLst>
                    <a:gs pos="100000">
                      <a:srgbClr val="797A7D"/>
                    </a:gs>
                    <a:gs pos="0">
                      <a:srgbClr val="797A7D"/>
                    </a:gs>
                  </a:gsLst>
                  <a:lin ang="5400000" scaled="0"/>
                </a:gradFill>
              </a:rPr>
              <a:pPr defTabSz="932563"/>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887350407"/>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2555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0686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ABC13-CBA5-4106-908C-C4DAC8AC6567}" type="slidenum">
              <a:rPr lang="en-US" smtClean="0"/>
              <a:t>‹#›</a:t>
            </a:fld>
            <a:endParaRPr lang="en-US"/>
          </a:p>
        </p:txBody>
      </p:sp>
    </p:spTree>
    <p:extLst>
      <p:ext uri="{BB962C8B-B14F-4D97-AF65-F5344CB8AC3E}">
        <p14:creationId xmlns:p14="http://schemas.microsoft.com/office/powerpoint/2010/main" val="598804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7863D-A132-4488-AD80-330EF93F88DF}" type="datetimeFigureOut">
              <a:rPr lang="en-US" smtClean="0"/>
              <a:t>5/7/2017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230721-ED5D-4DFE-B7CF-61C29DD0A2FF}" type="slidenum">
              <a:rPr lang="en-US" smtClean="0"/>
              <a:t>‹#›</a:t>
            </a:fld>
            <a:endParaRPr lang="en-US"/>
          </a:p>
        </p:txBody>
      </p:sp>
    </p:spTree>
    <p:extLst>
      <p:ext uri="{BB962C8B-B14F-4D97-AF65-F5344CB8AC3E}">
        <p14:creationId xmlns:p14="http://schemas.microsoft.com/office/powerpoint/2010/main" val="1180170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0" y="0"/>
            <a:ext cx="12436475" cy="6995517"/>
          </a:xfrm>
          <a:prstGeom prst="rect">
            <a:avLst/>
          </a:prstGeom>
        </p:spPr>
      </p:pic>
    </p:spTree>
    <p:extLst>
      <p:ext uri="{BB962C8B-B14F-4D97-AF65-F5344CB8AC3E}">
        <p14:creationId xmlns:p14="http://schemas.microsoft.com/office/powerpoint/2010/main" val="853181606"/>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2676305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1407957"/>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3729962"/>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2078404"/>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5980786"/>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367978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592003"/>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8319217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697211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49221265"/>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526308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939350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36375846"/>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9763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5586676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162890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085498762"/>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612563"/>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6481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042595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3320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5103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8591260"/>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1"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1" y="3145040"/>
            <a:ext cx="3291840" cy="705834"/>
          </a:xfrm>
          <a:prstGeom prst="rect">
            <a:avLst/>
          </a:prstGeom>
        </p:spPr>
      </p:pic>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577436230"/>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168251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7" y="233161"/>
            <a:ext cx="11375536" cy="772204"/>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29667" y="1476624"/>
            <a:ext cx="11375536"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7245052"/>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79"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98579"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40708763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1" y="2875736"/>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a:t>Click to edit title style</a:t>
            </a:r>
          </a:p>
        </p:txBody>
      </p:sp>
    </p:spTree>
    <p:extLst>
      <p:ext uri="{BB962C8B-B14F-4D97-AF65-F5344CB8AC3E}">
        <p14:creationId xmlns:p14="http://schemas.microsoft.com/office/powerpoint/2010/main" val="2796781959"/>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Divider Slide">
    <p:bg>
      <p:bgPr>
        <a:solidFill>
          <a:schemeClr val="accent1"/>
        </a:solidFill>
        <a:effectLst/>
      </p:bgPr>
    </p:bg>
    <p:spTree>
      <p:nvGrpSpPr>
        <p:cNvPr id="1" name=""/>
        <p:cNvGrpSpPr/>
        <p:nvPr/>
      </p:nvGrpSpPr>
      <p:grpSpPr>
        <a:xfrm>
          <a:off x="0" y="0"/>
          <a:ext cx="0" cy="0"/>
          <a:chOff x="0" y="0"/>
          <a:chExt cx="0" cy="0"/>
        </a:xfrm>
      </p:grpSpPr>
      <p:sp>
        <p:nvSpPr>
          <p:cNvPr id="3" name="Freeform 2"/>
          <p:cNvSpPr/>
          <p:nvPr userDrawn="1"/>
        </p:nvSpPr>
        <p:spPr bwMode="auto">
          <a:xfrm rot="356565">
            <a:off x="-206505" y="4372876"/>
            <a:ext cx="12716088" cy="3253921"/>
          </a:xfrm>
          <a:custGeom>
            <a:avLst/>
            <a:gdLst>
              <a:gd name="connsiteX0" fmla="*/ 0 w 12716088"/>
              <a:gd name="connsiteY0" fmla="*/ 0 h 3253921"/>
              <a:gd name="connsiteX1" fmla="*/ 12559433 w 12716088"/>
              <a:gd name="connsiteY1" fmla="*/ 460577 h 3253921"/>
              <a:gd name="connsiteX2" fmla="*/ 12716088 w 12716088"/>
              <a:gd name="connsiteY2" fmla="*/ 1965510 h 3253921"/>
              <a:gd name="connsiteX3" fmla="*/ 338714 w 12716088"/>
              <a:gd name="connsiteY3" fmla="*/ 3253921 h 3253921"/>
            </a:gdLst>
            <a:ahLst/>
            <a:cxnLst>
              <a:cxn ang="0">
                <a:pos x="connsiteX0" y="connsiteY0"/>
              </a:cxn>
              <a:cxn ang="0">
                <a:pos x="connsiteX1" y="connsiteY1"/>
              </a:cxn>
              <a:cxn ang="0">
                <a:pos x="connsiteX2" y="connsiteY2"/>
              </a:cxn>
              <a:cxn ang="0">
                <a:pos x="connsiteX3" y="connsiteY3"/>
              </a:cxn>
            </a:cxnLst>
            <a:rect l="l" t="t" r="r" b="b"/>
            <a:pathLst>
              <a:path w="12716088" h="3253921">
                <a:moveTo>
                  <a:pt x="0" y="0"/>
                </a:moveTo>
                <a:lnTo>
                  <a:pt x="12559433" y="460577"/>
                </a:lnTo>
                <a:lnTo>
                  <a:pt x="12716088" y="1965510"/>
                </a:lnTo>
                <a:lnTo>
                  <a:pt x="338714" y="3253921"/>
                </a:lnTo>
                <a:close/>
              </a:path>
            </a:pathLst>
          </a:custGeom>
          <a:solidFill>
            <a:srgbClr val="000000">
              <a:alpha val="9020"/>
            </a:srgbClr>
          </a:solidFill>
          <a:ln>
            <a:noFill/>
          </a:ln>
        </p:spPr>
        <p:txBody>
          <a:bodyPr vert="horz" wrap="square" lIns="91403" tIns="45702" rIns="91403" bIns="45702" numCol="1" anchor="t" anchorCtr="0" compatLnSpc="1">
            <a:prstTxWarp prst="textNoShape">
              <a:avLst/>
            </a:prstTxWarp>
          </a:bodyPr>
          <a:lstStyle/>
          <a:p>
            <a:pPr defTabSz="914037"/>
            <a:endParaRPr lang="en-US" sz="1799" kern="0" dirty="0">
              <a:solidFill>
                <a:srgbClr val="FFFFFF"/>
              </a:solidFill>
            </a:endParaRPr>
          </a:p>
        </p:txBody>
      </p:sp>
      <p:sp>
        <p:nvSpPr>
          <p:cNvPr id="4" name="Freeform 3"/>
          <p:cNvSpPr>
            <a:spLocks/>
          </p:cNvSpPr>
          <p:nvPr userDrawn="1"/>
        </p:nvSpPr>
        <p:spPr bwMode="auto">
          <a:xfrm>
            <a:off x="10362512" y="-318"/>
            <a:ext cx="2073965" cy="5481229"/>
          </a:xfrm>
          <a:custGeom>
            <a:avLst/>
            <a:gdLst>
              <a:gd name="connsiteX0" fmla="*/ 1009 w 2648941"/>
              <a:gd name="connsiteY0" fmla="*/ 6994843 h 6998018"/>
              <a:gd name="connsiteX1" fmla="*/ 2648941 w 2648941"/>
              <a:gd name="connsiteY1" fmla="*/ 6994843 h 6998018"/>
              <a:gd name="connsiteX2" fmla="*/ 2648941 w 2648941"/>
              <a:gd name="connsiteY2" fmla="*/ 6998018 h 6998018"/>
              <a:gd name="connsiteX3" fmla="*/ 0 w 2648941"/>
              <a:gd name="connsiteY3" fmla="*/ 6998018 h 6998018"/>
              <a:gd name="connsiteX4" fmla="*/ 2223218 w 2648941"/>
              <a:gd name="connsiteY4" fmla="*/ 0 h 6998018"/>
              <a:gd name="connsiteX5" fmla="*/ 2648941 w 2648941"/>
              <a:gd name="connsiteY5" fmla="*/ 0 h 6998018"/>
              <a:gd name="connsiteX6" fmla="*/ 2648941 w 2648941"/>
              <a:gd name="connsiteY6" fmla="*/ 5481229 h 6998018"/>
              <a:gd name="connsiteX7" fmla="*/ 574976 w 2648941"/>
              <a:gd name="connsiteY7" fmla="*/ 5188167 h 6998018"/>
              <a:gd name="connsiteX0" fmla="*/ 0 w 2648941"/>
              <a:gd name="connsiteY0" fmla="*/ 6998018 h 6998018"/>
              <a:gd name="connsiteX1" fmla="*/ 2648941 w 2648941"/>
              <a:gd name="connsiteY1" fmla="*/ 6994843 h 6998018"/>
              <a:gd name="connsiteX2" fmla="*/ 2648941 w 2648941"/>
              <a:gd name="connsiteY2" fmla="*/ 6998018 h 6998018"/>
              <a:gd name="connsiteX3" fmla="*/ 0 w 2648941"/>
              <a:gd name="connsiteY3" fmla="*/ 6998018 h 6998018"/>
              <a:gd name="connsiteX4" fmla="*/ 2223218 w 2648941"/>
              <a:gd name="connsiteY4" fmla="*/ 0 h 6998018"/>
              <a:gd name="connsiteX5" fmla="*/ 2648941 w 2648941"/>
              <a:gd name="connsiteY5" fmla="*/ 0 h 6998018"/>
              <a:gd name="connsiteX6" fmla="*/ 2648941 w 2648941"/>
              <a:gd name="connsiteY6" fmla="*/ 5481229 h 6998018"/>
              <a:gd name="connsiteX7" fmla="*/ 574976 w 2648941"/>
              <a:gd name="connsiteY7" fmla="*/ 5188167 h 6998018"/>
              <a:gd name="connsiteX8" fmla="*/ 2223218 w 2648941"/>
              <a:gd name="connsiteY8" fmla="*/ 0 h 6998018"/>
              <a:gd name="connsiteX0" fmla="*/ 2073965 w 2073965"/>
              <a:gd name="connsiteY0" fmla="*/ 6998018 h 6998018"/>
              <a:gd name="connsiteX1" fmla="*/ 2073965 w 2073965"/>
              <a:gd name="connsiteY1" fmla="*/ 6994843 h 6998018"/>
              <a:gd name="connsiteX2" fmla="*/ 2073965 w 2073965"/>
              <a:gd name="connsiteY2" fmla="*/ 6998018 h 6998018"/>
              <a:gd name="connsiteX3" fmla="*/ 1648242 w 2073965"/>
              <a:gd name="connsiteY3" fmla="*/ 0 h 6998018"/>
              <a:gd name="connsiteX4" fmla="*/ 2073965 w 2073965"/>
              <a:gd name="connsiteY4" fmla="*/ 0 h 6998018"/>
              <a:gd name="connsiteX5" fmla="*/ 2073965 w 2073965"/>
              <a:gd name="connsiteY5" fmla="*/ 5481229 h 6998018"/>
              <a:gd name="connsiteX6" fmla="*/ 0 w 2073965"/>
              <a:gd name="connsiteY6" fmla="*/ 5188167 h 6998018"/>
              <a:gd name="connsiteX7" fmla="*/ 1648242 w 2073965"/>
              <a:gd name="connsiteY7" fmla="*/ 0 h 6998018"/>
              <a:gd name="connsiteX0" fmla="*/ 1648242 w 2073965"/>
              <a:gd name="connsiteY0" fmla="*/ 0 h 5481229"/>
              <a:gd name="connsiteX1" fmla="*/ 2073965 w 2073965"/>
              <a:gd name="connsiteY1" fmla="*/ 0 h 5481229"/>
              <a:gd name="connsiteX2" fmla="*/ 2073965 w 2073965"/>
              <a:gd name="connsiteY2" fmla="*/ 5481229 h 5481229"/>
              <a:gd name="connsiteX3" fmla="*/ 0 w 2073965"/>
              <a:gd name="connsiteY3" fmla="*/ 5188167 h 5481229"/>
              <a:gd name="connsiteX4" fmla="*/ 1648242 w 2073965"/>
              <a:gd name="connsiteY4" fmla="*/ 0 h 5481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965" h="5481229">
                <a:moveTo>
                  <a:pt x="1648242" y="0"/>
                </a:moveTo>
                <a:lnTo>
                  <a:pt x="2073965" y="0"/>
                </a:lnTo>
                <a:lnTo>
                  <a:pt x="2073965" y="5481229"/>
                </a:lnTo>
                <a:lnTo>
                  <a:pt x="0" y="5188167"/>
                </a:lnTo>
                <a:lnTo>
                  <a:pt x="1648242" y="0"/>
                </a:lnTo>
                <a:close/>
              </a:path>
            </a:pathLst>
          </a:custGeom>
          <a:solidFill>
            <a:schemeClr val="bg1">
              <a:alpha val="84706"/>
            </a:schemeClr>
          </a:solidFill>
          <a:ln>
            <a:noFill/>
          </a:ln>
        </p:spPr>
        <p:txBody>
          <a:bodyPr vert="horz" wrap="square" lIns="91403" tIns="45702" rIns="91403" bIns="45702" numCol="1" anchor="t" anchorCtr="0" compatLnSpc="1">
            <a:prstTxWarp prst="textNoShape">
              <a:avLst/>
            </a:prstTxWarp>
            <a:noAutofit/>
          </a:bodyPr>
          <a:lstStyle/>
          <a:p>
            <a:pPr defTabSz="914037">
              <a:defRPr/>
            </a:pPr>
            <a:endParaRPr lang="en-US" sz="1799" kern="0" dirty="0">
              <a:solidFill>
                <a:srgbClr val="FFFFFF"/>
              </a:solidFill>
            </a:endParaRPr>
          </a:p>
        </p:txBody>
      </p:sp>
      <p:sp>
        <p:nvSpPr>
          <p:cNvPr id="5" name="Freeform 4"/>
          <p:cNvSpPr>
            <a:spLocks/>
          </p:cNvSpPr>
          <p:nvPr userDrawn="1"/>
        </p:nvSpPr>
        <p:spPr bwMode="auto">
          <a:xfrm>
            <a:off x="9788542" y="5188169"/>
            <a:ext cx="2647933" cy="1806676"/>
          </a:xfrm>
          <a:custGeom>
            <a:avLst/>
            <a:gdLst>
              <a:gd name="connsiteX0" fmla="*/ 573968 w 2647933"/>
              <a:gd name="connsiteY0" fmla="*/ 0 h 1806676"/>
              <a:gd name="connsiteX1" fmla="*/ 2647933 w 2647933"/>
              <a:gd name="connsiteY1" fmla="*/ 293062 h 1806676"/>
              <a:gd name="connsiteX2" fmla="*/ 2647933 w 2647933"/>
              <a:gd name="connsiteY2" fmla="*/ 1806676 h 1806676"/>
              <a:gd name="connsiteX3" fmla="*/ 0 w 2647933"/>
              <a:gd name="connsiteY3" fmla="*/ 1806676 h 1806676"/>
              <a:gd name="connsiteX4" fmla="*/ 573968 w 2647933"/>
              <a:gd name="connsiteY4" fmla="*/ 0 h 180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7933" h="1806676">
                <a:moveTo>
                  <a:pt x="573968" y="0"/>
                </a:moveTo>
                <a:lnTo>
                  <a:pt x="2647933" y="293062"/>
                </a:lnTo>
                <a:lnTo>
                  <a:pt x="2647933" y="1806676"/>
                </a:lnTo>
                <a:lnTo>
                  <a:pt x="0" y="1806676"/>
                </a:lnTo>
                <a:lnTo>
                  <a:pt x="573968" y="0"/>
                </a:lnTo>
                <a:close/>
              </a:path>
            </a:pathLst>
          </a:custGeom>
          <a:solidFill>
            <a:srgbClr val="FFFFFF"/>
          </a:solidFill>
          <a:ln w="3175">
            <a:solidFill>
              <a:srgbClr val="FFFFFF"/>
            </a:solidFill>
          </a:ln>
        </p:spPr>
        <p:txBody>
          <a:bodyPr vert="horz" wrap="square" lIns="91403" tIns="45702" rIns="91403" bIns="45702" numCol="1" anchor="t" anchorCtr="0" compatLnSpc="1">
            <a:prstTxWarp prst="textNoShape">
              <a:avLst/>
            </a:prstTxWarp>
            <a:noAutofit/>
          </a:bodyPr>
          <a:lstStyle/>
          <a:p>
            <a:pPr defTabSz="914037">
              <a:defRPr/>
            </a:pPr>
            <a:endParaRPr lang="en-US" sz="1799" kern="0" dirty="0">
              <a:solidFill>
                <a:srgbClr val="FFFFFF"/>
              </a:solidFill>
            </a:endParaRPr>
          </a:p>
        </p:txBody>
      </p:sp>
      <p:sp>
        <p:nvSpPr>
          <p:cNvPr id="7" name="Title 6"/>
          <p:cNvSpPr>
            <a:spLocks noGrp="1"/>
          </p:cNvSpPr>
          <p:nvPr>
            <p:ph type="title"/>
          </p:nvPr>
        </p:nvSpPr>
        <p:spPr>
          <a:xfrm>
            <a:off x="529661" y="5188170"/>
            <a:ext cx="11375536" cy="762786"/>
          </a:xfrm>
        </p:spPr>
        <p:txBody>
          <a:bodyPr/>
          <a:lstStyle>
            <a:lvl1pPr algn="l" defTabSz="932559" rtl="0" eaLnBrk="1" latinLnBrk="0" hangingPunct="1">
              <a:lnSpc>
                <a:spcPct val="90000"/>
              </a:lnSpc>
              <a:spcBef>
                <a:spcPct val="0"/>
              </a:spcBef>
              <a:buNone/>
              <a:defRPr lang="en-US" sz="8975" b="0" kern="1200" cap="none" spc="-306" baseline="0" dirty="0">
                <a:ln w="3175">
                  <a:noFill/>
                </a:ln>
                <a:solidFill>
                  <a:schemeClr val="bg1"/>
                </a:solidFill>
                <a:effectLst/>
                <a:latin typeface="+mj-lt"/>
                <a:ea typeface="+mn-ea"/>
                <a:cs typeface="Arial" charset="0"/>
              </a:defRPr>
            </a:lvl1pPr>
          </a:lstStyle>
          <a:p>
            <a:r>
              <a:rPr lang="en-US" dirty="0"/>
              <a:t>Click to edit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9160" y="6221788"/>
            <a:ext cx="2208564" cy="764735"/>
          </a:xfrm>
          <a:prstGeom prst="rect">
            <a:avLst/>
          </a:prstGeom>
        </p:spPr>
      </p:pic>
    </p:spTree>
    <p:extLst>
      <p:ext uri="{BB962C8B-B14F-4D97-AF65-F5344CB8AC3E}">
        <p14:creationId xmlns:p14="http://schemas.microsoft.com/office/powerpoint/2010/main" val="4018218538"/>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7"/>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a:t>Click to edit Master text styles</a:t>
            </a:r>
          </a:p>
        </p:txBody>
      </p:sp>
    </p:spTree>
    <p:extLst>
      <p:ext uri="{BB962C8B-B14F-4D97-AF65-F5344CB8AC3E}">
        <p14:creationId xmlns:p14="http://schemas.microsoft.com/office/powerpoint/2010/main" val="367951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530725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a:xfrm>
            <a:off x="529661" y="455200"/>
            <a:ext cx="11375536" cy="762786"/>
          </a:xfrm>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1777944317"/>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1514067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8"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31640873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6" name="Content Placeholder 5"/>
          <p:cNvSpPr>
            <a:spLocks noGrp="1"/>
          </p:cNvSpPr>
          <p:nvPr>
            <p:ph sz="quarter" idx="4"/>
          </p:nvPr>
        </p:nvSpPr>
        <p:spPr>
          <a:xfrm>
            <a:off x="6313879" y="1715388"/>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spTree>
    <p:extLst>
      <p:ext uri="{BB962C8B-B14F-4D97-AF65-F5344CB8AC3E}">
        <p14:creationId xmlns:p14="http://schemas.microsoft.com/office/powerpoint/2010/main" val="25496326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38858228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7"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8"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75345473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80" y="1385090"/>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80" y="4429868"/>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a:t>Click to edit Master text styles</a:t>
            </a:r>
          </a:p>
        </p:txBody>
      </p:sp>
    </p:spTree>
    <p:extLst>
      <p:ext uri="{BB962C8B-B14F-4D97-AF65-F5344CB8AC3E}">
        <p14:creationId xmlns:p14="http://schemas.microsoft.com/office/powerpoint/2010/main" val="38282586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927556837"/>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9661" y="448373"/>
            <a:ext cx="11375536"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920566056"/>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1920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83378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50" y="1476623"/>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7258023"/>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0" y="233153"/>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6" name="Text Placeholder 5"/>
          <p:cNvSpPr>
            <a:spLocks noGrp="1"/>
          </p:cNvSpPr>
          <p:nvPr>
            <p:ph type="body" sz="quarter" idx="10" hasCustomPrompt="1"/>
          </p:nvPr>
        </p:nvSpPr>
        <p:spPr bwMode="white">
          <a:xfrm>
            <a:off x="529661"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530833720"/>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Section Title Accent Color 2">
    <p:bg>
      <p:bgPr>
        <a:solidFill>
          <a:srgbClr val="004B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solidFill>
                  <a:schemeClr val="tx1"/>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9568717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7339" spc="-15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4432" y="6385787"/>
            <a:ext cx="1559889" cy="540126"/>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invGray">
          <a:xfrm>
            <a:off x="214778" y="6512091"/>
            <a:ext cx="1312329" cy="287521"/>
          </a:xfrm>
          <a:prstGeom prst="rect">
            <a:avLst/>
          </a:prstGeom>
        </p:spPr>
      </p:pic>
    </p:spTree>
    <p:extLst>
      <p:ext uri="{BB962C8B-B14F-4D97-AF65-F5344CB8AC3E}">
        <p14:creationId xmlns:p14="http://schemas.microsoft.com/office/powerpoint/2010/main" val="1548036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015262"/>
          </a:xfrm>
          <a:prstGeom prst="rect">
            <a:avLst/>
          </a:prstGeom>
        </p:spPr>
        <p:txBody>
          <a:bodyPr/>
          <a:lstStyle>
            <a:lvl1pPr marL="0" indent="0">
              <a:spcBef>
                <a:spcPts val="2447"/>
              </a:spcBef>
              <a:buNone/>
              <a:defRPr sz="4079">
                <a:gradFill>
                  <a:gsLst>
                    <a:gs pos="100000">
                      <a:schemeClr val="bg2"/>
                    </a:gs>
                    <a:gs pos="0">
                      <a:schemeClr val="bg2"/>
                    </a:gs>
                  </a:gsLst>
                  <a:lin ang="5400000" scaled="0"/>
                </a:gradFill>
                <a:latin typeface="+mj-lt"/>
              </a:defRPr>
            </a:lvl1pPr>
            <a:lvl2pPr marL="0" indent="0">
              <a:buNone/>
              <a:defRPr sz="2039">
                <a:gradFill>
                  <a:gsLst>
                    <a:gs pos="100000">
                      <a:schemeClr val="bg2"/>
                    </a:gs>
                    <a:gs pos="0">
                      <a:schemeClr val="bg2"/>
                    </a:gs>
                  </a:gsLst>
                  <a:lin ang="5400000" scaled="0"/>
                </a:gradFill>
              </a:defRPr>
            </a:lvl2pPr>
            <a:lvl3pPr marL="236271" indent="0">
              <a:buNone/>
              <a:defRPr sz="2039">
                <a:gradFill>
                  <a:gsLst>
                    <a:gs pos="100000">
                      <a:schemeClr val="bg2"/>
                    </a:gs>
                    <a:gs pos="0">
                      <a:schemeClr val="bg2"/>
                    </a:gs>
                  </a:gsLst>
                  <a:lin ang="5400000" scaled="0"/>
                </a:gradFill>
              </a:defRPr>
            </a:lvl3pPr>
            <a:lvl4pPr marL="466070" indent="0">
              <a:buNone/>
              <a:defRPr sz="2039">
                <a:gradFill>
                  <a:gsLst>
                    <a:gs pos="100000">
                      <a:schemeClr val="bg2"/>
                    </a:gs>
                    <a:gs pos="0">
                      <a:schemeClr val="bg2"/>
                    </a:gs>
                  </a:gsLst>
                  <a:lin ang="5400000" scaled="0"/>
                </a:gradFill>
              </a:defRPr>
            </a:lvl4pPr>
            <a:lvl5pPr marL="707196" indent="0">
              <a:buNone/>
              <a:defRPr sz="2039">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722813964"/>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794852"/>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60"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Footer Placeholder 2"/>
          <p:cNvSpPr>
            <a:spLocks noGrp="1"/>
          </p:cNvSpPr>
          <p:nvPr>
            <p:ph type="ftr" sz="quarter" idx="10"/>
          </p:nvPr>
        </p:nvSpPr>
        <p:spPr/>
        <p:txBody>
          <a:bodyPr/>
          <a:lstStyle/>
          <a:p>
            <a:r>
              <a:rPr lang="en-US">
                <a:solidFill>
                  <a:srgbClr val="505050"/>
                </a:solidFill>
              </a:rPr>
              <a:t>Microsoft Confidential</a:t>
            </a:r>
          </a:p>
        </p:txBody>
      </p:sp>
      <p:sp>
        <p:nvSpPr>
          <p:cNvPr id="4" name="Slide Number Placeholder 3"/>
          <p:cNvSpPr>
            <a:spLocks noGrp="1"/>
          </p:cNvSpPr>
          <p:nvPr>
            <p:ph type="sldNum" sz="quarter" idx="11"/>
          </p:nvPr>
        </p:nvSpPr>
        <p:spPr/>
        <p:txBody>
          <a:bodyPr/>
          <a:lstStyle/>
          <a:p>
            <a:pPr defTabSz="932563"/>
            <a:fld id="{27258FFF-F925-446B-8502-81C933981705}" type="slidenum">
              <a:rPr lang="en-US" smtClean="0">
                <a:solidFill>
                  <a:srgbClr val="505050"/>
                </a:solidFill>
              </a:rPr>
              <a:pPr defTabSz="932563"/>
              <a:t>‹#›</a:t>
            </a:fld>
            <a:endParaRPr lang="en-US">
              <a:solidFill>
                <a:srgbClr val="505050"/>
              </a:solidFill>
            </a:endParaRPr>
          </a:p>
        </p:txBody>
      </p:sp>
      <p:sp>
        <p:nvSpPr>
          <p:cNvPr id="7" name="Title 1"/>
          <p:cNvSpPr>
            <a:spLocks noGrp="1"/>
          </p:cNvSpPr>
          <p:nvPr>
            <p:ph type="title" hasCustomPrompt="1"/>
          </p:nvPr>
        </p:nvSpPr>
        <p:spPr>
          <a:xfrm>
            <a:off x="585216" y="264964"/>
            <a:ext cx="11226195" cy="1097302"/>
          </a:xfrm>
        </p:spPr>
        <p:txBody>
          <a:bodyPr lIns="0" tIns="91440" rIns="146304" bIns="91440"/>
          <a:lstStyle>
            <a:lvl1pPr>
              <a:lnSpc>
                <a:spcPts val="4899"/>
              </a:lnSpc>
              <a:defRPr sz="4399" baseline="0">
                <a:solidFill>
                  <a:schemeClr val="accent1"/>
                </a:solidFill>
              </a:defRPr>
            </a:lvl1pPr>
          </a:lstStyle>
          <a:p>
            <a:r>
              <a:rPr lang="en-US" dirty="0" err="1"/>
              <a:t>Lorem</a:t>
            </a:r>
            <a:r>
              <a:rPr lang="en-US" dirty="0"/>
              <a:t> </a:t>
            </a:r>
            <a:r>
              <a:rPr lang="en-US" dirty="0" err="1"/>
              <a:t>ipsum</a:t>
            </a:r>
            <a:r>
              <a:rPr lang="en-US" dirty="0"/>
              <a:t> dolor sit.</a:t>
            </a:r>
          </a:p>
        </p:txBody>
      </p:sp>
    </p:spTree>
    <p:extLst>
      <p:ext uri="{BB962C8B-B14F-4D97-AF65-F5344CB8AC3E}">
        <p14:creationId xmlns:p14="http://schemas.microsoft.com/office/powerpoint/2010/main" val="3800461640"/>
      </p:ext>
    </p:extLst>
  </p:cSld>
  <p:clrMapOvr>
    <a:masterClrMapping/>
  </p:clrMapOvr>
  <p:transitio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79"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98579"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33283344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8248" y="1476621"/>
            <a:ext cx="11375536" cy="2015262"/>
          </a:xfrm>
          <a:prstGeom prst="rect">
            <a:avLst/>
          </a:prstGeom>
        </p:spPr>
        <p:txBody>
          <a:bodyPr/>
          <a:lstStyle>
            <a:lvl1pPr marL="0" indent="0">
              <a:spcBef>
                <a:spcPts val="2448"/>
              </a:spcBef>
              <a:buNone/>
              <a:defRPr sz="4080">
                <a:solidFill>
                  <a:schemeClr val="tx1"/>
                </a:solidFill>
                <a:latin typeface="+mj-lt"/>
              </a:defRPr>
            </a:lvl1pPr>
            <a:lvl2pPr marL="0" indent="0">
              <a:buNone/>
              <a:defRPr sz="2040">
                <a:solidFill>
                  <a:schemeClr val="tx1"/>
                </a:solidFill>
              </a:defRPr>
            </a:lvl2pPr>
            <a:lvl3pPr marL="236387" indent="0">
              <a:buNone/>
              <a:defRPr sz="2040">
                <a:solidFill>
                  <a:schemeClr val="tx1"/>
                </a:solidFill>
              </a:defRPr>
            </a:lvl3pPr>
            <a:lvl4pPr marL="466298" indent="0">
              <a:buNone/>
              <a:defRPr sz="2040">
                <a:solidFill>
                  <a:schemeClr val="tx1"/>
                </a:solidFill>
              </a:defRPr>
            </a:lvl4pPr>
            <a:lvl5pPr marL="707543" indent="0">
              <a:buNone/>
              <a:defRPr sz="204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1204522069"/>
      </p:ext>
    </p:extLst>
  </p:cSld>
  <p:clrMapOvr>
    <a:masterClrMapping/>
  </p:clrMapOvr>
  <p:transition>
    <p:fade/>
  </p:transition>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289"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
        <p:nvSpPr>
          <p:cNvPr id="7" name="Title 2"/>
          <p:cNvSpPr>
            <a:spLocks noGrp="1"/>
          </p:cNvSpPr>
          <p:nvPr>
            <p:ph type="title"/>
          </p:nvPr>
        </p:nvSpPr>
        <p:spPr>
          <a:xfrm>
            <a:off x="335290" y="233152"/>
            <a:ext cx="11375536" cy="762786"/>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5598586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18522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Text Placeholder 5"/>
          <p:cNvSpPr>
            <a:spLocks noGrp="1"/>
          </p:cNvSpPr>
          <p:nvPr>
            <p:ph type="body" sz="quarter" idx="11"/>
          </p:nvPr>
        </p:nvSpPr>
        <p:spPr>
          <a:xfrm>
            <a:off x="335290" y="1476624"/>
            <a:ext cx="5504573" cy="2511229"/>
          </a:xfrm>
        </p:spPr>
        <p:txBody>
          <a:bodyPr/>
          <a:lstStyle>
            <a:lvl1pPr marL="0" indent="0">
              <a:spcBef>
                <a:spcPts val="1224"/>
              </a:spcBef>
              <a:buNone/>
              <a:defRPr sz="1428" spc="0" baseline="0">
                <a:solidFill>
                  <a:schemeClr val="tx1"/>
                </a:solidFill>
                <a:latin typeface="+mn-lt"/>
              </a:defRPr>
            </a:lvl1pPr>
            <a:lvl2pPr marL="0" indent="0">
              <a:buNone/>
              <a:defRPr sz="1428" spc="0" baseline="0">
                <a:solidFill>
                  <a:schemeClr val="tx1"/>
                </a:solidFill>
                <a:latin typeface="+mn-lt"/>
              </a:defRPr>
            </a:lvl2pPr>
            <a:lvl3pPr marL="238007" indent="0">
              <a:buNone/>
              <a:defRPr sz="1428" spc="0" baseline="0">
                <a:solidFill>
                  <a:schemeClr val="tx1"/>
                </a:solidFill>
                <a:latin typeface="+mn-lt"/>
              </a:defRPr>
            </a:lvl3pPr>
            <a:lvl4pPr marL="466298" indent="0">
              <a:buNone/>
              <a:defRPr sz="1428" spc="0" baseline="0">
                <a:solidFill>
                  <a:schemeClr val="tx1"/>
                </a:solidFill>
                <a:latin typeface="+mn-lt"/>
              </a:defRPr>
            </a:lvl4pPr>
            <a:lvl5pPr marL="707543" indent="0">
              <a:buNone/>
              <a:defRPr sz="1428" spc="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6206253" y="1476624"/>
            <a:ext cx="5504573" cy="2511229"/>
          </a:xfrm>
        </p:spPr>
        <p:txBody>
          <a:bodyPr/>
          <a:lstStyle>
            <a:lvl1pPr marL="0" indent="0">
              <a:spcBef>
                <a:spcPts val="1224"/>
              </a:spcBef>
              <a:buNone/>
              <a:defRPr lang="en-US" sz="1428" kern="1200" spc="0" baseline="0" dirty="0" smtClean="0">
                <a:solidFill>
                  <a:schemeClr val="tx1"/>
                </a:solidFill>
                <a:latin typeface="+mn-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1428" kern="1200" spc="0" baseline="0" dirty="0" smtClean="0">
                <a:solidFill>
                  <a:schemeClr val="tx1"/>
                </a:soli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1428" kern="1200" spc="0" baseline="0" dirty="0" smtClean="0">
                <a:solidFill>
                  <a:schemeClr val="tx1"/>
                </a:soli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1428" kern="1200" spc="0" baseline="0" dirty="0" smtClean="0">
                <a:solidFill>
                  <a:schemeClr val="tx1"/>
                </a:soli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1428" kern="1200" spc="0" baseline="0" dirty="0">
                <a:solidFill>
                  <a:schemeClr val="tx1"/>
                </a:soli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Fifth level</a:t>
            </a:r>
          </a:p>
        </p:txBody>
      </p:sp>
      <p:sp>
        <p:nvSpPr>
          <p:cNvPr id="7" name="Slide Number Placeholder 9"/>
          <p:cNvSpPr>
            <a:spLocks noGrp="1"/>
          </p:cNvSpPr>
          <p:nvPr>
            <p:ph type="sldNum" sz="quarter" idx="13"/>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1383531759"/>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5290" y="1476623"/>
            <a:ext cx="5504573" cy="1412567"/>
          </a:xfrm>
        </p:spPr>
        <p:txBody>
          <a:bodyPr>
            <a:spAutoFit/>
          </a:bodyPr>
          <a:lstStyle>
            <a:lvl1pPr marL="174862" indent="-174862">
              <a:lnSpc>
                <a:spcPct val="100000"/>
              </a:lnSpc>
              <a:spcBef>
                <a:spcPts val="612"/>
              </a:spcBef>
              <a:buClr>
                <a:schemeClr val="bg2"/>
              </a:buClr>
              <a:buSzPct val="100000"/>
              <a:buFont typeface="Wingdings" pitchFamily="2" charset="2"/>
              <a:buChar char=""/>
              <a:defRPr lang="en-US" sz="1428" kern="1200" spc="0" baseline="0" dirty="0" smtClean="0">
                <a:solidFill>
                  <a:schemeClr val="tx1"/>
                </a:solidFill>
                <a:latin typeface="+mn-lt"/>
                <a:ea typeface="+mn-ea"/>
                <a:cs typeface="+mn-cs"/>
              </a:defRPr>
            </a:lvl1pPr>
            <a:lvl2pPr marL="408011" indent="-168385">
              <a:lnSpc>
                <a:spcPct val="100000"/>
              </a:lnSpc>
              <a:spcBef>
                <a:spcPts val="612"/>
              </a:spcBef>
              <a:defRPr sz="1428" baseline="0">
                <a:solidFill>
                  <a:schemeClr val="tx1"/>
                </a:solidFill>
              </a:defRPr>
            </a:lvl2pPr>
            <a:lvl3pPr marL="641160" indent="-168385">
              <a:lnSpc>
                <a:spcPct val="100000"/>
              </a:lnSpc>
              <a:spcBef>
                <a:spcPts val="612"/>
              </a:spcBef>
              <a:tabLst/>
              <a:defRPr sz="1428" baseline="0">
                <a:solidFill>
                  <a:schemeClr val="tx1"/>
                </a:solidFill>
              </a:defRPr>
            </a:lvl3pPr>
            <a:lvl4pPr marL="880786" indent="-181338">
              <a:lnSpc>
                <a:spcPct val="100000"/>
              </a:lnSpc>
              <a:spcBef>
                <a:spcPts val="612"/>
              </a:spcBef>
              <a:defRPr sz="1428" baseline="0">
                <a:solidFill>
                  <a:schemeClr val="tx1"/>
                </a:solidFill>
              </a:defRPr>
            </a:lvl4pPr>
            <a:lvl5pPr marL="1049171" indent="-168385">
              <a:lnSpc>
                <a:spcPct val="100000"/>
              </a:lnSpc>
              <a:spcBef>
                <a:spcPts val="612"/>
              </a:spcBef>
              <a:tabLst/>
              <a:defRPr sz="1428"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06253" y="1476624"/>
            <a:ext cx="5504573" cy="1434474"/>
          </a:xfrm>
        </p:spPr>
        <p:txBody>
          <a:bodyPr>
            <a:spAutoFit/>
          </a:bodyPr>
          <a:lstStyle>
            <a:lvl1pPr marL="174862" indent="-174862">
              <a:spcBef>
                <a:spcPts val="1224"/>
              </a:spcBef>
              <a:buClr>
                <a:schemeClr val="bg2"/>
              </a:buClr>
              <a:buFont typeface="Arial" pitchFamily="34" charset="0"/>
              <a:buNone/>
              <a:defRPr lang="en-US" sz="1428" kern="1200" spc="0" baseline="0" dirty="0">
                <a:solidFill>
                  <a:schemeClr val="tx1"/>
                </a:solidFill>
                <a:latin typeface="+mn-lt"/>
                <a:ea typeface="+mn-ea"/>
                <a:cs typeface="+mn-cs"/>
              </a:defRPr>
            </a:lvl1pPr>
            <a:lvl2pPr marL="346486" indent="-346486">
              <a:defRPr lang="en-US" sz="1224" kern="1200" spc="0" baseline="0" dirty="0" smtClean="0">
                <a:solidFill>
                  <a:schemeClr val="tx1"/>
                </a:solidFill>
                <a:latin typeface="+mn-lt"/>
                <a:ea typeface="+mn-ea"/>
                <a:cs typeface="+mn-cs"/>
              </a:defRPr>
            </a:lvl2pPr>
            <a:lvl3pPr marL="346486" indent="-346486">
              <a:defRPr lang="en-US" sz="1224" kern="1200" spc="0" baseline="0" dirty="0" smtClean="0">
                <a:solidFill>
                  <a:schemeClr val="tx1"/>
                </a:solidFill>
                <a:latin typeface="+mn-lt"/>
                <a:ea typeface="+mn-ea"/>
                <a:cs typeface="+mn-cs"/>
              </a:defRPr>
            </a:lvl3pPr>
            <a:lvl4pPr marL="346486" indent="-346486">
              <a:defRPr lang="en-US" sz="1224" kern="1200" spc="0" baseline="0" dirty="0" smtClean="0">
                <a:solidFill>
                  <a:schemeClr val="tx1"/>
                </a:solidFill>
                <a:latin typeface="+mn-lt"/>
                <a:ea typeface="+mn-ea"/>
                <a:cs typeface="+mn-cs"/>
              </a:defRPr>
            </a:lvl4pPr>
            <a:lvl5pPr marL="346486" indent="-346486">
              <a:defRPr lang="en-US" sz="1224" kern="1200" spc="0" baseline="0" dirty="0">
                <a:solidFill>
                  <a:schemeClr val="tx1"/>
                </a:solidFill>
                <a:latin typeface="+mn-lt"/>
                <a:ea typeface="+mn-ea"/>
                <a:cs typeface="+mn-cs"/>
              </a:defRPr>
            </a:lvl5pPr>
          </a:lstStyle>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Click to edit Master text styles</a:t>
            </a:r>
          </a:p>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Second level</a:t>
            </a:r>
          </a:p>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Third level</a:t>
            </a:r>
          </a:p>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Fourth level</a:t>
            </a:r>
          </a:p>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3487843755"/>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35289" y="1476623"/>
            <a:ext cx="5543930" cy="1695079"/>
          </a:xfrm>
          <a:prstGeom prst="rect">
            <a:avLst/>
          </a:prstGeom>
        </p:spPr>
        <p:txBody>
          <a:bodyPr>
            <a:no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6" name="Content Placeholder 5"/>
          <p:cNvSpPr>
            <a:spLocks noGrp="1"/>
          </p:cNvSpPr>
          <p:nvPr>
            <p:ph sz="quarter" idx="4"/>
          </p:nvPr>
        </p:nvSpPr>
        <p:spPr>
          <a:xfrm>
            <a:off x="6313879" y="1476624"/>
            <a:ext cx="5596178" cy="339016"/>
          </a:xfrm>
          <a:prstGeom prst="rect">
            <a:avLst/>
          </a:prstGeom>
        </p:spPr>
        <p:txBody>
          <a:bodyPr>
            <a:noAutofit/>
          </a:bodyPr>
          <a:lstStyle>
            <a:lvl1pPr marL="0" indent="0">
              <a:spcBef>
                <a:spcPts val="1224"/>
              </a:spcBef>
              <a:buNone/>
              <a:defRPr lang="en-US" sz="2040" kern="1200" spc="0" dirty="0" smtClean="0">
                <a:solidFill>
                  <a:schemeClr val="tx1"/>
                </a:soli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18891773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6" name="Content Placeholder 5"/>
          <p:cNvSpPr>
            <a:spLocks noGrp="1"/>
          </p:cNvSpPr>
          <p:nvPr>
            <p:ph sz="quarter" idx="4"/>
          </p:nvPr>
        </p:nvSpPr>
        <p:spPr>
          <a:xfrm>
            <a:off x="6313879" y="1715388"/>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104" y="6141008"/>
            <a:ext cx="1799094" cy="830017"/>
          </a:xfrm>
          <a:prstGeom prst="rect">
            <a:avLst/>
          </a:prstGeom>
        </p:spPr>
      </p:pic>
    </p:spTree>
    <p:extLst>
      <p:ext uri="{BB962C8B-B14F-4D97-AF65-F5344CB8AC3E}">
        <p14:creationId xmlns:p14="http://schemas.microsoft.com/office/powerpoint/2010/main" val="30269842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8" name="Rectangle 7"/>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58149"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9" name="Content Placeholder 5"/>
          <p:cNvSpPr>
            <a:spLocks noGrp="1"/>
          </p:cNvSpPr>
          <p:nvPr>
            <p:ph sz="quarter" idx="13"/>
          </p:nvPr>
        </p:nvSpPr>
        <p:spPr>
          <a:xfrm>
            <a:off x="531279" y="2789431"/>
            <a:ext cx="5368634"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104" y="6141008"/>
            <a:ext cx="1799094" cy="830017"/>
          </a:xfrm>
          <a:prstGeom prst="rect">
            <a:avLst/>
          </a:prstGeom>
        </p:spPr>
      </p:pic>
      <p:sp>
        <p:nvSpPr>
          <p:cNvPr id="4" name="Picture Placeholder 3"/>
          <p:cNvSpPr>
            <a:spLocks noGrp="1"/>
          </p:cNvSpPr>
          <p:nvPr>
            <p:ph type="pic" sz="quarter" idx="14" hasCustomPrompt="1"/>
          </p:nvPr>
        </p:nvSpPr>
        <p:spPr>
          <a:xfrm>
            <a:off x="6098377" y="0"/>
            <a:ext cx="6338099" cy="6994525"/>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979780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7"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6344428"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0418" y="6134656"/>
            <a:ext cx="1774190" cy="832141"/>
          </a:xfrm>
          <a:prstGeom prst="rect">
            <a:avLst/>
          </a:prstGeom>
        </p:spPr>
      </p:pic>
    </p:spTree>
    <p:extLst>
      <p:ext uri="{BB962C8B-B14F-4D97-AF65-F5344CB8AC3E}">
        <p14:creationId xmlns:p14="http://schemas.microsoft.com/office/powerpoint/2010/main" val="401072081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Content Placeholder 4"/>
          <p:cNvSpPr>
            <a:spLocks noGrp="1"/>
          </p:cNvSpPr>
          <p:nvPr>
            <p:ph sz="quarter" idx="11" hasCustomPrompt="1"/>
          </p:nvPr>
        </p:nvSpPr>
        <p:spPr>
          <a:xfrm>
            <a:off x="531280" y="1385090"/>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
        <p:nvSpPr>
          <p:cNvPr id="11" name="Content Placeholder 4"/>
          <p:cNvSpPr>
            <a:spLocks noGrp="1"/>
          </p:cNvSpPr>
          <p:nvPr>
            <p:ph sz="quarter" idx="13"/>
          </p:nvPr>
        </p:nvSpPr>
        <p:spPr>
          <a:xfrm>
            <a:off x="531280" y="4429868"/>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104" y="6141008"/>
            <a:ext cx="1799094" cy="830017"/>
          </a:xfrm>
          <a:prstGeom prst="rect">
            <a:avLst/>
          </a:prstGeom>
        </p:spPr>
      </p:pic>
    </p:spTree>
    <p:extLst>
      <p:ext uri="{BB962C8B-B14F-4D97-AF65-F5344CB8AC3E}">
        <p14:creationId xmlns:p14="http://schemas.microsoft.com/office/powerpoint/2010/main" val="31238253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3520702528"/>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75278"/>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Slide for Developer Code</a:t>
            </a:r>
          </a:p>
        </p:txBody>
      </p:sp>
      <p:sp>
        <p:nvSpPr>
          <p:cNvPr id="5" name="Text Placeholder 4"/>
          <p:cNvSpPr>
            <a:spLocks noGrp="1"/>
          </p:cNvSpPr>
          <p:nvPr>
            <p:ph type="body" sz="quarter" idx="10"/>
          </p:nvPr>
        </p:nvSpPr>
        <p:spPr>
          <a:xfrm>
            <a:off x="335290" y="1476623"/>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73083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88267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p:cNvSpPr>
            <a:spLocks noGrp="1"/>
          </p:cNvSpPr>
          <p:nvPr>
            <p:ph type="sldNum" sz="quarter" idx="4"/>
          </p:nvPr>
        </p:nvSpPr>
        <p:spPr>
          <a:xfrm>
            <a:off x="11559420" y="6624941"/>
            <a:ext cx="563832" cy="192135"/>
          </a:xfrm>
          <a:prstGeom prst="rect">
            <a:avLst/>
          </a:prstGeom>
        </p:spPr>
        <p:txBody>
          <a:bodyPr vert="horz" wrap="square" lIns="0" tIns="0" rIns="0" bIns="0" rtlCol="0" anchor="t" anchorCtr="0">
            <a:spAutoFit/>
          </a:bodyPr>
          <a:lstStyle>
            <a:lvl1pPr algn="r">
              <a:defRPr sz="1224">
                <a:gradFill>
                  <a:gsLst>
                    <a:gs pos="0">
                      <a:schemeClr val="tx1"/>
                    </a:gs>
                    <a:gs pos="100000">
                      <a:schemeClr val="tx1"/>
                    </a:gs>
                  </a:gsLst>
                  <a:lin ang="5400000" scaled="1"/>
                </a:gradFill>
              </a:defRPr>
            </a:lvl1pPr>
          </a:lstStyle>
          <a:p>
            <a:pPr defTabSz="932563">
              <a:defRPr/>
            </a:pPr>
            <a:fld id="{AFD80C93-DCA8-40F0-BCEE-92802E69A74F}" type="slidenum">
              <a:rPr lang="en-US" smtClean="0">
                <a:gradFill>
                  <a:gsLst>
                    <a:gs pos="0">
                      <a:srgbClr val="505050"/>
                    </a:gs>
                    <a:gs pos="100000">
                      <a:srgbClr val="505050"/>
                    </a:gs>
                  </a:gsLst>
                  <a:lin ang="5400000" scaled="1"/>
                </a:gradFill>
              </a:rPr>
              <a:pPr defTabSz="932563">
                <a:defRPr/>
              </a:pPr>
              <a:t>‹#›</a:t>
            </a:fld>
            <a:endParaRPr lang="en-US" dirty="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897994461"/>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6729" b="0" spc="-153" baseline="0">
                <a:gradFill>
                  <a:gsLst>
                    <a:gs pos="1250">
                      <a:schemeClr val="bg1"/>
                    </a:gs>
                    <a:gs pos="100000">
                      <a:schemeClr val="bg1"/>
                    </a:gs>
                  </a:gsLst>
                  <a:lin ang="5400000" scaled="0"/>
                </a:gradFill>
                <a:latin typeface="+mj-lt"/>
              </a:defRPr>
            </a:lvl1pPr>
          </a:lstStyle>
          <a:p>
            <a:r>
              <a:rPr lang="en-US" dirty="0"/>
              <a:t>Click to edit title style</a:t>
            </a:r>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10001" y="5591787"/>
            <a:ext cx="2990746" cy="1402738"/>
          </a:xfrm>
          <a:prstGeom prst="rect">
            <a:avLst/>
          </a:prstGeom>
        </p:spPr>
      </p:pic>
    </p:spTree>
    <p:extLst>
      <p:ext uri="{BB962C8B-B14F-4D97-AF65-F5344CB8AC3E}">
        <p14:creationId xmlns:p14="http://schemas.microsoft.com/office/powerpoint/2010/main" val="21078244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1" y="2875736"/>
            <a:ext cx="11375536" cy="1243058"/>
          </a:xfrm>
        </p:spPr>
        <p:txBody>
          <a:bodyPr anchor="b" anchorCtr="0"/>
          <a:lstStyle>
            <a:lvl1pPr>
              <a:defRPr sz="6599" b="0" spc="-153" baseline="0">
                <a:gradFill>
                  <a:gsLst>
                    <a:gs pos="100000">
                      <a:schemeClr val="bg1"/>
                    </a:gs>
                    <a:gs pos="0">
                      <a:schemeClr val="bg1"/>
                    </a:gs>
                  </a:gsLst>
                  <a:lin ang="5400000" scaled="0"/>
                </a:gradFill>
                <a:latin typeface="+mj-lt"/>
              </a:defRPr>
            </a:lvl1pPr>
          </a:lstStyle>
          <a:p>
            <a:r>
              <a:rPr lang="en-US" dirty="0"/>
              <a:t>Click to edit title style</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400418" y="6134656"/>
            <a:ext cx="1774190" cy="832141"/>
          </a:xfrm>
          <a:prstGeom prst="rect">
            <a:avLst/>
          </a:prstGeom>
        </p:spPr>
      </p:pic>
    </p:spTree>
    <p:extLst>
      <p:ext uri="{BB962C8B-B14F-4D97-AF65-F5344CB8AC3E}">
        <p14:creationId xmlns:p14="http://schemas.microsoft.com/office/powerpoint/2010/main" val="3283437781"/>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2"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190" indent="0" algn="ctr">
              <a:buNone/>
              <a:defRPr>
                <a:solidFill>
                  <a:schemeClr val="tx1">
                    <a:tint val="75000"/>
                  </a:schemeClr>
                </a:solidFill>
              </a:defRPr>
            </a:lvl2pPr>
            <a:lvl3pPr marL="932380" indent="0" algn="ctr">
              <a:buNone/>
              <a:defRPr>
                <a:solidFill>
                  <a:schemeClr val="tx1">
                    <a:tint val="75000"/>
                  </a:schemeClr>
                </a:solidFill>
              </a:defRPr>
            </a:lvl3pPr>
            <a:lvl4pPr marL="1398571" indent="0" algn="ctr">
              <a:buNone/>
              <a:defRPr>
                <a:solidFill>
                  <a:schemeClr val="tx1">
                    <a:tint val="75000"/>
                  </a:schemeClr>
                </a:solidFill>
              </a:defRPr>
            </a:lvl4pPr>
            <a:lvl5pPr marL="1864761" indent="0" algn="ctr">
              <a:buNone/>
              <a:defRPr>
                <a:solidFill>
                  <a:schemeClr val="tx1">
                    <a:tint val="75000"/>
                  </a:schemeClr>
                </a:solidFill>
              </a:defRPr>
            </a:lvl5pPr>
            <a:lvl6pPr marL="2330951" indent="0" algn="ctr">
              <a:buNone/>
              <a:defRPr>
                <a:solidFill>
                  <a:schemeClr val="tx1">
                    <a:tint val="75000"/>
                  </a:schemeClr>
                </a:solidFill>
              </a:defRPr>
            </a:lvl6pPr>
            <a:lvl7pPr marL="2797140" indent="0" algn="ctr">
              <a:buNone/>
              <a:defRPr>
                <a:solidFill>
                  <a:schemeClr val="tx1">
                    <a:tint val="75000"/>
                  </a:schemeClr>
                </a:solidFill>
              </a:defRPr>
            </a:lvl7pPr>
            <a:lvl8pPr marL="3263330" indent="0" algn="ctr">
              <a:buNone/>
              <a:defRPr>
                <a:solidFill>
                  <a:schemeClr val="tx1">
                    <a:tint val="75000"/>
                  </a:schemeClr>
                </a:solidFill>
              </a:defRPr>
            </a:lvl8pPr>
            <a:lvl9pPr marL="3729520" indent="0" algn="ctr">
              <a:buNone/>
              <a:defRPr>
                <a:solidFill>
                  <a:schemeClr val="tx1">
                    <a:tint val="75000"/>
                  </a:schemeClr>
                </a:solidFill>
              </a:defRPr>
            </a:lvl9pPr>
          </a:lstStyle>
          <a:p>
            <a:pPr marL="0" marR="0" lvl="0" indent="0" algn="l" defTabSz="932380" rtl="0" eaLnBrk="1" fontAlgn="auto" latinLnBrk="0" hangingPunct="1">
              <a:lnSpc>
                <a:spcPct val="90000"/>
              </a:lnSpc>
              <a:spcBef>
                <a:spcPts val="0"/>
              </a:spcBef>
              <a:spcAft>
                <a:spcPts val="0"/>
              </a:spcAft>
              <a:buClrTx/>
              <a:buSzPct val="90000"/>
              <a:buFont typeface="Arial" pitchFamily="34" charset="0"/>
              <a:buNone/>
              <a:tabLst/>
            </a:pPr>
            <a:r>
              <a:rPr lang="en-US" dirty="0"/>
              <a:t>Click to edit Master subtitle style</a:t>
            </a:r>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89"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29" spc="-153"/>
            </a:lvl1pPr>
          </a:lstStyle>
          <a:p>
            <a:pPr lvl="0"/>
            <a:r>
              <a:rPr lang="en-US" dirty="0"/>
              <a:t>Click to edit Master text styles</a:t>
            </a:r>
          </a:p>
        </p:txBody>
      </p:sp>
    </p:spTree>
    <p:extLst>
      <p:ext uri="{BB962C8B-B14F-4D97-AF65-F5344CB8AC3E}">
        <p14:creationId xmlns:p14="http://schemas.microsoft.com/office/powerpoint/2010/main" val="3747492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41" indent="0">
              <a:buNone/>
              <a:defRPr sz="2040">
                <a:gradFill>
                  <a:gsLst>
                    <a:gs pos="100000">
                      <a:schemeClr val="bg2"/>
                    </a:gs>
                    <a:gs pos="6000">
                      <a:schemeClr val="bg2"/>
                    </a:gs>
                  </a:gsLst>
                  <a:lin ang="5400000" scaled="0"/>
                </a:gradFill>
              </a:defRPr>
            </a:lvl3pPr>
            <a:lvl4pPr marL="466209" indent="0">
              <a:buNone/>
              <a:defRPr sz="2040">
                <a:gradFill>
                  <a:gsLst>
                    <a:gs pos="100000">
                      <a:schemeClr val="bg2"/>
                    </a:gs>
                    <a:gs pos="6000">
                      <a:schemeClr val="bg2"/>
                    </a:gs>
                  </a:gsLst>
                  <a:lin ang="5400000" scaled="0"/>
                </a:gradFill>
              </a:defRPr>
            </a:lvl4pPr>
            <a:lvl5pPr marL="707407" indent="0">
              <a:buNone/>
              <a:defRPr sz="2040">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63"/>
            <a:fld id="{727B4C2D-45E2-4621-8491-2995EB46A674}" type="slidenum">
              <a:rPr lang="en-US" smtClean="0">
                <a:gradFill>
                  <a:gsLst>
                    <a:gs pos="100000">
                      <a:srgbClr val="797A7D"/>
                    </a:gs>
                    <a:gs pos="0">
                      <a:srgbClr val="797A7D"/>
                    </a:gs>
                  </a:gsLst>
                  <a:lin ang="5400000" scaled="0"/>
                </a:gradFill>
              </a:rPr>
              <a:pPr defTabSz="932563"/>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270885645"/>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1"/>
            <a:ext cx="11375536" cy="762786"/>
          </a:xfrm>
        </p:spPr>
        <p:txBody>
          <a:bodyPr/>
          <a:lstStyle>
            <a:lvl1pPr>
              <a:defRPr>
                <a:gradFill>
                  <a:gsLst>
                    <a:gs pos="1250">
                      <a:schemeClr val="tx2"/>
                    </a:gs>
                    <a:gs pos="100000">
                      <a:schemeClr val="tx2"/>
                    </a:gs>
                  </a:gsLst>
                  <a:lin ang="5400000" scaled="0"/>
                </a:gradFill>
              </a:defRPr>
            </a:lvl1pPr>
          </a:lstStyle>
          <a:p>
            <a:r>
              <a:rPr lang="en-US" dirty="0"/>
              <a:t>Click to edit Master title style</a:t>
            </a:r>
          </a:p>
        </p:txBody>
      </p:sp>
      <p:sp>
        <p:nvSpPr>
          <p:cNvPr id="5" name="Text Placeholder 4"/>
          <p:cNvSpPr>
            <a:spLocks noGrp="1"/>
          </p:cNvSpPr>
          <p:nvPr>
            <p:ph type="body" sz="quarter" idx="10"/>
          </p:nvPr>
        </p:nvSpPr>
        <p:spPr>
          <a:xfrm>
            <a:off x="529661" y="1476621"/>
            <a:ext cx="11375536" cy="2084319"/>
          </a:xfrm>
          <a:prstGeom prst="rect">
            <a:avLst/>
          </a:prstGeom>
        </p:spPr>
        <p:txBody>
          <a:bodyPr/>
          <a:lstStyle>
            <a:lvl1pPr marL="289763" indent="-289763">
              <a:buFont typeface="Wingdings" pitchFamily="2" charset="2"/>
              <a:buChar char=""/>
              <a:defRPr sz="4080"/>
            </a:lvl1pPr>
            <a:lvl2pPr marL="527723" indent="-237961">
              <a:buFont typeface="Wingdings" pitchFamily="2" charset="2"/>
              <a:buChar char=""/>
              <a:defRPr>
                <a:latin typeface="+mn-lt"/>
              </a:defRPr>
            </a:lvl2pPr>
            <a:lvl3pPr marL="755971" indent="-228249">
              <a:buFont typeface="Wingdings" pitchFamily="2" charset="2"/>
              <a:buChar char=""/>
              <a:tabLst/>
              <a:defRPr>
                <a:latin typeface="+mn-lt"/>
              </a:defRPr>
            </a:lvl3pPr>
            <a:lvl4pPr marL="932418" indent="-176447">
              <a:buFont typeface="Wingdings" pitchFamily="2" charset="2"/>
              <a:buChar char=""/>
              <a:defRPr>
                <a:latin typeface="+mn-lt"/>
              </a:defRPr>
            </a:lvl4pPr>
            <a:lvl5pPr marL="1108865" indent="-176447">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63"/>
            <a:fld id="{727B4C2D-45E2-4621-8491-2995EB46A674}" type="slidenum">
              <a:rPr lang="en-US" smtClean="0">
                <a:gradFill>
                  <a:gsLst>
                    <a:gs pos="100000">
                      <a:srgbClr val="797A7D"/>
                    </a:gs>
                    <a:gs pos="0">
                      <a:srgbClr val="797A7D"/>
                    </a:gs>
                  </a:gsLst>
                  <a:lin ang="5400000" scaled="0"/>
                </a:gradFill>
              </a:rPr>
              <a:pPr defTabSz="932563"/>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5" y="6141008"/>
            <a:ext cx="1799095" cy="830017"/>
          </a:xfrm>
          <a:prstGeom prst="rect">
            <a:avLst/>
          </a:prstGeom>
        </p:spPr>
      </p:pic>
    </p:spTree>
    <p:extLst>
      <p:ext uri="{BB962C8B-B14F-4D97-AF65-F5344CB8AC3E}">
        <p14:creationId xmlns:p14="http://schemas.microsoft.com/office/powerpoint/2010/main" val="1516174673"/>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31279" y="1476624"/>
            <a:ext cx="5504574"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7961" indent="0">
              <a:buNone/>
              <a:defRPr sz="2040"/>
            </a:lvl3pPr>
            <a:lvl4pPr marL="466209" indent="0">
              <a:buNone/>
              <a:defRPr sz="2040"/>
            </a:lvl4pPr>
            <a:lvl5pPr marL="707407" indent="0">
              <a:buNone/>
              <a:defRPr sz="204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6405480" y="1476624"/>
            <a:ext cx="5504574"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7" marR="0" indent="0" algn="l" defTabSz="932380"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7961" marR="0" indent="0" algn="l" defTabSz="932380"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446" marR="0" indent="0" algn="l" defTabSz="932380"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0932" marR="0" indent="0" algn="l" defTabSz="932380"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380"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63"/>
            <a:fld id="{727B4C2D-45E2-4621-8491-2995EB46A674}" type="slidenum">
              <a:rPr lang="en-US" smtClean="0">
                <a:gradFill>
                  <a:gsLst>
                    <a:gs pos="100000">
                      <a:srgbClr val="797A7D"/>
                    </a:gs>
                    <a:gs pos="0">
                      <a:srgbClr val="797A7D"/>
                    </a:gs>
                  </a:gsLst>
                  <a:lin ang="5400000" scaled="0"/>
                </a:gradFill>
              </a:rPr>
              <a:pPr defTabSz="932563"/>
              <a:t>‹#›</a:t>
            </a:fld>
            <a:endParaRPr lang="en-US" dirty="0">
              <a:gradFill>
                <a:gsLst>
                  <a:gs pos="100000">
                    <a:srgbClr val="797A7D"/>
                  </a:gs>
                  <a:gs pos="0">
                    <a:srgbClr val="797A7D"/>
                  </a:gs>
                </a:gsLst>
                <a:lin ang="5400000" scaled="0"/>
              </a:gra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5" y="6141008"/>
            <a:ext cx="1799095" cy="830017"/>
          </a:xfrm>
          <a:prstGeom prst="rect">
            <a:avLst/>
          </a:prstGeom>
        </p:spPr>
      </p:pic>
    </p:spTree>
    <p:extLst>
      <p:ext uri="{BB962C8B-B14F-4D97-AF65-F5344CB8AC3E}">
        <p14:creationId xmlns:p14="http://schemas.microsoft.com/office/powerpoint/2010/main" val="1665581741"/>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38912"/>
            <a:ext cx="11681285" cy="790122"/>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334509722"/>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icensing Plan">
    <p:spTree>
      <p:nvGrpSpPr>
        <p:cNvPr id="1" name=""/>
        <p:cNvGrpSpPr/>
        <p:nvPr/>
      </p:nvGrpSpPr>
      <p:grpSpPr>
        <a:xfrm>
          <a:off x="0" y="0"/>
          <a:ext cx="0" cy="0"/>
          <a:chOff x="0" y="0"/>
          <a:chExt cx="0" cy="0"/>
        </a:xfrm>
      </p:grpSpPr>
      <p:sp>
        <p:nvSpPr>
          <p:cNvPr id="5" name="Rectangle 4"/>
          <p:cNvSpPr/>
          <p:nvPr userDrawn="1"/>
        </p:nvSpPr>
        <p:spPr bwMode="auto">
          <a:xfrm>
            <a:off x="457200" y="4049704"/>
            <a:ext cx="4892040" cy="26517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93247" rIns="93247" bIns="93247" numCol="1" spcCol="0" rtlCol="0" fromWordArt="0" anchor="t" anchorCtr="0" forceAA="0" compatLnSpc="1">
            <a:prstTxWarp prst="textNoShape">
              <a:avLst/>
            </a:prstTxWarp>
            <a:noAutofit/>
          </a:bodyPr>
          <a:lstStyle/>
          <a:p>
            <a:pPr marL="0" marR="0" lvl="0" indent="0" algn="l" defTabSz="932111" rtl="0" eaLnBrk="1" fontAlgn="base" latinLnBrk="0" hangingPunct="1">
              <a:lnSpc>
                <a:spcPct val="100000"/>
              </a:lnSpc>
              <a:spcBef>
                <a:spcPct val="0"/>
              </a:spcBef>
              <a:spcAft>
                <a:spcPts val="1224"/>
              </a:spcAft>
              <a:buClrTx/>
              <a:buSzTx/>
              <a:buFontTx/>
              <a:buNone/>
              <a:tabLst/>
              <a:defRPr/>
            </a:pPr>
            <a:endParaRPr kumimoji="0" lang="en-US" sz="1428" b="1" i="0" u="none" strike="noStrike" kern="1200" cap="none" spc="0" normalizeH="0" baseline="0" noProof="0" dirty="0">
              <a:ln>
                <a:noFill/>
              </a:ln>
              <a:solidFill>
                <a:srgbClr val="FF8C00"/>
              </a:solidFill>
              <a:effectLst/>
              <a:uLnTx/>
              <a:uFillTx/>
              <a:latin typeface="Segoe UI"/>
              <a:ea typeface="Segoe UI" pitchFamily="34" charset="0"/>
              <a:cs typeface="Segoe UI" pitchFamily="34" charset="0"/>
            </a:endParaRPr>
          </a:p>
        </p:txBody>
      </p:sp>
      <p:sp>
        <p:nvSpPr>
          <p:cNvPr id="25" name="Text Placeholder 38"/>
          <p:cNvSpPr>
            <a:spLocks noGrp="1"/>
          </p:cNvSpPr>
          <p:nvPr>
            <p:ph type="body" sz="quarter" idx="23"/>
          </p:nvPr>
        </p:nvSpPr>
        <p:spPr>
          <a:xfrm>
            <a:off x="4093370" y="4596501"/>
            <a:ext cx="1097280" cy="96012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99"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marL="0" lvl="0" defTabSz="913923" fontAlgn="base">
              <a:spcBef>
                <a:spcPct val="0"/>
              </a:spcBef>
              <a:spcAft>
                <a:spcPct val="0"/>
              </a:spcAft>
            </a:pPr>
            <a:endParaRPr lang="en-US" dirty="0"/>
          </a:p>
        </p:txBody>
      </p:sp>
      <p:sp>
        <p:nvSpPr>
          <p:cNvPr id="26" name="Text Placeholder 38"/>
          <p:cNvSpPr>
            <a:spLocks noGrp="1"/>
          </p:cNvSpPr>
          <p:nvPr>
            <p:ph type="body" sz="quarter" idx="24"/>
          </p:nvPr>
        </p:nvSpPr>
        <p:spPr>
          <a:xfrm>
            <a:off x="4093370" y="5597467"/>
            <a:ext cx="1097280" cy="96012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99"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marL="0" lvl="0" defTabSz="913923" fontAlgn="base">
              <a:spcBef>
                <a:spcPct val="0"/>
              </a:spcBef>
              <a:spcAft>
                <a:spcPct val="0"/>
              </a:spcAft>
            </a:pPr>
            <a:endParaRPr lang="en-US" dirty="0"/>
          </a:p>
        </p:txBody>
      </p:sp>
      <p:sp>
        <p:nvSpPr>
          <p:cNvPr id="24" name="Text Placeholder 38"/>
          <p:cNvSpPr>
            <a:spLocks noGrp="1"/>
          </p:cNvSpPr>
          <p:nvPr>
            <p:ph type="body" sz="quarter" idx="22"/>
          </p:nvPr>
        </p:nvSpPr>
        <p:spPr>
          <a:xfrm>
            <a:off x="650082" y="4596501"/>
            <a:ext cx="1097280" cy="96012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99"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marL="0" lvl="0" defTabSz="913923" fontAlgn="base">
              <a:spcBef>
                <a:spcPct val="0"/>
              </a:spcBef>
              <a:spcAft>
                <a:spcPct val="0"/>
              </a:spcAft>
            </a:pPr>
            <a:endParaRPr lang="en-US" dirty="0"/>
          </a:p>
        </p:txBody>
      </p:sp>
      <p:sp>
        <p:nvSpPr>
          <p:cNvPr id="2" name="Title 1"/>
          <p:cNvSpPr>
            <a:spLocks noGrp="1"/>
          </p:cNvSpPr>
          <p:nvPr>
            <p:ph type="title" hasCustomPrompt="1"/>
          </p:nvPr>
        </p:nvSpPr>
        <p:spPr>
          <a:xfrm>
            <a:off x="457201" y="438912"/>
            <a:ext cx="11380394" cy="790122"/>
          </a:xfrm>
        </p:spPr>
        <p:txBody>
          <a:bodyPr/>
          <a:lstStyle>
            <a:lvl1pPr>
              <a:defRPr>
                <a:solidFill>
                  <a:schemeClr val="tx2"/>
                </a:solidFill>
              </a:defRPr>
            </a:lvl1pPr>
          </a:lstStyle>
          <a:p>
            <a:r>
              <a:rPr lang="en-US" dirty="0"/>
              <a:t>CLICK TO EDIT MASTER TITLE STYLE</a:t>
            </a:r>
          </a:p>
        </p:txBody>
      </p:sp>
      <p:sp>
        <p:nvSpPr>
          <p:cNvPr id="6" name="Rectangle 5"/>
          <p:cNvSpPr/>
          <p:nvPr userDrawn="1"/>
        </p:nvSpPr>
        <p:spPr bwMode="auto">
          <a:xfrm>
            <a:off x="3097870" y="1312290"/>
            <a:ext cx="5577840" cy="26517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93247" rIns="93247" bIns="93247" numCol="1" spcCol="0" rtlCol="0" fromWordArt="0" anchor="t" anchorCtr="0" forceAA="0" compatLnSpc="1">
            <a:prstTxWarp prst="textNoShape">
              <a:avLst/>
            </a:prstTxWarp>
            <a:noAutofit/>
          </a:bodyPr>
          <a:lstStyle/>
          <a:p>
            <a:pPr marL="0" marR="0" lvl="0" indent="0" algn="l" defTabSz="932111" rtl="0" eaLnBrk="1" fontAlgn="base" latinLnBrk="0" hangingPunct="1">
              <a:lnSpc>
                <a:spcPct val="100000"/>
              </a:lnSpc>
              <a:spcBef>
                <a:spcPct val="0"/>
              </a:spcBef>
              <a:spcAft>
                <a:spcPts val="1224"/>
              </a:spcAft>
              <a:buClrTx/>
              <a:buSzTx/>
              <a:buFontTx/>
              <a:buNone/>
              <a:tabLst/>
              <a:defRPr/>
            </a:pPr>
            <a:endParaRPr kumimoji="0" lang="en-US" sz="1428" b="1" i="0" u="none" strike="noStrike" kern="1200" cap="none" spc="0" normalizeH="0" baseline="0" noProof="0" dirty="0">
              <a:ln>
                <a:noFill/>
              </a:ln>
              <a:solidFill>
                <a:srgbClr val="FF8C00"/>
              </a:solidFill>
              <a:effectLst/>
              <a:uLnTx/>
              <a:uFillTx/>
              <a:latin typeface="Segoe UI"/>
              <a:ea typeface="Segoe UI" pitchFamily="34" charset="0"/>
              <a:cs typeface="Segoe UI" pitchFamily="34" charset="0"/>
            </a:endParaRPr>
          </a:p>
        </p:txBody>
      </p:sp>
      <p:sp>
        <p:nvSpPr>
          <p:cNvPr id="7" name="Rectangle 6"/>
          <p:cNvSpPr/>
          <p:nvPr userDrawn="1"/>
        </p:nvSpPr>
        <p:spPr bwMode="auto">
          <a:xfrm>
            <a:off x="8776832" y="1312290"/>
            <a:ext cx="3282021" cy="26517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93247" rIns="93247" bIns="93247" numCol="1" spcCol="0" rtlCol="0" fromWordArt="0" anchor="t" anchorCtr="0" forceAA="0" compatLnSpc="1">
            <a:prstTxWarp prst="textNoShape">
              <a:avLst/>
            </a:prstTxWarp>
            <a:noAutofit/>
          </a:bodyPr>
          <a:lstStyle/>
          <a:p>
            <a:pPr marL="0" marR="0" lvl="0" indent="0" algn="l" defTabSz="932111" rtl="0" eaLnBrk="1" fontAlgn="base" latinLnBrk="0" hangingPunct="1">
              <a:lnSpc>
                <a:spcPct val="100000"/>
              </a:lnSpc>
              <a:spcBef>
                <a:spcPct val="0"/>
              </a:spcBef>
              <a:spcAft>
                <a:spcPts val="612"/>
              </a:spcAft>
              <a:buClrTx/>
              <a:buSzTx/>
              <a:buFontTx/>
              <a:buNone/>
              <a:tabLst/>
              <a:defRPr/>
            </a:pPr>
            <a:endParaRPr kumimoji="0" lang="en-US" sz="1428" b="1" i="0" u="none" strike="noStrike" kern="1200" cap="none" spc="0" normalizeH="0" baseline="0" noProof="0" dirty="0">
              <a:ln>
                <a:noFill/>
              </a:ln>
              <a:solidFill>
                <a:srgbClr val="FF8C00"/>
              </a:solidFill>
              <a:effectLst/>
              <a:uLnTx/>
              <a:uFillTx/>
              <a:latin typeface="Segoe UI"/>
              <a:ea typeface="Segoe UI" pitchFamily="34" charset="0"/>
              <a:cs typeface="Segoe UI" pitchFamily="34" charset="0"/>
            </a:endParaRPr>
          </a:p>
        </p:txBody>
      </p:sp>
      <p:sp>
        <p:nvSpPr>
          <p:cNvPr id="8" name="Rectangle 7"/>
          <p:cNvSpPr/>
          <p:nvPr userDrawn="1"/>
        </p:nvSpPr>
        <p:spPr bwMode="auto">
          <a:xfrm>
            <a:off x="5440139" y="4049704"/>
            <a:ext cx="6618714" cy="26517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47" tIns="93247" rIns="93247" bIns="93247" numCol="1" spcCol="0" rtlCol="0" fromWordArt="0" anchor="t" anchorCtr="0" forceAA="0" compatLnSpc="1">
            <a:prstTxWarp prst="textNoShape">
              <a:avLst/>
            </a:prstTxWarp>
            <a:noAutofit/>
          </a:bodyPr>
          <a:lstStyle/>
          <a:p>
            <a:pPr marL="0" marR="0" lvl="0" indent="0" algn="l" defTabSz="932111" rtl="0" eaLnBrk="1" fontAlgn="base" latinLnBrk="0" hangingPunct="1">
              <a:lnSpc>
                <a:spcPct val="100000"/>
              </a:lnSpc>
              <a:spcBef>
                <a:spcPct val="0"/>
              </a:spcBef>
              <a:spcAft>
                <a:spcPts val="612"/>
              </a:spcAft>
              <a:buClrTx/>
              <a:buSzTx/>
              <a:buFontTx/>
              <a:buNone/>
              <a:tabLst/>
              <a:defRPr/>
            </a:pPr>
            <a:endParaRPr kumimoji="0" lang="en-US" sz="1224"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9" name="Text Placeholder 18"/>
          <p:cNvSpPr>
            <a:spLocks noGrp="1"/>
          </p:cNvSpPr>
          <p:nvPr>
            <p:ph type="body" sz="quarter" idx="15" hasCustomPrompt="1"/>
          </p:nvPr>
        </p:nvSpPr>
        <p:spPr>
          <a:xfrm>
            <a:off x="3316514" y="1434466"/>
            <a:ext cx="5166360" cy="336046"/>
          </a:xfrm>
        </p:spPr>
        <p:txBody>
          <a:bodyPr/>
          <a:lstStyle>
            <a:lvl1pPr marL="0" indent="0">
              <a:buNone/>
              <a:defRPr sz="1399" spc="0">
                <a:solidFill>
                  <a:schemeClr val="accent1"/>
                </a:solidFill>
                <a:latin typeface="+mn-lt"/>
              </a:defRPr>
            </a:lvl1pPr>
          </a:lstStyle>
          <a:p>
            <a:pPr lvl="0"/>
            <a:r>
              <a:rPr lang="en-US" dirty="0"/>
              <a:t>CLICK TO EDIT MASTER TEXT STYLES</a:t>
            </a:r>
          </a:p>
        </p:txBody>
      </p:sp>
      <p:sp>
        <p:nvSpPr>
          <p:cNvPr id="10" name="Text Placeholder 18"/>
          <p:cNvSpPr>
            <a:spLocks noGrp="1"/>
          </p:cNvSpPr>
          <p:nvPr>
            <p:ph type="body" sz="quarter" idx="16" hasCustomPrompt="1"/>
          </p:nvPr>
        </p:nvSpPr>
        <p:spPr>
          <a:xfrm>
            <a:off x="9012043" y="1434464"/>
            <a:ext cx="2834640" cy="336047"/>
          </a:xfrm>
        </p:spPr>
        <p:txBody>
          <a:bodyPr/>
          <a:lstStyle>
            <a:lvl1pPr marL="0" indent="0">
              <a:buNone/>
              <a:defRPr sz="1399" spc="0">
                <a:solidFill>
                  <a:schemeClr val="accent1"/>
                </a:solidFill>
                <a:latin typeface="+mn-lt"/>
              </a:defRPr>
            </a:lvl1pPr>
          </a:lstStyle>
          <a:p>
            <a:pPr lvl="0"/>
            <a:r>
              <a:rPr lang="en-US" dirty="0"/>
              <a:t>CLICK TO EDIT MASTER TEXT STYLE</a:t>
            </a:r>
          </a:p>
        </p:txBody>
      </p:sp>
      <p:sp>
        <p:nvSpPr>
          <p:cNvPr id="11" name="Text Placeholder 18"/>
          <p:cNvSpPr>
            <a:spLocks noGrp="1"/>
          </p:cNvSpPr>
          <p:nvPr>
            <p:ph type="body" sz="quarter" idx="17" hasCustomPrompt="1"/>
          </p:nvPr>
        </p:nvSpPr>
        <p:spPr>
          <a:xfrm>
            <a:off x="5657551" y="4208855"/>
            <a:ext cx="6189132" cy="337608"/>
          </a:xfrm>
        </p:spPr>
        <p:txBody>
          <a:bodyPr/>
          <a:lstStyle>
            <a:lvl1pPr marL="0" indent="0">
              <a:buNone/>
              <a:defRPr sz="1399" spc="0">
                <a:solidFill>
                  <a:schemeClr val="accent1"/>
                </a:solidFill>
                <a:latin typeface="+mn-lt"/>
              </a:defRPr>
            </a:lvl1pPr>
          </a:lstStyle>
          <a:p>
            <a:pPr lvl="0"/>
            <a:r>
              <a:rPr lang="en-US" dirty="0"/>
              <a:t>CLICK TO EDIT MASTER TEXT STYLES</a:t>
            </a:r>
          </a:p>
        </p:txBody>
      </p:sp>
      <p:sp>
        <p:nvSpPr>
          <p:cNvPr id="12" name="Text Placeholder 18"/>
          <p:cNvSpPr>
            <a:spLocks noGrp="1"/>
          </p:cNvSpPr>
          <p:nvPr>
            <p:ph type="body" sz="quarter" idx="18" hasCustomPrompt="1"/>
          </p:nvPr>
        </p:nvSpPr>
        <p:spPr>
          <a:xfrm>
            <a:off x="654229" y="4208855"/>
            <a:ext cx="4512132" cy="337608"/>
          </a:xfrm>
        </p:spPr>
        <p:txBody>
          <a:bodyPr/>
          <a:lstStyle>
            <a:lvl1pPr marL="0" indent="0">
              <a:buNone/>
              <a:defRPr sz="1399" spc="0">
                <a:solidFill>
                  <a:schemeClr val="accent1"/>
                </a:solidFill>
                <a:latin typeface="+mn-lt"/>
              </a:defRPr>
            </a:lvl1pPr>
          </a:lstStyle>
          <a:p>
            <a:pPr lvl="0"/>
            <a:r>
              <a:rPr lang="en-US" dirty="0"/>
              <a:t>CLICK TO EDIT MASTER TEXT STYLES</a:t>
            </a:r>
          </a:p>
        </p:txBody>
      </p:sp>
      <p:sp>
        <p:nvSpPr>
          <p:cNvPr id="13" name="Text Placeholder 33"/>
          <p:cNvSpPr>
            <a:spLocks noGrp="1"/>
          </p:cNvSpPr>
          <p:nvPr>
            <p:ph type="body" sz="quarter" idx="19"/>
          </p:nvPr>
        </p:nvSpPr>
        <p:spPr>
          <a:xfrm>
            <a:off x="3316514" y="1840653"/>
            <a:ext cx="5166360" cy="2011680"/>
          </a:xfrm>
        </p:spPr>
        <p:txBody>
          <a:bodyPr/>
          <a:lstStyle>
            <a:lvl1pPr marL="0" indent="0">
              <a:lnSpc>
                <a:spcPct val="100000"/>
              </a:lnSpc>
              <a:buNone/>
              <a:defRPr sz="1800" spc="0">
                <a:solidFill>
                  <a:schemeClr val="tx1">
                    <a:lumMod val="75000"/>
                    <a:lumOff val="25000"/>
                  </a:schemeClr>
                </a:solidFill>
                <a:latin typeface="+mn-lt"/>
              </a:defRPr>
            </a:lvl1pPr>
            <a:lvl2pPr marL="346418" indent="0">
              <a:buNone/>
              <a:defRPr sz="2000">
                <a:latin typeface="+mj-lt"/>
              </a:defRPr>
            </a:lvl2pPr>
            <a:lvl3pPr marL="584380" indent="0">
              <a:buNone/>
              <a:defRPr sz="2000">
                <a:latin typeface="+mj-lt"/>
              </a:defRPr>
            </a:lvl3pPr>
            <a:lvl4pPr marL="814247" indent="0">
              <a:buNone/>
              <a:defRPr sz="2000">
                <a:latin typeface="+mj-lt"/>
              </a:defRPr>
            </a:lvl4pPr>
            <a:lvl5pPr marL="1050589" indent="0">
              <a:buNone/>
              <a:defRPr sz="2000">
                <a:latin typeface="+mj-lt"/>
              </a:defRPr>
            </a:lvl5pPr>
          </a:lstStyle>
          <a:p>
            <a:pPr lvl="0"/>
            <a:endParaRPr lang="en-US" dirty="0"/>
          </a:p>
        </p:txBody>
      </p:sp>
      <p:sp>
        <p:nvSpPr>
          <p:cNvPr id="14" name="Text Placeholder 35"/>
          <p:cNvSpPr>
            <a:spLocks noGrp="1"/>
          </p:cNvSpPr>
          <p:nvPr>
            <p:ph type="body" sz="quarter" idx="20"/>
          </p:nvPr>
        </p:nvSpPr>
        <p:spPr>
          <a:xfrm>
            <a:off x="9012576" y="1840653"/>
            <a:ext cx="2834640" cy="2011680"/>
          </a:xfrm>
        </p:spPr>
        <p:txBody>
          <a:bodyPr/>
          <a:lstStyle>
            <a:lvl1pPr marL="0" indent="0">
              <a:lnSpc>
                <a:spcPct val="100000"/>
              </a:lnSpc>
              <a:spcBef>
                <a:spcPts val="0"/>
              </a:spcBef>
              <a:spcAft>
                <a:spcPts val="600"/>
              </a:spcAft>
              <a:buNone/>
              <a:defRPr sz="1099" spc="0">
                <a:solidFill>
                  <a:schemeClr val="tx1">
                    <a:lumMod val="75000"/>
                    <a:lumOff val="25000"/>
                  </a:schemeClr>
                </a:solidFill>
                <a:latin typeface="+mn-lt"/>
              </a:defRPr>
            </a:lvl1pPr>
            <a:lvl2pPr marL="346418" indent="0">
              <a:buNone/>
              <a:defRPr sz="1399">
                <a:solidFill>
                  <a:schemeClr val="tx1">
                    <a:lumMod val="65000"/>
                    <a:lumOff val="35000"/>
                  </a:schemeClr>
                </a:solidFill>
                <a:latin typeface="+mn-lt"/>
              </a:defRPr>
            </a:lvl2pPr>
            <a:lvl3pPr marL="584380" indent="0">
              <a:buNone/>
              <a:defRPr sz="1399">
                <a:solidFill>
                  <a:schemeClr val="tx1">
                    <a:lumMod val="65000"/>
                    <a:lumOff val="35000"/>
                  </a:schemeClr>
                </a:solidFill>
                <a:latin typeface="+mn-lt"/>
              </a:defRPr>
            </a:lvl3pPr>
            <a:lvl4pPr marL="814247" indent="0">
              <a:buNone/>
              <a:defRPr sz="1399">
                <a:solidFill>
                  <a:schemeClr val="tx1">
                    <a:lumMod val="65000"/>
                    <a:lumOff val="35000"/>
                  </a:schemeClr>
                </a:solidFill>
                <a:latin typeface="+mn-lt"/>
              </a:defRPr>
            </a:lvl4pPr>
            <a:lvl5pPr marL="1050589" indent="0">
              <a:buNone/>
              <a:defRPr sz="1399">
                <a:solidFill>
                  <a:schemeClr val="tx1">
                    <a:lumMod val="65000"/>
                    <a:lumOff val="35000"/>
                  </a:schemeClr>
                </a:solidFill>
                <a:latin typeface="+mn-lt"/>
              </a:defRPr>
            </a:lvl5pPr>
          </a:lstStyle>
          <a:p>
            <a:pPr lvl="0"/>
            <a:endParaRPr lang="en-US" dirty="0"/>
          </a:p>
        </p:txBody>
      </p:sp>
      <p:sp>
        <p:nvSpPr>
          <p:cNvPr id="15" name="Text Placeholder 35"/>
          <p:cNvSpPr>
            <a:spLocks noGrp="1"/>
          </p:cNvSpPr>
          <p:nvPr>
            <p:ph type="body" sz="quarter" idx="21"/>
          </p:nvPr>
        </p:nvSpPr>
        <p:spPr>
          <a:xfrm>
            <a:off x="5657551" y="4614041"/>
            <a:ext cx="6189132" cy="2011680"/>
          </a:xfrm>
        </p:spPr>
        <p:txBody>
          <a:bodyPr/>
          <a:lstStyle>
            <a:lvl1pPr marL="0" indent="0">
              <a:lnSpc>
                <a:spcPct val="100000"/>
              </a:lnSpc>
              <a:spcBef>
                <a:spcPts val="0"/>
              </a:spcBef>
              <a:spcAft>
                <a:spcPts val="600"/>
              </a:spcAft>
              <a:buNone/>
              <a:defRPr sz="1099" spc="0">
                <a:solidFill>
                  <a:schemeClr val="tx1">
                    <a:lumMod val="75000"/>
                    <a:lumOff val="25000"/>
                  </a:schemeClr>
                </a:solidFill>
                <a:latin typeface="+mn-lt"/>
              </a:defRPr>
            </a:lvl1pPr>
            <a:lvl2pPr marL="346418" indent="0">
              <a:buNone/>
              <a:defRPr sz="1399">
                <a:solidFill>
                  <a:schemeClr val="tx1">
                    <a:lumMod val="65000"/>
                    <a:lumOff val="35000"/>
                  </a:schemeClr>
                </a:solidFill>
                <a:latin typeface="+mn-lt"/>
              </a:defRPr>
            </a:lvl2pPr>
            <a:lvl3pPr marL="584380" indent="0">
              <a:buNone/>
              <a:defRPr sz="1399">
                <a:solidFill>
                  <a:schemeClr val="tx1">
                    <a:lumMod val="65000"/>
                    <a:lumOff val="35000"/>
                  </a:schemeClr>
                </a:solidFill>
                <a:latin typeface="+mn-lt"/>
              </a:defRPr>
            </a:lvl3pPr>
            <a:lvl4pPr marL="814247" indent="0">
              <a:buNone/>
              <a:defRPr sz="1399">
                <a:solidFill>
                  <a:schemeClr val="tx1">
                    <a:lumMod val="65000"/>
                    <a:lumOff val="35000"/>
                  </a:schemeClr>
                </a:solidFill>
                <a:latin typeface="+mn-lt"/>
              </a:defRPr>
            </a:lvl4pPr>
            <a:lvl5pPr marL="1050589" indent="0">
              <a:buNone/>
              <a:defRPr sz="1399">
                <a:solidFill>
                  <a:schemeClr val="tx1">
                    <a:lumMod val="65000"/>
                    <a:lumOff val="35000"/>
                  </a:schemeClr>
                </a:solidFill>
                <a:latin typeface="+mn-lt"/>
              </a:defRPr>
            </a:lvl5pPr>
          </a:lstStyle>
          <a:p>
            <a:pPr lvl="0"/>
            <a:endParaRPr lang="en-US" dirty="0"/>
          </a:p>
        </p:txBody>
      </p:sp>
      <p:sp>
        <p:nvSpPr>
          <p:cNvPr id="27" name="Text Placeholder 38"/>
          <p:cNvSpPr>
            <a:spLocks noGrp="1"/>
          </p:cNvSpPr>
          <p:nvPr>
            <p:ph type="body" sz="quarter" idx="25"/>
          </p:nvPr>
        </p:nvSpPr>
        <p:spPr>
          <a:xfrm>
            <a:off x="1797845" y="4596501"/>
            <a:ext cx="1097280" cy="96012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99"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marL="0" lvl="0" defTabSz="913923" fontAlgn="base">
              <a:spcBef>
                <a:spcPct val="0"/>
              </a:spcBef>
              <a:spcAft>
                <a:spcPct val="0"/>
              </a:spcAft>
            </a:pPr>
            <a:endParaRPr lang="en-US" dirty="0"/>
          </a:p>
        </p:txBody>
      </p:sp>
      <p:sp>
        <p:nvSpPr>
          <p:cNvPr id="28" name="Text Placeholder 38"/>
          <p:cNvSpPr>
            <a:spLocks noGrp="1"/>
          </p:cNvSpPr>
          <p:nvPr>
            <p:ph type="body" sz="quarter" idx="26"/>
          </p:nvPr>
        </p:nvSpPr>
        <p:spPr>
          <a:xfrm>
            <a:off x="2945608" y="4596501"/>
            <a:ext cx="1097280" cy="96012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99"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marL="0" lvl="0" defTabSz="913923" fontAlgn="base">
              <a:spcBef>
                <a:spcPct val="0"/>
              </a:spcBef>
              <a:spcAft>
                <a:spcPct val="0"/>
              </a:spcAft>
            </a:pPr>
            <a:endParaRPr lang="en-US" dirty="0"/>
          </a:p>
        </p:txBody>
      </p:sp>
      <p:sp>
        <p:nvSpPr>
          <p:cNvPr id="29" name="Text Placeholder 38"/>
          <p:cNvSpPr>
            <a:spLocks noGrp="1"/>
          </p:cNvSpPr>
          <p:nvPr>
            <p:ph type="body" sz="quarter" idx="27"/>
          </p:nvPr>
        </p:nvSpPr>
        <p:spPr>
          <a:xfrm>
            <a:off x="650082" y="5597467"/>
            <a:ext cx="1097280" cy="96012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99"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marL="0" lvl="0" defTabSz="913923" fontAlgn="base">
              <a:spcBef>
                <a:spcPct val="0"/>
              </a:spcBef>
              <a:spcAft>
                <a:spcPct val="0"/>
              </a:spcAft>
            </a:pPr>
            <a:endParaRPr lang="en-US" dirty="0"/>
          </a:p>
        </p:txBody>
      </p:sp>
      <p:sp>
        <p:nvSpPr>
          <p:cNvPr id="30" name="Text Placeholder 38"/>
          <p:cNvSpPr>
            <a:spLocks noGrp="1"/>
          </p:cNvSpPr>
          <p:nvPr>
            <p:ph type="body" sz="quarter" idx="28"/>
          </p:nvPr>
        </p:nvSpPr>
        <p:spPr>
          <a:xfrm>
            <a:off x="1797845" y="5597467"/>
            <a:ext cx="1097280" cy="96012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99"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marL="0" lvl="0" defTabSz="913923" fontAlgn="base">
              <a:spcBef>
                <a:spcPct val="0"/>
              </a:spcBef>
              <a:spcAft>
                <a:spcPct val="0"/>
              </a:spcAft>
            </a:pPr>
            <a:endParaRPr lang="en-US" dirty="0"/>
          </a:p>
        </p:txBody>
      </p:sp>
      <p:sp>
        <p:nvSpPr>
          <p:cNvPr id="31" name="Text Placeholder 38"/>
          <p:cNvSpPr>
            <a:spLocks noGrp="1"/>
          </p:cNvSpPr>
          <p:nvPr>
            <p:ph type="body" sz="quarter" idx="29"/>
          </p:nvPr>
        </p:nvSpPr>
        <p:spPr>
          <a:xfrm>
            <a:off x="2945608" y="5597467"/>
            <a:ext cx="1097280" cy="960120"/>
          </a:xfr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45720" bIns="45720" numCol="1" spcCol="0" rtlCol="0" fromWordArt="0" anchor="t" anchorCtr="0" forceAA="0" compatLnSpc="1">
            <a:prstTxWarp prst="textNoShape">
              <a:avLst/>
            </a:prstTxWarp>
            <a:noAutofit/>
          </a:bodyPr>
          <a:lstStyle>
            <a:lvl1pPr marL="0" indent="0">
              <a:buNone/>
              <a:defRPr lang="en-US" sz="1099" spc="0" dirty="0">
                <a:gradFill>
                  <a:gsLst>
                    <a:gs pos="0">
                      <a:srgbClr val="FFFFFF"/>
                    </a:gs>
                    <a:gs pos="100000">
                      <a:srgbClr val="FFFFFF"/>
                    </a:gs>
                  </a:gsLst>
                  <a:lin ang="5400000" scaled="0"/>
                </a:gradFill>
                <a:latin typeface="+mn-lt"/>
                <a:ea typeface="Segoe UI" pitchFamily="34" charset="0"/>
                <a:cs typeface="Segoe UI" pitchFamily="34" charset="0"/>
              </a:defRPr>
            </a:lvl1pPr>
          </a:lstStyle>
          <a:p>
            <a:pPr marL="0" lvl="0" defTabSz="913923" fontAlgn="base">
              <a:spcBef>
                <a:spcPct val="0"/>
              </a:spcBef>
              <a:spcAft>
                <a:spcPct val="0"/>
              </a:spcAft>
            </a:pPr>
            <a:endParaRPr lang="en-US" dirty="0"/>
          </a:p>
        </p:txBody>
      </p:sp>
      <p:sp>
        <p:nvSpPr>
          <p:cNvPr id="32" name="Picture Placeholder 10"/>
          <p:cNvSpPr>
            <a:spLocks noGrp="1"/>
          </p:cNvSpPr>
          <p:nvPr>
            <p:ph type="pic" sz="quarter" idx="13"/>
          </p:nvPr>
        </p:nvSpPr>
        <p:spPr>
          <a:xfrm>
            <a:off x="457200" y="1312290"/>
            <a:ext cx="2542032" cy="2650906"/>
          </a:xfrm>
        </p:spPr>
        <p:txBody>
          <a:bodyPr/>
          <a:lstStyle>
            <a:lvl1pPr marL="0" indent="0">
              <a:buNone/>
              <a:defRPr sz="1599" spc="0"/>
            </a:lvl1pPr>
          </a:lstStyle>
          <a:p>
            <a:endParaRPr lang="en-US" dirty="0"/>
          </a:p>
        </p:txBody>
      </p:sp>
      <p:sp>
        <p:nvSpPr>
          <p:cNvPr id="33" name="Text Placeholder 14"/>
          <p:cNvSpPr>
            <a:spLocks noGrp="1"/>
          </p:cNvSpPr>
          <p:nvPr>
            <p:ph type="body" sz="quarter" idx="14"/>
          </p:nvPr>
        </p:nvSpPr>
        <p:spPr>
          <a:xfrm>
            <a:off x="457200" y="3323115"/>
            <a:ext cx="2542032" cy="640080"/>
          </a:xfrm>
          <a:solidFill>
            <a:schemeClr val="accent1">
              <a:alpha val="9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630" rIns="46630" bIns="46630" numCol="1" spcCol="0" rtlCol="0" fromWordArt="0" anchor="ctr" anchorCtr="0" forceAA="0" compatLnSpc="1">
            <a:prstTxWarp prst="textNoShape">
              <a:avLst/>
            </a:prstTxWarp>
            <a:noAutofit/>
          </a:bodyPr>
          <a:lstStyle>
            <a:lvl1pPr marL="0" indent="0">
              <a:buNone/>
              <a:defRPr lang="en-US" sz="1800" spc="0" dirty="0">
                <a:solidFill>
                  <a:schemeClr val="bg1"/>
                </a:solidFill>
                <a:latin typeface="+mn-lt"/>
                <a:ea typeface="Segoe UI" pitchFamily="34" charset="0"/>
                <a:cs typeface="Segoe UI" pitchFamily="34" charset="0"/>
              </a:defRPr>
            </a:lvl1pPr>
          </a:lstStyle>
          <a:p>
            <a:pPr marL="0" lvl="0" defTabSz="932111" fontAlgn="base">
              <a:spcBef>
                <a:spcPct val="0"/>
              </a:spcBef>
              <a:spcAft>
                <a:spcPct val="0"/>
              </a:spcAft>
            </a:pPr>
            <a:endParaRPr lang="en-US" dirty="0"/>
          </a:p>
        </p:txBody>
      </p:sp>
    </p:spTree>
    <p:extLst>
      <p:ext uri="{BB962C8B-B14F-4D97-AF65-F5344CB8AC3E}">
        <p14:creationId xmlns:p14="http://schemas.microsoft.com/office/powerpoint/2010/main" val="1253220813"/>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23154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9502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a:t>Slide for Developer Code</a:t>
            </a:r>
          </a:p>
        </p:txBody>
      </p:sp>
      <p:sp>
        <p:nvSpPr>
          <p:cNvPr id="3" name="Rectangle 2"/>
          <p:cNvSpPr/>
          <p:nvPr userDrawn="1"/>
        </p:nvSpPr>
        <p:spPr bwMode="hidden">
          <a:xfrm>
            <a:off x="1" y="1178953"/>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3" tIns="46623" rIns="46623" bIns="46623" numCol="1" spcCol="0" rtlCol="0" fromWordArt="0" anchor="ctr" anchorCtr="0" forceAA="0" compatLnSpc="1">
            <a:prstTxWarp prst="textNoShape">
              <a:avLst/>
            </a:prstTxWarp>
            <a:noAutofit/>
          </a:bodyPr>
          <a:lstStyle/>
          <a:p>
            <a:pPr marL="0" marR="0" lvl="0" indent="0" algn="ctr" defTabSz="932111" rtl="0" eaLnBrk="1" fontAlgn="base" latinLnBrk="0" hangingPunct="1">
              <a:lnSpc>
                <a:spcPct val="100000"/>
              </a:lnSpc>
              <a:spcBef>
                <a:spcPct val="0"/>
              </a:spcBef>
              <a:spcAft>
                <a:spcPct val="0"/>
              </a:spcAft>
              <a:buClrTx/>
              <a:buSzTx/>
              <a:buFontTx/>
              <a:buNone/>
              <a:tabLst/>
              <a:defRPr/>
            </a:pPr>
            <a:endParaRPr kumimoji="0" lang="en-US" sz="187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528850"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19"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380"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24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589"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4478031"/>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3"/>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endParaRPr lang="en-US" dirty="0"/>
          </a:p>
        </p:txBody>
      </p:sp>
      <p:sp>
        <p:nvSpPr>
          <p:cNvPr id="6" name="Text Placeholder 5"/>
          <p:cNvSpPr>
            <a:spLocks noGrp="1"/>
          </p:cNvSpPr>
          <p:nvPr>
            <p:ph type="body" sz="quarter" idx="10" hasCustomPrompt="1"/>
          </p:nvPr>
        </p:nvSpPr>
        <p:spPr bwMode="white">
          <a:xfrm>
            <a:off x="529661" y="1476621"/>
            <a:ext cx="11375536" cy="2084319"/>
          </a:xfrm>
          <a:prstGeom prst="rect">
            <a:avLst/>
          </a:prstGeom>
        </p:spPr>
        <p:txBody>
          <a:bodyPr/>
          <a:lstStyle>
            <a:lvl1pPr marL="349656" indent="-34965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037" indent="-29138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418" indent="-29138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522" indent="-23310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627" indent="-23310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827912328"/>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Divider Slide Orange">
    <p:bg>
      <p:bgPr>
        <a:solidFill>
          <a:srgbClr val="EB3C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a:prstGeom prst="rect">
            <a:avLst/>
          </a:prstGeom>
        </p:spPr>
        <p:txBody>
          <a:bodyPr anchor="b" anchorCtr="0"/>
          <a:lstStyle>
            <a:lvl1pPr>
              <a:defRPr sz="7341" spc="-153" baseline="0"/>
            </a:lvl1pPr>
          </a:lstStyle>
          <a:p>
            <a:r>
              <a:rPr lang="en-US" dirty="0"/>
              <a:t>Click to edit title style</a:t>
            </a:r>
          </a:p>
        </p:txBody>
      </p:sp>
      <p:sp>
        <p:nvSpPr>
          <p:cNvPr id="5" name="Text Placeholder 4"/>
          <p:cNvSpPr>
            <a:spLocks noGrp="1"/>
          </p:cNvSpPr>
          <p:nvPr>
            <p:ph type="body" sz="quarter" idx="12" hasCustomPrompt="1"/>
          </p:nvPr>
        </p:nvSpPr>
        <p:spPr>
          <a:xfrm>
            <a:off x="998580" y="3494024"/>
            <a:ext cx="10445796" cy="508524"/>
          </a:xfrm>
          <a:prstGeom prst="rect">
            <a:avLst/>
          </a:prstGeom>
        </p:spPr>
        <p:txBody>
          <a:bodyPr>
            <a:noAutofit/>
          </a:bodyPr>
          <a:lstStyle>
            <a:lvl1pPr marL="0" indent="0">
              <a:spcBef>
                <a:spcPts val="0"/>
              </a:spcBef>
              <a:buNone/>
              <a:defRPr spc="-71" baseline="0">
                <a:gradFill>
                  <a:gsLst>
                    <a:gs pos="0">
                      <a:schemeClr val="tx1"/>
                    </a:gs>
                    <a:gs pos="100000">
                      <a:schemeClr val="tx1"/>
                    </a:gs>
                  </a:gsLst>
                  <a:lin ang="5400000" scaled="0"/>
                </a:gradFill>
                <a:latin typeface="+mj-lt"/>
              </a:defRPr>
            </a:lvl1pPr>
          </a:lstStyle>
          <a:p>
            <a:pPr lvl="0"/>
            <a:r>
              <a:rPr lang="en-US" dirty="0"/>
              <a:t>Subtitle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400418" y="6134656"/>
            <a:ext cx="1774190" cy="832141"/>
          </a:xfrm>
          <a:prstGeom prst="rect">
            <a:avLst/>
          </a:prstGeom>
        </p:spPr>
      </p:pic>
    </p:spTree>
    <p:extLst>
      <p:ext uri="{BB962C8B-B14F-4D97-AF65-F5344CB8AC3E}">
        <p14:creationId xmlns:p14="http://schemas.microsoft.com/office/powerpoint/2010/main" val="1687424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679653"/>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29661" y="1476621"/>
            <a:ext cx="11375536" cy="2084319"/>
          </a:xfrm>
          <a:prstGeom prst="rect">
            <a:avLst/>
          </a:prstGeom>
        </p:spPr>
        <p:txBody>
          <a:bodyPr/>
          <a:lstStyle>
            <a:lvl1pPr marL="289763" indent="-289763">
              <a:buFont typeface="Wingdings" pitchFamily="2" charset="2"/>
              <a:buChar char=""/>
              <a:defRPr sz="4080"/>
            </a:lvl1pPr>
            <a:lvl2pPr marL="527723" indent="-237961">
              <a:buFont typeface="Wingdings" pitchFamily="2" charset="2"/>
              <a:buChar char=""/>
              <a:defRPr>
                <a:latin typeface="+mn-lt"/>
              </a:defRPr>
            </a:lvl2pPr>
            <a:lvl3pPr marL="755971" indent="-228249">
              <a:buFont typeface="Wingdings" pitchFamily="2" charset="2"/>
              <a:buChar char=""/>
              <a:tabLst/>
              <a:defRPr>
                <a:latin typeface="+mn-lt"/>
              </a:defRPr>
            </a:lvl3pPr>
            <a:lvl4pPr marL="932418" indent="-176447">
              <a:buFont typeface="Wingdings" pitchFamily="2" charset="2"/>
              <a:buChar char=""/>
              <a:defRPr>
                <a:latin typeface="+mn-lt"/>
              </a:defRPr>
            </a:lvl4pPr>
            <a:lvl5pPr marL="1108865" indent="-176447">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6737993"/>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2501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132120"/>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8">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274639" y="1212851"/>
            <a:ext cx="11887200" cy="1854124"/>
          </a:xfrm>
        </p:spPr>
        <p:txBody>
          <a:bodyPr/>
          <a:lstStyle>
            <a:lvl1pPr marL="0" indent="0">
              <a:buNone/>
              <a:defRPr sz="2652">
                <a:solidFill>
                  <a:schemeClr val="tx2"/>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5549204"/>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2222151086"/>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92629" y="636935"/>
            <a:ext cx="11888787" cy="917575"/>
          </a:xfrm>
        </p:spPr>
        <p:txBody>
          <a:bodyPr/>
          <a:lstStyle>
            <a:lvl1pPr>
              <a:defRPr sz="4488"/>
            </a:lvl1pPr>
          </a:lstStyle>
          <a:p>
            <a:r>
              <a:rPr lang="en-US" dirty="0"/>
              <a:t>Click to edit Master title style</a:t>
            </a:r>
          </a:p>
        </p:txBody>
      </p:sp>
      <p:sp>
        <p:nvSpPr>
          <p:cNvPr id="3" name="Text Placeholder 3"/>
          <p:cNvSpPr>
            <a:spLocks noGrp="1"/>
          </p:cNvSpPr>
          <p:nvPr>
            <p:ph type="body" sz="quarter" idx="10" hasCustomPrompt="1"/>
          </p:nvPr>
        </p:nvSpPr>
        <p:spPr>
          <a:xfrm>
            <a:off x="292629" y="284200"/>
            <a:ext cx="11887200" cy="418538"/>
          </a:xfrm>
        </p:spPr>
        <p:txBody>
          <a:bodyPr/>
          <a:lstStyle>
            <a:lvl1pPr marL="0" indent="0">
              <a:buNone/>
              <a:defRPr sz="1632" b="1" baseline="0">
                <a:solidFill>
                  <a:srgbClr val="0078D7"/>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CHAPTER TITLE 20pt Segoe UI Bold ALL CAPS</a:t>
            </a:r>
          </a:p>
        </p:txBody>
      </p:sp>
    </p:spTree>
    <p:extLst>
      <p:ext uri="{BB962C8B-B14F-4D97-AF65-F5344CB8AC3E}">
        <p14:creationId xmlns:p14="http://schemas.microsoft.com/office/powerpoint/2010/main" val="2971517055"/>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26744051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45107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1921874604"/>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0032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8"/>
            <a:ext cx="10726460" cy="523733"/>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5009" y="6482890"/>
            <a:ext cx="2798207" cy="372394"/>
          </a:xfrm>
          <a:prstGeom prst="rect">
            <a:avLst/>
          </a:prstGeom>
        </p:spPr>
        <p:txBody>
          <a:bodyPr/>
          <a:lstStyle/>
          <a:p>
            <a:pPr defTabSz="931684" fontAlgn="base">
              <a:spcBef>
                <a:spcPct val="0"/>
              </a:spcBef>
              <a:spcAft>
                <a:spcPct val="0"/>
              </a:spcAft>
            </a:pPr>
            <a:fld id="{207F261A-9775-46D1-88CD-C33B26ED6680}" type="datetimeFigureOut">
              <a:rPr lang="en-US" smtClean="0">
                <a:solidFill>
                  <a:srgbClr val="505050"/>
                </a:solidFill>
                <a:ea typeface="ＭＳ Ｐゴシック" charset="0"/>
              </a:rPr>
              <a:pPr defTabSz="931684" fontAlgn="base">
                <a:spcBef>
                  <a:spcPct val="0"/>
                </a:spcBef>
                <a:spcAft>
                  <a:spcPct val="0"/>
                </a:spcAft>
              </a:pPr>
              <a:t>5/7/2017</a:t>
            </a:fld>
            <a:endParaRPr lang="en-US" dirty="0">
              <a:solidFill>
                <a:srgbClr val="505050"/>
              </a:solidFill>
              <a:ea typeface="ＭＳ Ｐゴシック" charset="0"/>
            </a:endParaRPr>
          </a:p>
        </p:txBody>
      </p:sp>
      <p:sp>
        <p:nvSpPr>
          <p:cNvPr id="5" name="Footer Placeholder 4"/>
          <p:cNvSpPr>
            <a:spLocks noGrp="1"/>
          </p:cNvSpPr>
          <p:nvPr>
            <p:ph type="ftr" sz="quarter" idx="11"/>
          </p:nvPr>
        </p:nvSpPr>
        <p:spPr>
          <a:xfrm>
            <a:off x="4119583" y="6482890"/>
            <a:ext cx="4197310" cy="372394"/>
          </a:xfrm>
          <a:prstGeom prst="rect">
            <a:avLst/>
          </a:prstGeom>
        </p:spPr>
        <p:txBody>
          <a:bodyPr/>
          <a:lstStyle/>
          <a:p>
            <a:pPr defTabSz="931684" fontAlgn="base">
              <a:spcBef>
                <a:spcPct val="0"/>
              </a:spcBef>
              <a:spcAft>
                <a:spcPct val="0"/>
              </a:spcAft>
            </a:pPr>
            <a:endParaRPr lang="en-US" dirty="0">
              <a:solidFill>
                <a:srgbClr val="505050"/>
              </a:solidFill>
              <a:ea typeface="ＭＳ Ｐゴシック" charset="0"/>
            </a:endParaRPr>
          </a:p>
        </p:txBody>
      </p:sp>
      <p:sp>
        <p:nvSpPr>
          <p:cNvPr id="6" name="Slide Number Placeholder 5"/>
          <p:cNvSpPr>
            <a:spLocks noGrp="1"/>
          </p:cNvSpPr>
          <p:nvPr>
            <p:ph type="sldNum" sz="quarter" idx="12"/>
          </p:nvPr>
        </p:nvSpPr>
        <p:spPr>
          <a:xfrm>
            <a:off x="8783260" y="6482890"/>
            <a:ext cx="2798207" cy="372394"/>
          </a:xfrm>
          <a:prstGeom prst="rect">
            <a:avLst/>
          </a:prstGeom>
        </p:spPr>
        <p:txBody>
          <a:bodyPr/>
          <a:lstStyle/>
          <a:p>
            <a:pPr defTabSz="931684" fontAlgn="base">
              <a:spcBef>
                <a:spcPct val="0"/>
              </a:spcBef>
              <a:spcAft>
                <a:spcPct val="0"/>
              </a:spcAft>
            </a:pPr>
            <a:fld id="{397FD1DD-706D-411B-8A50-0694170D532F}" type="slidenum">
              <a:rPr lang="en-US" smtClean="0">
                <a:solidFill>
                  <a:srgbClr val="505050"/>
                </a:solidFill>
                <a:ea typeface="ＭＳ Ｐゴシック" charset="0"/>
              </a:rPr>
              <a:pPr defTabSz="931684" fontAlgn="base">
                <a:spcBef>
                  <a:spcPct val="0"/>
                </a:spcBef>
                <a:spcAft>
                  <a:spcPct val="0"/>
                </a:spcAft>
              </a:pPr>
              <a:t>‹#›</a:t>
            </a:fld>
            <a:endParaRPr lang="en-US" dirty="0">
              <a:solidFill>
                <a:srgbClr val="505050"/>
              </a:solidFill>
              <a:ea typeface="ＭＳ Ｐゴシック" charset="0"/>
            </a:endParaRPr>
          </a:p>
        </p:txBody>
      </p:sp>
    </p:spTree>
    <p:extLst>
      <p:ext uri="{BB962C8B-B14F-4D97-AF65-F5344CB8AC3E}">
        <p14:creationId xmlns:p14="http://schemas.microsoft.com/office/powerpoint/2010/main" val="275574274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le 2"/>
          <p:cNvSpPr>
            <a:spLocks noGrp="1"/>
          </p:cNvSpPr>
          <p:nvPr>
            <p:ph type="title"/>
          </p:nvPr>
        </p:nvSpPr>
        <p:spPr>
          <a:xfrm>
            <a:off x="274320" y="292082"/>
            <a:ext cx="11887200" cy="946413"/>
          </a:xfrm>
          <a:prstGeom prst="rect">
            <a:avLst/>
          </a:prstGeom>
        </p:spPr>
        <p:txBody>
          <a:bodyPr/>
          <a:lstStyle>
            <a:lvl1pPr algn="l">
              <a:defRPr sz="5198">
                <a:solidFill>
                  <a:schemeClr val="tx2"/>
                </a:solidFill>
              </a:defRPr>
            </a:lvl1pPr>
          </a:lstStyle>
          <a:p>
            <a:r>
              <a:rPr lang="en-US"/>
              <a:t>Click to edit Master title style</a:t>
            </a:r>
            <a:endParaRPr lang="en-US" dirty="0"/>
          </a:p>
        </p:txBody>
      </p:sp>
      <p:sp>
        <p:nvSpPr>
          <p:cNvPr id="5" name="Slide Number Placeholder 3"/>
          <p:cNvSpPr>
            <a:spLocks noGrp="1"/>
          </p:cNvSpPr>
          <p:nvPr>
            <p:ph type="sldNum" sz="quarter" idx="15"/>
          </p:nvPr>
        </p:nvSpPr>
        <p:spPr>
          <a:xfrm>
            <a:off x="11595105" y="6565905"/>
            <a:ext cx="566738" cy="136525"/>
          </a:xfrm>
          <a:prstGeom prst="rect">
            <a:avLst/>
          </a:prstGeom>
        </p:spPr>
        <p:txBody>
          <a:bodyPr/>
          <a:lstStyle>
            <a:lvl1pPr>
              <a:defRPr/>
            </a:lvl1pPr>
          </a:lstStyle>
          <a:p>
            <a:fld id="{6052FC3A-E1BD-E54F-9A48-71EBDEF00552}" type="slidenum">
              <a:rPr lang="en-US"/>
              <a:pPr/>
              <a:t>‹#›</a:t>
            </a:fld>
            <a:endParaRPr lang="en-US" dirty="0"/>
          </a:p>
        </p:txBody>
      </p:sp>
    </p:spTree>
    <p:extLst>
      <p:ext uri="{BB962C8B-B14F-4D97-AF65-F5344CB8AC3E}">
        <p14:creationId xmlns:p14="http://schemas.microsoft.com/office/powerpoint/2010/main" val="3692188070"/>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Title Slide 9 ">
    <p:spTree>
      <p:nvGrpSpPr>
        <p:cNvPr id="1" name=""/>
        <p:cNvGrpSpPr/>
        <p:nvPr/>
      </p:nvGrpSpPr>
      <p:grpSpPr>
        <a:xfrm>
          <a:off x="0" y="0"/>
          <a:ext cx="0" cy="0"/>
          <a:chOff x="0" y="0"/>
          <a:chExt cx="0" cy="0"/>
        </a:xfrm>
      </p:grpSpPr>
      <p:pic>
        <p:nvPicPr>
          <p:cNvPr id="3" name="Picture 2" descr="OFF14_Eve_LoganA_02.jpg"/>
          <p:cNvPicPr>
            <a:picLocks noChangeAspect="1"/>
          </p:cNvPicPr>
          <p:nvPr userDrawn="1"/>
        </p:nvPicPr>
        <p:blipFill rotWithShape="1">
          <a:blip r:embed="rId2">
            <a:extLst>
              <a:ext uri="{28A0092B-C50C-407E-A947-70E740481C1C}">
                <a14:useLocalDpi xmlns:a14="http://schemas.microsoft.com/office/drawing/2010/main" val="0"/>
              </a:ext>
            </a:extLst>
          </a:blip>
          <a:srcRect l="18812" t="9330" b="22168"/>
          <a:stretch/>
        </p:blipFill>
        <p:spPr>
          <a:xfrm flipH="1">
            <a:off x="0" y="0"/>
            <a:ext cx="12436475" cy="6994525"/>
          </a:xfrm>
          <a:prstGeom prst="rect">
            <a:avLst/>
          </a:prstGeom>
        </p:spPr>
      </p:pic>
      <p:sp>
        <p:nvSpPr>
          <p:cNvPr id="14" name="Rectangle 13"/>
          <p:cNvSpPr/>
          <p:nvPr userDrawn="1"/>
        </p:nvSpPr>
        <p:spPr bwMode="auto">
          <a:xfrm>
            <a:off x="274638" y="2993722"/>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7" tIns="146270" rIns="182837" bIns="146270" numCol="1" spcCol="0" rtlCol="0" fromWordArt="0" anchor="t" anchorCtr="0" forceAA="0" compatLnSpc="1">
            <a:prstTxWarp prst="textNoShape">
              <a:avLst/>
            </a:prstTxWarp>
            <a:noAutofit/>
          </a:bodyPr>
          <a:lstStyle/>
          <a:p>
            <a:pPr algn="ctr" defTabSz="932205"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490529"/>
            <a:ext cx="6295120" cy="2538441"/>
          </a:xfrm>
        </p:spPr>
        <p:txBody>
          <a:bodyPr/>
          <a:lstStyle>
            <a:lvl1pPr>
              <a:defRPr sz="6017" baseline="0">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383494" y="5869192"/>
            <a:ext cx="5834745" cy="439465"/>
          </a:xfrm>
        </p:spPr>
        <p:txBody>
          <a:bodyPr anchor="ctr"/>
          <a:lstStyle>
            <a:lvl1pPr marL="0" indent="0" algn="l">
              <a:lnSpc>
                <a:spcPct val="100000"/>
              </a:lnSpc>
              <a:spcBef>
                <a:spcPts val="0"/>
              </a:spcBef>
              <a:buNone/>
              <a:defRPr sz="1632">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a:t>Click to edit Master subtitle style</a:t>
            </a:r>
            <a:endParaRPr lang="en-US" dirty="0"/>
          </a:p>
        </p:txBody>
      </p:sp>
      <p:pic>
        <p:nvPicPr>
          <p:cNvPr id="17"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25465" y="534988"/>
            <a:ext cx="12541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4434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9" y="1212851"/>
            <a:ext cx="11887200" cy="1854124"/>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2762234"/>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39" y="1136277"/>
            <a:ext cx="11887200" cy="470856"/>
          </a:xfrm>
        </p:spPr>
        <p:txBody>
          <a:bodyPr>
            <a:spAutoFit/>
          </a:bodyPr>
          <a:lstStyle>
            <a:lvl1pPr marL="0" indent="0">
              <a:buNone/>
              <a:defRPr sz="2040" b="1">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2823789936"/>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431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features with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Rectangle 4"/>
          <p:cNvSpPr/>
          <p:nvPr userDrawn="1"/>
        </p:nvSpPr>
        <p:spPr bwMode="auto">
          <a:xfrm>
            <a:off x="0" y="1504200"/>
            <a:ext cx="12436475" cy="549032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844598450"/>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698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07571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Slide 9 ">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9968" y="-1"/>
            <a:ext cx="12486442" cy="7017458"/>
          </a:xfrm>
          <a:prstGeom prst="rect">
            <a:avLst/>
          </a:prstGeom>
        </p:spPr>
      </p:pic>
      <p:sp>
        <p:nvSpPr>
          <p:cNvPr id="3" name="Rectangle 2"/>
          <p:cNvSpPr/>
          <p:nvPr userDrawn="1"/>
        </p:nvSpPr>
        <p:spPr bwMode="auto">
          <a:xfrm>
            <a:off x="-49968" y="0"/>
            <a:ext cx="7278669" cy="7017457"/>
          </a:xfrm>
          <a:prstGeom prst="rect">
            <a:avLst/>
          </a:prstGeom>
          <a:gradFill flip="none" rotWithShape="1">
            <a:gsLst>
              <a:gs pos="0">
                <a:schemeClr val="accent6">
                  <a:lumMod val="0"/>
                  <a:lumOff val="100000"/>
                  <a:alpha val="0"/>
                </a:schemeClr>
              </a:gs>
              <a:gs pos="100000">
                <a:schemeClr val="accent6">
                  <a:lumMod val="0"/>
                  <a:alpha val="68000"/>
                </a:schemeClr>
              </a:gs>
            </a:gsLst>
            <a:lin ang="108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4" name="Rectangle 13"/>
          <p:cNvSpPr/>
          <p:nvPr userDrawn="1"/>
        </p:nvSpPr>
        <p:spPr bwMode="auto">
          <a:xfrm>
            <a:off x="274638" y="2993722"/>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7" tIns="146270" rIns="182837" bIns="146270" numCol="1" spcCol="0" rtlCol="0" fromWordArt="0" anchor="t" anchorCtr="0" forceAA="0" compatLnSpc="1">
            <a:prstTxWarp prst="textNoShape">
              <a:avLst/>
            </a:prstTxWarp>
            <a:noAutofit/>
          </a:bodyPr>
          <a:lstStyle/>
          <a:p>
            <a:pPr algn="ctr" defTabSz="932205"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490529"/>
            <a:ext cx="6295120" cy="2538441"/>
          </a:xfrm>
        </p:spPr>
        <p:txBody>
          <a:bodyPr/>
          <a:lstStyle>
            <a:lvl1pPr>
              <a:defRPr sz="6017" baseline="0">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383494" y="5869192"/>
            <a:ext cx="5834745" cy="439465"/>
          </a:xfrm>
        </p:spPr>
        <p:txBody>
          <a:bodyPr anchor="ctr"/>
          <a:lstStyle>
            <a:lvl1pPr marL="0" indent="0" algn="l">
              <a:lnSpc>
                <a:spcPct val="100000"/>
              </a:lnSpc>
              <a:spcBef>
                <a:spcPts val="0"/>
              </a:spcBef>
              <a:buNone/>
              <a:defRPr sz="1632">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a:t>Click to edit Master subtitle style</a:t>
            </a: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525465" y="534988"/>
            <a:ext cx="1282247" cy="274637"/>
          </a:xfrm>
          <a:prstGeom prst="rect">
            <a:avLst/>
          </a:prstGeom>
        </p:spPr>
      </p:pic>
    </p:spTree>
    <p:extLst>
      <p:ext uri="{BB962C8B-B14F-4D97-AF65-F5344CB8AC3E}">
        <p14:creationId xmlns:p14="http://schemas.microsoft.com/office/powerpoint/2010/main" val="2978407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Title Slide 9 ">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436475" cy="6994525"/>
          </a:xfrm>
          <a:prstGeom prst="rect">
            <a:avLst/>
          </a:prstGeom>
        </p:spPr>
      </p:pic>
      <p:sp>
        <p:nvSpPr>
          <p:cNvPr id="7" name="Rectangle 6"/>
          <p:cNvSpPr/>
          <p:nvPr userDrawn="1"/>
        </p:nvSpPr>
        <p:spPr bwMode="auto">
          <a:xfrm>
            <a:off x="274638" y="2993722"/>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7" tIns="146270" rIns="182837" bIns="146270" numCol="1" spcCol="0" rtlCol="0" fromWordArt="0" anchor="t" anchorCtr="0" forceAA="0" compatLnSpc="1">
            <a:prstTxWarp prst="textNoShape">
              <a:avLst/>
            </a:prstTxWarp>
            <a:noAutofit/>
          </a:bodyPr>
          <a:lstStyle/>
          <a:p>
            <a:pPr algn="ctr" defTabSz="932205"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490529"/>
            <a:ext cx="6295120" cy="2538441"/>
          </a:xfrm>
        </p:spPr>
        <p:txBody>
          <a:bodyPr/>
          <a:lstStyle>
            <a:lvl1pPr>
              <a:defRPr sz="6017" baseline="0">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383494" y="5869192"/>
            <a:ext cx="5834745" cy="439465"/>
          </a:xfrm>
        </p:spPr>
        <p:txBody>
          <a:bodyPr anchor="ctr"/>
          <a:lstStyle>
            <a:lvl1pPr marL="0" indent="0" algn="l">
              <a:lnSpc>
                <a:spcPct val="100000"/>
              </a:lnSpc>
              <a:spcBef>
                <a:spcPts val="0"/>
              </a:spcBef>
              <a:buNone/>
              <a:defRPr sz="1632">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525465" y="534988"/>
            <a:ext cx="1282247" cy="274637"/>
          </a:xfrm>
          <a:prstGeom prst="rect">
            <a:avLst/>
          </a:prstGeom>
        </p:spPr>
      </p:pic>
    </p:spTree>
    <p:extLst>
      <p:ext uri="{BB962C8B-B14F-4D97-AF65-F5344CB8AC3E}">
        <p14:creationId xmlns:p14="http://schemas.microsoft.com/office/powerpoint/2010/main" val="4070425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85546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709360"/>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8">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274639" y="1212851"/>
            <a:ext cx="11887200" cy="1854124"/>
          </a:xfrm>
        </p:spPr>
        <p:txBody>
          <a:bodyPr/>
          <a:lstStyle>
            <a:lvl1pPr marL="0" indent="0">
              <a:buNone/>
              <a:defRPr sz="2652">
                <a:solidFill>
                  <a:schemeClr val="tx2"/>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8642347"/>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3794809504"/>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92629" y="636935"/>
            <a:ext cx="11888787" cy="917575"/>
          </a:xfrm>
        </p:spPr>
        <p:txBody>
          <a:bodyPr/>
          <a:lstStyle>
            <a:lvl1pPr>
              <a:defRPr sz="4488"/>
            </a:lvl1pPr>
          </a:lstStyle>
          <a:p>
            <a:r>
              <a:rPr lang="en-US" dirty="0"/>
              <a:t>Click to edit Master title style</a:t>
            </a:r>
          </a:p>
        </p:txBody>
      </p:sp>
      <p:sp>
        <p:nvSpPr>
          <p:cNvPr id="3" name="Text Placeholder 3"/>
          <p:cNvSpPr>
            <a:spLocks noGrp="1"/>
          </p:cNvSpPr>
          <p:nvPr>
            <p:ph type="body" sz="quarter" idx="10" hasCustomPrompt="1"/>
          </p:nvPr>
        </p:nvSpPr>
        <p:spPr>
          <a:xfrm>
            <a:off x="292629" y="284200"/>
            <a:ext cx="11887200" cy="418538"/>
          </a:xfrm>
        </p:spPr>
        <p:txBody>
          <a:bodyPr/>
          <a:lstStyle>
            <a:lvl1pPr marL="0" indent="0">
              <a:buNone/>
              <a:defRPr sz="1632" b="1" baseline="0">
                <a:solidFill>
                  <a:srgbClr val="0078D7"/>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CHAPTER TITLE 20pt Segoe UI Bold ALL CAPS</a:t>
            </a:r>
          </a:p>
        </p:txBody>
      </p:sp>
    </p:spTree>
    <p:extLst>
      <p:ext uri="{BB962C8B-B14F-4D97-AF65-F5344CB8AC3E}">
        <p14:creationId xmlns:p14="http://schemas.microsoft.com/office/powerpoint/2010/main" val="2055746310"/>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2041702012"/>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4081920760"/>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6101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64754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8"/>
            <a:ext cx="10726460" cy="523733"/>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5009" y="6482890"/>
            <a:ext cx="2798207" cy="372394"/>
          </a:xfrm>
          <a:prstGeom prst="rect">
            <a:avLst/>
          </a:prstGeom>
        </p:spPr>
        <p:txBody>
          <a:bodyPr/>
          <a:lstStyle/>
          <a:p>
            <a:pPr defTabSz="931684" fontAlgn="base">
              <a:spcBef>
                <a:spcPct val="0"/>
              </a:spcBef>
              <a:spcAft>
                <a:spcPct val="0"/>
              </a:spcAft>
            </a:pPr>
            <a:fld id="{207F261A-9775-46D1-88CD-C33B26ED6680}" type="datetimeFigureOut">
              <a:rPr lang="en-US" smtClean="0">
                <a:solidFill>
                  <a:srgbClr val="505050"/>
                </a:solidFill>
                <a:ea typeface="ＭＳ Ｐゴシック" charset="0"/>
              </a:rPr>
              <a:pPr defTabSz="931684" fontAlgn="base">
                <a:spcBef>
                  <a:spcPct val="0"/>
                </a:spcBef>
                <a:spcAft>
                  <a:spcPct val="0"/>
                </a:spcAft>
              </a:pPr>
              <a:t>5/7/2017</a:t>
            </a:fld>
            <a:endParaRPr lang="en-US" dirty="0">
              <a:solidFill>
                <a:srgbClr val="505050"/>
              </a:solidFill>
              <a:ea typeface="ＭＳ Ｐゴシック" charset="0"/>
            </a:endParaRPr>
          </a:p>
        </p:txBody>
      </p:sp>
      <p:sp>
        <p:nvSpPr>
          <p:cNvPr id="5" name="Footer Placeholder 4"/>
          <p:cNvSpPr>
            <a:spLocks noGrp="1"/>
          </p:cNvSpPr>
          <p:nvPr>
            <p:ph type="ftr" sz="quarter" idx="11"/>
          </p:nvPr>
        </p:nvSpPr>
        <p:spPr>
          <a:xfrm>
            <a:off x="4119583" y="6482890"/>
            <a:ext cx="4197310" cy="372394"/>
          </a:xfrm>
          <a:prstGeom prst="rect">
            <a:avLst/>
          </a:prstGeom>
        </p:spPr>
        <p:txBody>
          <a:bodyPr/>
          <a:lstStyle/>
          <a:p>
            <a:pPr defTabSz="931684" fontAlgn="base">
              <a:spcBef>
                <a:spcPct val="0"/>
              </a:spcBef>
              <a:spcAft>
                <a:spcPct val="0"/>
              </a:spcAft>
            </a:pPr>
            <a:endParaRPr lang="en-US" dirty="0">
              <a:solidFill>
                <a:srgbClr val="505050"/>
              </a:solidFill>
              <a:ea typeface="ＭＳ Ｐゴシック" charset="0"/>
            </a:endParaRPr>
          </a:p>
        </p:txBody>
      </p:sp>
      <p:sp>
        <p:nvSpPr>
          <p:cNvPr id="6" name="Slide Number Placeholder 5"/>
          <p:cNvSpPr>
            <a:spLocks noGrp="1"/>
          </p:cNvSpPr>
          <p:nvPr>
            <p:ph type="sldNum" sz="quarter" idx="12"/>
          </p:nvPr>
        </p:nvSpPr>
        <p:spPr>
          <a:xfrm>
            <a:off x="8783260" y="6482890"/>
            <a:ext cx="2798207" cy="372394"/>
          </a:xfrm>
          <a:prstGeom prst="rect">
            <a:avLst/>
          </a:prstGeom>
        </p:spPr>
        <p:txBody>
          <a:bodyPr/>
          <a:lstStyle/>
          <a:p>
            <a:pPr defTabSz="931684" fontAlgn="base">
              <a:spcBef>
                <a:spcPct val="0"/>
              </a:spcBef>
              <a:spcAft>
                <a:spcPct val="0"/>
              </a:spcAft>
            </a:pPr>
            <a:fld id="{397FD1DD-706D-411B-8A50-0694170D532F}" type="slidenum">
              <a:rPr lang="en-US" smtClean="0">
                <a:solidFill>
                  <a:srgbClr val="505050"/>
                </a:solidFill>
                <a:ea typeface="ＭＳ Ｐゴシック" charset="0"/>
              </a:rPr>
              <a:pPr defTabSz="931684" fontAlgn="base">
                <a:spcBef>
                  <a:spcPct val="0"/>
                </a:spcBef>
                <a:spcAft>
                  <a:spcPct val="0"/>
                </a:spcAft>
              </a:pPr>
              <a:t>‹#›</a:t>
            </a:fld>
            <a:endParaRPr lang="en-US" dirty="0">
              <a:solidFill>
                <a:srgbClr val="505050"/>
              </a:solidFill>
              <a:ea typeface="ＭＳ Ｐゴシック" charset="0"/>
            </a:endParaRPr>
          </a:p>
        </p:txBody>
      </p:sp>
    </p:spTree>
    <p:extLst>
      <p:ext uri="{BB962C8B-B14F-4D97-AF65-F5344CB8AC3E}">
        <p14:creationId xmlns:p14="http://schemas.microsoft.com/office/powerpoint/2010/main" val="117555880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Title and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39" y="977422"/>
            <a:ext cx="11887200" cy="470856"/>
          </a:xfrm>
        </p:spPr>
        <p:txBody>
          <a:bodyPr>
            <a:spAutoFit/>
          </a:bodyPr>
          <a:lstStyle>
            <a:lvl1pPr marL="0" indent="0">
              <a:buNone/>
              <a:defRPr sz="2040"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1169299016"/>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4765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_Title Only-blue">
    <p:bg bwMode="gray">
      <p:bgPr>
        <a:solidFill>
          <a:srgbClr val="0072C6"/>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74321" y="296898"/>
            <a:ext cx="11889564" cy="91757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61651101"/>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Title and Chapter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3811995105"/>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5_diagrams slide ">
    <p:spTree>
      <p:nvGrpSpPr>
        <p:cNvPr id="1" name=""/>
        <p:cNvGrpSpPr/>
        <p:nvPr/>
      </p:nvGrpSpPr>
      <p:grpSpPr>
        <a:xfrm>
          <a:off x="0" y="0"/>
          <a:ext cx="0" cy="0"/>
          <a:chOff x="0" y="0"/>
          <a:chExt cx="0" cy="0"/>
        </a:xfrm>
      </p:grpSpPr>
      <p:sp>
        <p:nvSpPr>
          <p:cNvPr id="4" name="Rectangle 3"/>
          <p:cNvSpPr/>
          <p:nvPr userDrawn="1"/>
        </p:nvSpPr>
        <p:spPr bwMode="auto">
          <a:xfrm>
            <a:off x="0" y="1212851"/>
            <a:ext cx="12436475" cy="578167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40" y="1212852"/>
            <a:ext cx="11887200" cy="1906227"/>
          </a:xfrm>
        </p:spPr>
        <p:txBody>
          <a:bodyPr/>
          <a:lstStyle>
            <a:lvl1pPr marL="0" indent="0">
              <a:buNone/>
              <a:defRPr/>
            </a:lvl1pPr>
            <a:lvl2pPr marL="342768" indent="0">
              <a:buNone/>
              <a:defRPr/>
            </a:lvl2pPr>
            <a:lvl3pPr marL="571281" indent="0">
              <a:buNone/>
              <a:defRPr/>
            </a:lvl3pPr>
            <a:lvl4pPr marL="799792" indent="0">
              <a:buNone/>
              <a:defRPr/>
            </a:lvl4pPr>
            <a:lvl5pPr marL="102830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p:cNvSpPr>
            <a:spLocks noGrp="1"/>
          </p:cNvSpPr>
          <p:nvPr>
            <p:ph type="title"/>
          </p:nvPr>
        </p:nvSpPr>
        <p:spPr>
          <a:xfrm>
            <a:off x="274640" y="295277"/>
            <a:ext cx="11888787" cy="917575"/>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2204446221"/>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_Title &amp; Content Bulleted Text-blue">
    <p:bg bwMode="ltGray">
      <p:bgPr>
        <a:solidFill>
          <a:srgbClr val="0072C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4799">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274638" y="1422400"/>
            <a:ext cx="10972800" cy="1926681"/>
          </a:xfrm>
        </p:spPr>
        <p:txBody>
          <a:bodyPr/>
          <a:lstStyle>
            <a:lvl1pPr>
              <a:buSzPct val="80000"/>
              <a:defRPr sz="2800">
                <a:solidFill>
                  <a:schemeClr val="bg1"/>
                </a:solidFill>
                <a:latin typeface="+mj-lt"/>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808734"/>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1977178"/>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997642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Title &amp; 2-color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solidFill>
                  <a:schemeClr val="accent4"/>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7239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7979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41" indent="0">
              <a:buNone/>
              <a:defRPr sz="2040">
                <a:gradFill>
                  <a:gsLst>
                    <a:gs pos="100000">
                      <a:schemeClr val="bg2"/>
                    </a:gs>
                    <a:gs pos="6000">
                      <a:schemeClr val="bg2"/>
                    </a:gs>
                  </a:gsLst>
                  <a:lin ang="5400000" scaled="0"/>
                </a:gradFill>
              </a:defRPr>
            </a:lvl3pPr>
            <a:lvl4pPr marL="466209" indent="0">
              <a:buNone/>
              <a:defRPr sz="2040">
                <a:gradFill>
                  <a:gsLst>
                    <a:gs pos="100000">
                      <a:schemeClr val="bg2"/>
                    </a:gs>
                    <a:gs pos="6000">
                      <a:schemeClr val="bg2"/>
                    </a:gs>
                  </a:gsLst>
                  <a:lin ang="5400000" scaled="0"/>
                </a:gradFill>
              </a:defRPr>
            </a:lvl4pPr>
            <a:lvl5pPr marL="707407" indent="0">
              <a:buNone/>
              <a:defRPr sz="2040">
                <a:gradFill>
                  <a:gsLst>
                    <a:gs pos="100000">
                      <a:schemeClr val="bg2"/>
                    </a:gs>
                    <a:gs pos="6000">
                      <a:schemeClr val="bg2"/>
                    </a:gs>
                  </a:gsLst>
                  <a:lin ang="5400000" scaled="0"/>
                </a:gra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63"/>
            <a:fld id="{727B4C2D-45E2-4621-8491-2995EB46A674}" type="slidenum">
              <a:rPr lang="en-US" smtClean="0">
                <a:gradFill>
                  <a:gsLst>
                    <a:gs pos="100000">
                      <a:srgbClr val="797A7D"/>
                    </a:gs>
                    <a:gs pos="0">
                      <a:srgbClr val="797A7D"/>
                    </a:gs>
                  </a:gsLst>
                  <a:lin ang="5400000" scaled="0"/>
                </a:gradFill>
              </a:rPr>
              <a:pPr defTabSz="932563"/>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850282213"/>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5224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79360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ABC13-CBA5-4106-908C-C4DAC8AC6567}" type="slidenum">
              <a:rPr lang="en-US" smtClean="0"/>
              <a:t>‹#›</a:t>
            </a:fld>
            <a:endParaRPr lang="en-US"/>
          </a:p>
        </p:txBody>
      </p:sp>
    </p:spTree>
    <p:extLst>
      <p:ext uri="{BB962C8B-B14F-4D97-AF65-F5344CB8AC3E}">
        <p14:creationId xmlns:p14="http://schemas.microsoft.com/office/powerpoint/2010/main" val="268401204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7863D-A132-4488-AD80-330EF93F88DF}" type="datetimeFigureOut">
              <a:rPr lang="en-US" smtClean="0"/>
              <a:t>5/7/2017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230721-ED5D-4DFE-B7CF-61C29DD0A2FF}" type="slidenum">
              <a:rPr lang="en-US" smtClean="0"/>
              <a:t>‹#›</a:t>
            </a:fld>
            <a:endParaRPr lang="en-US"/>
          </a:p>
        </p:txBody>
      </p:sp>
    </p:spTree>
    <p:extLst>
      <p:ext uri="{BB962C8B-B14F-4D97-AF65-F5344CB8AC3E}">
        <p14:creationId xmlns:p14="http://schemas.microsoft.com/office/powerpoint/2010/main" val="424013511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Walkin">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1" y="6240963"/>
            <a:ext cx="1278510" cy="274137"/>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7"/>
            <a:ext cx="1449939" cy="306604"/>
          </a:xfrm>
          <a:prstGeom prst="rect">
            <a:avLst/>
          </a:prstGeom>
        </p:spPr>
      </p:pic>
      <p:sp>
        <p:nvSpPr>
          <p:cNvPr id="13" name="TextBox 2"/>
          <p:cNvSpPr txBox="1"/>
          <p:nvPr userDrawn="1"/>
        </p:nvSpPr>
        <p:spPr>
          <a:xfrm>
            <a:off x="10880397" y="274706"/>
            <a:ext cx="1299731" cy="634440"/>
          </a:xfrm>
          <a:prstGeom prst="rect">
            <a:avLst/>
          </a:prstGeom>
          <a:noFill/>
        </p:spPr>
        <p:txBody>
          <a:bodyPr wrap="none" lIns="182854" tIns="146283" rIns="182854" bIns="146283"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latin typeface="+mj-lt"/>
              </a:rPr>
              <a:t>#Env16</a:t>
            </a:r>
          </a:p>
        </p:txBody>
      </p:sp>
      <p:sp>
        <p:nvSpPr>
          <p:cNvPr id="3" name="TextBox 2"/>
          <p:cNvSpPr txBox="1"/>
          <p:nvPr userDrawn="1"/>
        </p:nvSpPr>
        <p:spPr>
          <a:xfrm>
            <a:off x="264850" y="2125664"/>
            <a:ext cx="9824796" cy="3085503"/>
          </a:xfrm>
          <a:prstGeom prst="rect">
            <a:avLst/>
          </a:prstGeom>
          <a:noFill/>
        </p:spPr>
        <p:txBody>
          <a:bodyPr wrap="none" lIns="182854" tIns="146283" rIns="182854" bIns="146283" rtlCol="0">
            <a:spAutoFit/>
          </a:bodyPr>
          <a:lstStyle/>
          <a:p>
            <a:pPr>
              <a:lnSpc>
                <a:spcPct val="90000"/>
              </a:lnSpc>
              <a:spcAft>
                <a:spcPts val="600"/>
              </a:spcAft>
            </a:pPr>
            <a:r>
              <a:rPr lang="en-US" sz="9598" dirty="0">
                <a:gradFill>
                  <a:gsLst>
                    <a:gs pos="2917">
                      <a:schemeClr val="tx1"/>
                    </a:gs>
                    <a:gs pos="30000">
                      <a:schemeClr val="tx1"/>
                    </a:gs>
                  </a:gsLst>
                  <a:lin ang="5400000" scaled="0"/>
                </a:gradFill>
                <a:latin typeface="Segoe UI Light" panose="020B0502040204020203" pitchFamily="34" charset="0"/>
                <a:cs typeface="Segoe UI Light" panose="020B0502040204020203" pitchFamily="34" charset="0"/>
              </a:rPr>
              <a:t>Welcome</a:t>
            </a:r>
            <a:r>
              <a:rPr lang="en-US" sz="9598" baseline="0" dirty="0">
                <a:gradFill>
                  <a:gsLst>
                    <a:gs pos="2917">
                      <a:schemeClr val="tx1"/>
                    </a:gs>
                    <a:gs pos="30000">
                      <a:schemeClr val="tx1"/>
                    </a:gs>
                  </a:gsLst>
                  <a:lin ang="5400000" scaled="0"/>
                </a:gradFill>
                <a:latin typeface="Segoe UI Light" panose="020B0502040204020203" pitchFamily="34" charset="0"/>
                <a:cs typeface="Segoe UI Light" panose="020B0502040204020203" pitchFamily="34" charset="0"/>
              </a:rPr>
              <a:t> to</a:t>
            </a:r>
          </a:p>
          <a:p>
            <a:pPr>
              <a:lnSpc>
                <a:spcPct val="90000"/>
              </a:lnSpc>
              <a:spcAft>
                <a:spcPts val="600"/>
              </a:spcAft>
            </a:pPr>
            <a:r>
              <a:rPr lang="en-US" sz="9598" dirty="0">
                <a:gradFill>
                  <a:gsLst>
                    <a:gs pos="2917">
                      <a:schemeClr val="tx1"/>
                    </a:gs>
                    <a:gs pos="30000">
                      <a:schemeClr val="tx1"/>
                    </a:gs>
                  </a:gsLst>
                  <a:lin ang="5400000" scaled="0"/>
                </a:gradFill>
                <a:latin typeface="Segoe UI Light" panose="020B0502040204020203" pitchFamily="34" charset="0"/>
                <a:cs typeface="Segoe UI Light" panose="020B0502040204020203" pitchFamily="34" charset="0"/>
              </a:rPr>
              <a:t>Microsoft Envision</a:t>
            </a:r>
          </a:p>
        </p:txBody>
      </p:sp>
    </p:spTree>
    <p:extLst>
      <p:ext uri="{BB962C8B-B14F-4D97-AF65-F5344CB8AC3E}">
        <p14:creationId xmlns:p14="http://schemas.microsoft.com/office/powerpoint/2010/main" val="20618690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Walkin">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231" y="6240963"/>
            <a:ext cx="1278510" cy="274137"/>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7"/>
            <a:ext cx="1449939" cy="306604"/>
          </a:xfrm>
          <a:prstGeom prst="rect">
            <a:avLst/>
          </a:prstGeom>
        </p:spPr>
      </p:pic>
      <p:sp>
        <p:nvSpPr>
          <p:cNvPr id="13" name="TextBox 2"/>
          <p:cNvSpPr txBox="1"/>
          <p:nvPr userDrawn="1"/>
        </p:nvSpPr>
        <p:spPr>
          <a:xfrm>
            <a:off x="10880397" y="274706"/>
            <a:ext cx="1299731" cy="634440"/>
          </a:xfrm>
          <a:prstGeom prst="rect">
            <a:avLst/>
          </a:prstGeom>
          <a:noFill/>
        </p:spPr>
        <p:txBody>
          <a:bodyPr wrap="none" lIns="182854" tIns="146283" rIns="182854" bIns="146283"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latin typeface="+mj-lt"/>
              </a:rPr>
              <a:t>#Env16</a:t>
            </a:r>
          </a:p>
        </p:txBody>
      </p:sp>
      <p:sp>
        <p:nvSpPr>
          <p:cNvPr id="3" name="TextBox 2"/>
          <p:cNvSpPr txBox="1"/>
          <p:nvPr userDrawn="1"/>
        </p:nvSpPr>
        <p:spPr>
          <a:xfrm>
            <a:off x="264850" y="2125662"/>
            <a:ext cx="9824796" cy="1651226"/>
          </a:xfrm>
          <a:prstGeom prst="rect">
            <a:avLst/>
          </a:prstGeom>
          <a:noFill/>
        </p:spPr>
        <p:txBody>
          <a:bodyPr wrap="none" lIns="182854" tIns="146283" rIns="182854" bIns="146283" rtlCol="0">
            <a:spAutoFit/>
          </a:bodyPr>
          <a:lstStyle/>
          <a:p>
            <a:pPr>
              <a:lnSpc>
                <a:spcPct val="90000"/>
              </a:lnSpc>
              <a:spcAft>
                <a:spcPts val="600"/>
              </a:spcAft>
            </a:pPr>
            <a:r>
              <a:rPr lang="en-US" sz="9598" dirty="0">
                <a:gradFill>
                  <a:gsLst>
                    <a:gs pos="2917">
                      <a:schemeClr val="tx1"/>
                    </a:gs>
                    <a:gs pos="30000">
                      <a:schemeClr val="tx1"/>
                    </a:gs>
                  </a:gsLst>
                  <a:lin ang="5400000" scaled="0"/>
                </a:gradFill>
                <a:latin typeface="+mj-lt"/>
              </a:rPr>
              <a:t>Microsoft Envision</a:t>
            </a:r>
          </a:p>
        </p:txBody>
      </p:sp>
    </p:spTree>
    <p:extLst>
      <p:ext uri="{BB962C8B-B14F-4D97-AF65-F5344CB8AC3E}">
        <p14:creationId xmlns:p14="http://schemas.microsoft.com/office/powerpoint/2010/main" val="949109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3_Walkin">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t="34510"/>
          <a:stretch/>
        </p:blipFill>
        <p:spPr>
          <a:xfrm>
            <a:off x="318" y="0"/>
            <a:ext cx="12435840" cy="6994525"/>
          </a:xfrm>
          <a:prstGeom prst="rect">
            <a:avLst/>
          </a:prstGeom>
        </p:spPr>
      </p:pic>
      <p:sp>
        <p:nvSpPr>
          <p:cNvPr id="4" name="Rectangle 3"/>
          <p:cNvSpPr/>
          <p:nvPr userDrawn="1"/>
        </p:nvSpPr>
        <p:spPr bwMode="auto">
          <a:xfrm>
            <a:off x="0" y="-1"/>
            <a:ext cx="12436475" cy="6994526"/>
          </a:xfrm>
          <a:prstGeom prst="rect">
            <a:avLst/>
          </a:prstGeom>
          <a:gradFill flip="none" rotWithShape="1">
            <a:gsLst>
              <a:gs pos="33000">
                <a:schemeClr val="accent1">
                  <a:alpha val="14000"/>
                </a:schemeClr>
              </a:gs>
              <a:gs pos="100000">
                <a:schemeClr val="accent4">
                  <a:alpha val="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18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9231" y="6240963"/>
            <a:ext cx="1278510" cy="274137"/>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b="1380"/>
          <a:stretch/>
        </p:blipFill>
        <p:spPr bwMode="invGray">
          <a:xfrm>
            <a:off x="457200" y="499608"/>
            <a:ext cx="1449939" cy="306604"/>
          </a:xfrm>
          <a:prstGeom prst="rect">
            <a:avLst/>
          </a:prstGeom>
        </p:spPr>
      </p:pic>
      <p:sp>
        <p:nvSpPr>
          <p:cNvPr id="10" name="TextBox 9"/>
          <p:cNvSpPr txBox="1"/>
          <p:nvPr userDrawn="1"/>
        </p:nvSpPr>
        <p:spPr>
          <a:xfrm>
            <a:off x="169600" y="2119163"/>
            <a:ext cx="6536843" cy="1899209"/>
          </a:xfrm>
          <a:prstGeom prst="rect">
            <a:avLst/>
          </a:prstGeom>
          <a:noFill/>
        </p:spPr>
        <p:txBody>
          <a:bodyPr wrap="none" lIns="182854" tIns="146283" rIns="182854" bIns="146283" rtlCol="0">
            <a:spAutoFit/>
          </a:bodyPr>
          <a:lstStyle/>
          <a:p>
            <a:pPr>
              <a:lnSpc>
                <a:spcPct val="90000"/>
              </a:lnSpc>
              <a:spcAft>
                <a:spcPts val="600"/>
              </a:spcAft>
            </a:pPr>
            <a:r>
              <a:rPr lang="en-US" sz="5399" b="0" dirty="0">
                <a:gradFill>
                  <a:gsLst>
                    <a:gs pos="2917">
                      <a:schemeClr val="tx1"/>
                    </a:gs>
                    <a:gs pos="30000">
                      <a:schemeClr val="tx1"/>
                    </a:gs>
                  </a:gsLst>
                  <a:lin ang="5400000" scaled="0"/>
                </a:gradFill>
                <a:latin typeface="+mj-lt"/>
              </a:rPr>
              <a:t>Your transformation;</a:t>
            </a:r>
          </a:p>
          <a:p>
            <a:pPr marL="0" algn="l" defTabSz="932563" rtl="0" eaLnBrk="1" latinLnBrk="0" hangingPunct="1">
              <a:lnSpc>
                <a:spcPct val="90000"/>
              </a:lnSpc>
              <a:spcAft>
                <a:spcPts val="600"/>
              </a:spcAft>
            </a:pPr>
            <a:r>
              <a:rPr lang="en-US" sz="5399" b="0" kern="1200" dirty="0">
                <a:gradFill>
                  <a:gsLst>
                    <a:gs pos="2917">
                      <a:schemeClr val="tx1"/>
                    </a:gs>
                    <a:gs pos="30000">
                      <a:schemeClr val="tx1"/>
                    </a:gs>
                  </a:gsLst>
                  <a:lin ang="5400000" scaled="0"/>
                </a:gradFill>
                <a:latin typeface="+mj-lt"/>
                <a:ea typeface="+mn-ea"/>
                <a:cs typeface="+mn-cs"/>
              </a:rPr>
              <a:t>Microsoft’s ambitions</a:t>
            </a:r>
          </a:p>
        </p:txBody>
      </p:sp>
    </p:spTree>
    <p:extLst>
      <p:ext uri="{BB962C8B-B14F-4D97-AF65-F5344CB8AC3E}">
        <p14:creationId xmlns:p14="http://schemas.microsoft.com/office/powerpoint/2010/main" val="3673676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1" y="6240963"/>
            <a:ext cx="1278510" cy="274137"/>
          </a:xfrm>
          <a:prstGeom prst="rect">
            <a:avLst/>
          </a:prstGeom>
        </p:spPr>
      </p:pic>
      <p:sp>
        <p:nvSpPr>
          <p:cNvPr id="18"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19"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90737"/>
            <a:ext cx="1449939" cy="306604"/>
          </a:xfrm>
          <a:prstGeom prst="rect">
            <a:avLst/>
          </a:prstGeom>
        </p:spPr>
      </p:pic>
    </p:spTree>
    <p:extLst>
      <p:ext uri="{BB962C8B-B14F-4D97-AF65-F5344CB8AC3E}">
        <p14:creationId xmlns:p14="http://schemas.microsoft.com/office/powerpoint/2010/main" val="26792575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solidFill>
                  <a:schemeClr val="accent4"/>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66415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596606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6245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solidFill>
                  <a:schemeClr val="accent4"/>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5372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25041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solidFill>
                  <a:schemeClr val="accent4"/>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solidFill>
                  <a:schemeClr val="accent4"/>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1283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584853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accent4"/>
              </a:buClr>
              <a:buFont typeface="Arial" pitchFamily="34" charset="0"/>
              <a:buChar char="•"/>
              <a:defRPr sz="3199">
                <a:solidFill>
                  <a:schemeClr val="accent4"/>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accent4"/>
              </a:buClr>
              <a:buFont typeface="Arial" pitchFamily="34" charset="0"/>
              <a:buChar char="•"/>
              <a:defRPr sz="3199">
                <a:solidFill>
                  <a:schemeClr val="accent4"/>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30068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55360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7624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520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4571278"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4572000"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011374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12504788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25252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4571278"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378336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431364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rgbClr val="25252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047449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8166076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69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rgbClr val="25252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8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8435102"/>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12118626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161970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926601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70022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cSld name="8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809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9304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ABC13-CBA5-4106-908C-C4DAC8AC6567}" type="slidenum">
              <a:rPr lang="en-US" smtClean="0"/>
              <a:t>‹#›</a:t>
            </a:fld>
            <a:endParaRPr lang="en-US"/>
          </a:p>
        </p:txBody>
      </p:sp>
    </p:spTree>
    <p:extLst>
      <p:ext uri="{BB962C8B-B14F-4D97-AF65-F5344CB8AC3E}">
        <p14:creationId xmlns:p14="http://schemas.microsoft.com/office/powerpoint/2010/main" val="162781735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D7863D-A132-4488-AD80-330EF93F88DF}" type="datetimeFigureOut">
              <a:rPr lang="en-US" smtClean="0"/>
              <a:t>5/7/2017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230721-ED5D-4DFE-B7CF-61C29DD0A2FF}" type="slidenum">
              <a:rPr lang="en-US" smtClean="0"/>
              <a:t>‹#›</a:t>
            </a:fld>
            <a:endParaRPr lang="en-US"/>
          </a:p>
        </p:txBody>
      </p:sp>
    </p:spTree>
    <p:extLst>
      <p:ext uri="{BB962C8B-B14F-4D97-AF65-F5344CB8AC3E}">
        <p14:creationId xmlns:p14="http://schemas.microsoft.com/office/powerpoint/2010/main" val="112537283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0" y="0"/>
            <a:ext cx="12436475" cy="6995517"/>
          </a:xfrm>
          <a:prstGeom prst="rect">
            <a:avLst/>
          </a:prstGeom>
        </p:spPr>
      </p:pic>
    </p:spTree>
    <p:extLst>
      <p:ext uri="{BB962C8B-B14F-4D97-AF65-F5344CB8AC3E}">
        <p14:creationId xmlns:p14="http://schemas.microsoft.com/office/powerpoint/2010/main" val="1327250347"/>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3923884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56535"/>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8805903"/>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724800"/>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173111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5984462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4160845"/>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7058139"/>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506612"/>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23349420"/>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51088849"/>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79646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846010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100022503"/>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695681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170633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20464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66196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012475915"/>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757784"/>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729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3785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3944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9975285"/>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1"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1" y="3145040"/>
            <a:ext cx="3291840" cy="705834"/>
          </a:xfrm>
          <a:prstGeom prst="rect">
            <a:avLst/>
          </a:prstGeom>
        </p:spPr>
      </p:pic>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725224720"/>
      </p:ext>
    </p:extLst>
  </p:cSld>
  <p:clrMapOvr>
    <a:masterClrMapping/>
  </p:clrMapOvr>
  <p:transition>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976790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79"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a:t>Click to edit title style</a:t>
            </a:r>
          </a:p>
        </p:txBody>
      </p:sp>
      <p:sp>
        <p:nvSpPr>
          <p:cNvPr id="5" name="Text Placeholder 4"/>
          <p:cNvSpPr>
            <a:spLocks noGrp="1"/>
          </p:cNvSpPr>
          <p:nvPr>
            <p:ph type="body" sz="quarter" idx="12" hasCustomPrompt="1"/>
          </p:nvPr>
        </p:nvSpPr>
        <p:spPr>
          <a:xfrm>
            <a:off x="998579"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a:t>Speaker Title</a:t>
            </a:r>
          </a:p>
        </p:txBody>
      </p:sp>
    </p:spTree>
    <p:extLst>
      <p:ext uri="{BB962C8B-B14F-4D97-AF65-F5344CB8AC3E}">
        <p14:creationId xmlns:p14="http://schemas.microsoft.com/office/powerpoint/2010/main" val="1008939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943322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48248" y="1476621"/>
            <a:ext cx="11375536" cy="2015262"/>
          </a:xfrm>
          <a:prstGeom prst="rect">
            <a:avLst/>
          </a:prstGeom>
        </p:spPr>
        <p:txBody>
          <a:bodyPr/>
          <a:lstStyle>
            <a:lvl1pPr marL="0" indent="0">
              <a:spcBef>
                <a:spcPts val="2448"/>
              </a:spcBef>
              <a:buNone/>
              <a:defRPr sz="4080">
                <a:solidFill>
                  <a:schemeClr val="tx1"/>
                </a:solidFill>
                <a:latin typeface="+mj-lt"/>
              </a:defRPr>
            </a:lvl1pPr>
            <a:lvl2pPr marL="0" indent="0">
              <a:buNone/>
              <a:defRPr sz="2040">
                <a:solidFill>
                  <a:schemeClr val="tx1"/>
                </a:solidFill>
              </a:defRPr>
            </a:lvl2pPr>
            <a:lvl3pPr marL="236387" indent="0">
              <a:buNone/>
              <a:defRPr sz="2040">
                <a:solidFill>
                  <a:schemeClr val="tx1"/>
                </a:solidFill>
              </a:defRPr>
            </a:lvl3pPr>
            <a:lvl4pPr marL="466298" indent="0">
              <a:buNone/>
              <a:defRPr sz="2040">
                <a:solidFill>
                  <a:schemeClr val="tx1"/>
                </a:solidFill>
              </a:defRPr>
            </a:lvl4pPr>
            <a:lvl5pPr marL="707543" indent="0">
              <a:buNone/>
              <a:defRPr sz="204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3816612385"/>
      </p:ext>
    </p:extLst>
  </p:cSld>
  <p:clrMapOvr>
    <a:masterClrMapping/>
  </p:clrMapOvr>
  <p:transition>
    <p:fade/>
  </p:transition>
  <p:extLst>
    <p:ext uri="{DCECCB84-F9BA-43D5-87BE-67443E8EF086}">
      <p15:sldGuideLst xmlns:p15="http://schemas.microsoft.com/office/powerpoint/2012/main"/>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35289"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
        <p:nvSpPr>
          <p:cNvPr id="7" name="Title 2"/>
          <p:cNvSpPr>
            <a:spLocks noGrp="1"/>
          </p:cNvSpPr>
          <p:nvPr>
            <p:ph type="title"/>
          </p:nvPr>
        </p:nvSpPr>
        <p:spPr>
          <a:xfrm>
            <a:off x="335290" y="233152"/>
            <a:ext cx="11375536" cy="762786"/>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640068713"/>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6" name="Text Placeholder 5"/>
          <p:cNvSpPr>
            <a:spLocks noGrp="1"/>
          </p:cNvSpPr>
          <p:nvPr>
            <p:ph type="body" sz="quarter" idx="11"/>
          </p:nvPr>
        </p:nvSpPr>
        <p:spPr>
          <a:xfrm>
            <a:off x="335290" y="1476624"/>
            <a:ext cx="5504573" cy="2511229"/>
          </a:xfrm>
        </p:spPr>
        <p:txBody>
          <a:bodyPr/>
          <a:lstStyle>
            <a:lvl1pPr marL="0" indent="0">
              <a:spcBef>
                <a:spcPts val="1224"/>
              </a:spcBef>
              <a:buNone/>
              <a:defRPr sz="1428" spc="0" baseline="0">
                <a:solidFill>
                  <a:schemeClr val="tx1"/>
                </a:solidFill>
                <a:latin typeface="+mn-lt"/>
              </a:defRPr>
            </a:lvl1pPr>
            <a:lvl2pPr marL="0" indent="0">
              <a:buNone/>
              <a:defRPr sz="1428" spc="0" baseline="0">
                <a:solidFill>
                  <a:schemeClr val="tx1"/>
                </a:solidFill>
                <a:latin typeface="+mn-lt"/>
              </a:defRPr>
            </a:lvl2pPr>
            <a:lvl3pPr marL="238007" indent="0">
              <a:buNone/>
              <a:defRPr sz="1428" spc="0" baseline="0">
                <a:solidFill>
                  <a:schemeClr val="tx1"/>
                </a:solidFill>
                <a:latin typeface="+mn-lt"/>
              </a:defRPr>
            </a:lvl3pPr>
            <a:lvl4pPr marL="466298" indent="0">
              <a:buNone/>
              <a:defRPr sz="1428" spc="0" baseline="0">
                <a:solidFill>
                  <a:schemeClr val="tx1"/>
                </a:solidFill>
                <a:latin typeface="+mn-lt"/>
              </a:defRPr>
            </a:lvl4pPr>
            <a:lvl5pPr marL="707543" indent="0">
              <a:buNone/>
              <a:defRPr sz="1428" spc="0" baseline="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2"/>
          </p:nvPr>
        </p:nvSpPr>
        <p:spPr>
          <a:xfrm>
            <a:off x="6206253" y="1476624"/>
            <a:ext cx="5504573" cy="2511229"/>
          </a:xfrm>
        </p:spPr>
        <p:txBody>
          <a:bodyPr/>
          <a:lstStyle>
            <a:lvl1pPr marL="0" indent="0">
              <a:spcBef>
                <a:spcPts val="1224"/>
              </a:spcBef>
              <a:buNone/>
              <a:defRPr lang="en-US" sz="1428" kern="1200" spc="0" baseline="0" dirty="0" smtClean="0">
                <a:solidFill>
                  <a:schemeClr val="tx1"/>
                </a:solidFill>
                <a:latin typeface="+mn-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1428" kern="1200" spc="0" baseline="0" dirty="0" smtClean="0">
                <a:solidFill>
                  <a:schemeClr val="tx1"/>
                </a:soli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1428" kern="1200" spc="0" baseline="0" dirty="0" smtClean="0">
                <a:solidFill>
                  <a:schemeClr val="tx1"/>
                </a:soli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1428" kern="1200" spc="0" baseline="0" dirty="0" smtClean="0">
                <a:solidFill>
                  <a:schemeClr val="tx1"/>
                </a:soli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1428" kern="1200" spc="0" baseline="0" dirty="0">
                <a:solidFill>
                  <a:schemeClr val="tx1"/>
                </a:soli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a:t>Fifth level</a:t>
            </a:r>
          </a:p>
        </p:txBody>
      </p:sp>
      <p:sp>
        <p:nvSpPr>
          <p:cNvPr id="7" name="Slide Number Placeholder 9"/>
          <p:cNvSpPr>
            <a:spLocks noGrp="1"/>
          </p:cNvSpPr>
          <p:nvPr>
            <p:ph type="sldNum" sz="quarter" idx="13"/>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2229287000"/>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335290" y="1476623"/>
            <a:ext cx="5504573" cy="1412567"/>
          </a:xfrm>
        </p:spPr>
        <p:txBody>
          <a:bodyPr>
            <a:spAutoFit/>
          </a:bodyPr>
          <a:lstStyle>
            <a:lvl1pPr marL="174862" indent="-174862">
              <a:lnSpc>
                <a:spcPct val="100000"/>
              </a:lnSpc>
              <a:spcBef>
                <a:spcPts val="612"/>
              </a:spcBef>
              <a:buClr>
                <a:schemeClr val="bg2"/>
              </a:buClr>
              <a:buSzPct val="100000"/>
              <a:buFont typeface="Wingdings" pitchFamily="2" charset="2"/>
              <a:buChar char=""/>
              <a:defRPr lang="en-US" sz="1428" kern="1200" spc="0" baseline="0" dirty="0" smtClean="0">
                <a:solidFill>
                  <a:schemeClr val="tx1"/>
                </a:solidFill>
                <a:latin typeface="+mn-lt"/>
                <a:ea typeface="+mn-ea"/>
                <a:cs typeface="+mn-cs"/>
              </a:defRPr>
            </a:lvl1pPr>
            <a:lvl2pPr marL="408011" indent="-168385">
              <a:lnSpc>
                <a:spcPct val="100000"/>
              </a:lnSpc>
              <a:spcBef>
                <a:spcPts val="612"/>
              </a:spcBef>
              <a:defRPr sz="1428" baseline="0">
                <a:solidFill>
                  <a:schemeClr val="tx1"/>
                </a:solidFill>
              </a:defRPr>
            </a:lvl2pPr>
            <a:lvl3pPr marL="641160" indent="-168385">
              <a:lnSpc>
                <a:spcPct val="100000"/>
              </a:lnSpc>
              <a:spcBef>
                <a:spcPts val="612"/>
              </a:spcBef>
              <a:tabLst/>
              <a:defRPr sz="1428" baseline="0">
                <a:solidFill>
                  <a:schemeClr val="tx1"/>
                </a:solidFill>
              </a:defRPr>
            </a:lvl3pPr>
            <a:lvl4pPr marL="880786" indent="-181338">
              <a:lnSpc>
                <a:spcPct val="100000"/>
              </a:lnSpc>
              <a:spcBef>
                <a:spcPts val="612"/>
              </a:spcBef>
              <a:defRPr sz="1428" baseline="0">
                <a:solidFill>
                  <a:schemeClr val="tx1"/>
                </a:solidFill>
              </a:defRPr>
            </a:lvl4pPr>
            <a:lvl5pPr marL="1049171" indent="-168385">
              <a:lnSpc>
                <a:spcPct val="100000"/>
              </a:lnSpc>
              <a:spcBef>
                <a:spcPts val="612"/>
              </a:spcBef>
              <a:tabLst/>
              <a:defRPr sz="1428"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6206253" y="1476624"/>
            <a:ext cx="5504573" cy="1434474"/>
          </a:xfrm>
        </p:spPr>
        <p:txBody>
          <a:bodyPr>
            <a:spAutoFit/>
          </a:bodyPr>
          <a:lstStyle>
            <a:lvl1pPr marL="174862" indent="-174862">
              <a:spcBef>
                <a:spcPts val="1224"/>
              </a:spcBef>
              <a:buClr>
                <a:schemeClr val="bg2"/>
              </a:buClr>
              <a:buFont typeface="Arial" pitchFamily="34" charset="0"/>
              <a:buNone/>
              <a:defRPr lang="en-US" sz="1428" kern="1200" spc="0" baseline="0" dirty="0">
                <a:solidFill>
                  <a:schemeClr val="tx1"/>
                </a:solidFill>
                <a:latin typeface="+mn-lt"/>
                <a:ea typeface="+mn-ea"/>
                <a:cs typeface="+mn-cs"/>
              </a:defRPr>
            </a:lvl1pPr>
            <a:lvl2pPr marL="346486" indent="-346486">
              <a:defRPr lang="en-US" sz="1224" kern="1200" spc="0" baseline="0" dirty="0" smtClean="0">
                <a:solidFill>
                  <a:schemeClr val="tx1"/>
                </a:solidFill>
                <a:latin typeface="+mn-lt"/>
                <a:ea typeface="+mn-ea"/>
                <a:cs typeface="+mn-cs"/>
              </a:defRPr>
            </a:lvl2pPr>
            <a:lvl3pPr marL="346486" indent="-346486">
              <a:defRPr lang="en-US" sz="1224" kern="1200" spc="0" baseline="0" dirty="0" smtClean="0">
                <a:solidFill>
                  <a:schemeClr val="tx1"/>
                </a:solidFill>
                <a:latin typeface="+mn-lt"/>
                <a:ea typeface="+mn-ea"/>
                <a:cs typeface="+mn-cs"/>
              </a:defRPr>
            </a:lvl3pPr>
            <a:lvl4pPr marL="346486" indent="-346486">
              <a:defRPr lang="en-US" sz="1224" kern="1200" spc="0" baseline="0" dirty="0" smtClean="0">
                <a:solidFill>
                  <a:schemeClr val="tx1"/>
                </a:solidFill>
                <a:latin typeface="+mn-lt"/>
                <a:ea typeface="+mn-ea"/>
                <a:cs typeface="+mn-cs"/>
              </a:defRPr>
            </a:lvl4pPr>
            <a:lvl5pPr marL="346486" indent="-346486">
              <a:defRPr lang="en-US" sz="1224" kern="1200" spc="0" baseline="0" dirty="0">
                <a:solidFill>
                  <a:schemeClr val="tx1"/>
                </a:solidFill>
                <a:latin typeface="+mn-lt"/>
                <a:ea typeface="+mn-ea"/>
                <a:cs typeface="+mn-cs"/>
              </a:defRPr>
            </a:lvl5pPr>
          </a:lstStyle>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Click to edit Master text styles</a:t>
            </a:r>
          </a:p>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Second level</a:t>
            </a:r>
          </a:p>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Third level</a:t>
            </a:r>
          </a:p>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Fourth level</a:t>
            </a:r>
          </a:p>
          <a:p>
            <a:pPr marL="297913" marR="0" lvl="0" indent="-297913" algn="l" defTabSz="932559" rtl="0" eaLnBrk="1" fontAlgn="auto" latinLnBrk="0" hangingPunct="1">
              <a:lnSpc>
                <a:spcPct val="100000"/>
              </a:lnSpc>
              <a:spcBef>
                <a:spcPts val="612"/>
              </a:spcBef>
              <a:spcAft>
                <a:spcPts val="0"/>
              </a:spcAft>
              <a:buClr>
                <a:schemeClr val="bg2"/>
              </a:buClr>
              <a:buSzPct val="100000"/>
              <a:buFont typeface="Wingdings" pitchFamily="2" charset="2"/>
              <a:buChar char=""/>
              <a:tabLst/>
            </a:pPr>
            <a:r>
              <a:rPr lang="en-US" dirty="0"/>
              <a:t>Fifth level</a:t>
            </a:r>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3134146533"/>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35289" y="1476623"/>
            <a:ext cx="5543930" cy="1695079"/>
          </a:xfrm>
          <a:prstGeom prst="rect">
            <a:avLst/>
          </a:prstGeom>
        </p:spPr>
        <p:txBody>
          <a:bodyPr>
            <a:no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6" name="Content Placeholder 5"/>
          <p:cNvSpPr>
            <a:spLocks noGrp="1"/>
          </p:cNvSpPr>
          <p:nvPr>
            <p:ph sz="quarter" idx="4"/>
          </p:nvPr>
        </p:nvSpPr>
        <p:spPr>
          <a:xfrm>
            <a:off x="6313879" y="1476624"/>
            <a:ext cx="5596178" cy="339016"/>
          </a:xfrm>
          <a:prstGeom prst="rect">
            <a:avLst/>
          </a:prstGeom>
        </p:spPr>
        <p:txBody>
          <a:bodyPr>
            <a:noAutofit/>
          </a:bodyPr>
          <a:lstStyle>
            <a:lvl1pPr marL="0" indent="0">
              <a:spcBef>
                <a:spcPts val="1224"/>
              </a:spcBef>
              <a:buNone/>
              <a:defRPr lang="en-US" sz="2040" kern="1200" spc="0" dirty="0" smtClean="0">
                <a:solidFill>
                  <a:schemeClr val="tx1"/>
                </a:soli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27689604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6" name="Content Placeholder 5"/>
          <p:cNvSpPr>
            <a:spLocks noGrp="1"/>
          </p:cNvSpPr>
          <p:nvPr>
            <p:ph sz="quarter" idx="4"/>
          </p:nvPr>
        </p:nvSpPr>
        <p:spPr>
          <a:xfrm>
            <a:off x="6313879" y="1715388"/>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104" y="6141008"/>
            <a:ext cx="1799094" cy="830017"/>
          </a:xfrm>
          <a:prstGeom prst="rect">
            <a:avLst/>
          </a:prstGeom>
        </p:spPr>
      </p:pic>
    </p:spTree>
    <p:extLst>
      <p:ext uri="{BB962C8B-B14F-4D97-AF65-F5344CB8AC3E}">
        <p14:creationId xmlns:p14="http://schemas.microsoft.com/office/powerpoint/2010/main" val="157032049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8" name="Rectangle 7"/>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58149"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9" name="Content Placeholder 5"/>
          <p:cNvSpPr>
            <a:spLocks noGrp="1"/>
          </p:cNvSpPr>
          <p:nvPr>
            <p:ph sz="quarter" idx="13"/>
          </p:nvPr>
        </p:nvSpPr>
        <p:spPr>
          <a:xfrm>
            <a:off x="531279" y="2789431"/>
            <a:ext cx="5368634"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104" y="6141008"/>
            <a:ext cx="1799094" cy="830017"/>
          </a:xfrm>
          <a:prstGeom prst="rect">
            <a:avLst/>
          </a:prstGeom>
        </p:spPr>
      </p:pic>
      <p:sp>
        <p:nvSpPr>
          <p:cNvPr id="4" name="Picture Placeholder 3"/>
          <p:cNvSpPr>
            <a:spLocks noGrp="1"/>
          </p:cNvSpPr>
          <p:nvPr>
            <p:ph type="pic" sz="quarter" idx="14" hasCustomPrompt="1"/>
          </p:nvPr>
        </p:nvSpPr>
        <p:spPr>
          <a:xfrm>
            <a:off x="6098377" y="0"/>
            <a:ext cx="6338099" cy="6994525"/>
          </a:xfrm>
        </p:spPr>
        <p:txBody>
          <a:bodyPr lIns="182880" anchor="ctr"/>
          <a:lstStyle>
            <a:lvl1pPr marL="0" indent="0" algn="l">
              <a:buNone/>
              <a:defRPr/>
            </a:lvl1pPr>
          </a:lstStyle>
          <a:p>
            <a:r>
              <a:rPr lang="en-US" dirty="0"/>
              <a:t>Click to insert photo.</a:t>
            </a:r>
          </a:p>
        </p:txBody>
      </p:sp>
    </p:spTree>
    <p:extLst>
      <p:ext uri="{BB962C8B-B14F-4D97-AF65-F5344CB8AC3E}">
        <p14:creationId xmlns:p14="http://schemas.microsoft.com/office/powerpoint/2010/main" val="237911626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7"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6344428"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00418" y="6134656"/>
            <a:ext cx="1774190" cy="832141"/>
          </a:xfrm>
          <a:prstGeom prst="rect">
            <a:avLst/>
          </a:prstGeom>
        </p:spPr>
      </p:pic>
    </p:spTree>
    <p:extLst>
      <p:ext uri="{BB962C8B-B14F-4D97-AF65-F5344CB8AC3E}">
        <p14:creationId xmlns:p14="http://schemas.microsoft.com/office/powerpoint/2010/main" val="62452601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marL="0" marR="0" lvl="0" indent="0" algn="ctr" defTabSz="932290" rtl="0" eaLnBrk="1" fontAlgn="base" latinLnBrk="0" hangingPunct="1">
              <a:lnSpc>
                <a:spcPct val="100000"/>
              </a:lnSpc>
              <a:spcBef>
                <a:spcPct val="0"/>
              </a:spcBef>
              <a:spcAft>
                <a:spcPct val="0"/>
              </a:spcAft>
              <a:buClrTx/>
              <a:buSzTx/>
              <a:buFontTx/>
              <a:buNone/>
              <a:tabLst/>
              <a:defRPr/>
            </a:pPr>
            <a:endParaRPr kumimoji="0" lang="en-US" sz="2244"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Content Placeholder 4"/>
          <p:cNvSpPr>
            <a:spLocks noGrp="1"/>
          </p:cNvSpPr>
          <p:nvPr>
            <p:ph sz="quarter" idx="11" hasCustomPrompt="1"/>
          </p:nvPr>
        </p:nvSpPr>
        <p:spPr>
          <a:xfrm>
            <a:off x="531280" y="1385090"/>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a:t>“Click to edit Master text styles”</a:t>
            </a:r>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
        <p:nvSpPr>
          <p:cNvPr id="11" name="Content Placeholder 4"/>
          <p:cNvSpPr>
            <a:spLocks noGrp="1"/>
          </p:cNvSpPr>
          <p:nvPr>
            <p:ph sz="quarter" idx="13"/>
          </p:nvPr>
        </p:nvSpPr>
        <p:spPr>
          <a:xfrm>
            <a:off x="531280" y="4429868"/>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104" y="6141008"/>
            <a:ext cx="1799094" cy="830017"/>
          </a:xfrm>
          <a:prstGeom prst="rect">
            <a:avLst/>
          </a:prstGeom>
        </p:spPr>
      </p:pic>
    </p:spTree>
    <p:extLst>
      <p:ext uri="{BB962C8B-B14F-4D97-AF65-F5344CB8AC3E}">
        <p14:creationId xmlns:p14="http://schemas.microsoft.com/office/powerpoint/2010/main" val="65352683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defRPr/>
            </a:pPr>
            <a:fld id="{727B4C2D-45E2-4621-8491-2995EB46A674}" type="slidenum">
              <a:rPr lang="en-US" smtClean="0">
                <a:gradFill>
                  <a:gsLst>
                    <a:gs pos="100000">
                      <a:srgbClr val="F2F2F2"/>
                    </a:gs>
                    <a:gs pos="0">
                      <a:srgbClr val="F2F2F2"/>
                    </a:gs>
                  </a:gsLst>
                  <a:lin ang="5400000" scaled="0"/>
                </a:gradFill>
              </a:rPr>
              <a:pPr defTabSz="932559">
                <a:defRPr/>
              </a:pPr>
              <a:t>‹#›</a:t>
            </a:fld>
            <a:endParaRPr lang="en-US" dirty="0">
              <a:gradFill>
                <a:gsLst>
                  <a:gs pos="100000">
                    <a:srgbClr val="F2F2F2"/>
                  </a:gs>
                  <a:gs pos="0">
                    <a:srgbClr val="F2F2F2"/>
                  </a:gs>
                </a:gsLst>
                <a:lin ang="5400000" scaled="0"/>
              </a:gradFill>
            </a:endParaRPr>
          </a:p>
        </p:txBody>
      </p:sp>
    </p:spTree>
    <p:extLst>
      <p:ext uri="{BB962C8B-B14F-4D97-AF65-F5344CB8AC3E}">
        <p14:creationId xmlns:p14="http://schemas.microsoft.com/office/powerpoint/2010/main" val="105385265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9036622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0292"/>
      </p:ext>
    </p:extLst>
  </p:cSld>
  <p:clrMapOvr>
    <a:masterClrMapping/>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Slide for Developer Code</a:t>
            </a:r>
          </a:p>
        </p:txBody>
      </p:sp>
      <p:sp>
        <p:nvSpPr>
          <p:cNvPr id="5" name="Text Placeholder 4"/>
          <p:cNvSpPr>
            <a:spLocks noGrp="1"/>
          </p:cNvSpPr>
          <p:nvPr>
            <p:ph type="body" sz="quarter" idx="10"/>
          </p:nvPr>
        </p:nvSpPr>
        <p:spPr>
          <a:xfrm>
            <a:off x="335290" y="1476623"/>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4906065"/>
      </p:ext>
    </p:extLst>
  </p:cSld>
  <p:clrMapOvr>
    <a:masterClrMapping/>
  </p:clrMapOvr>
  <p:transition>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p:cNvSpPr>
            <a:spLocks noGrp="1"/>
          </p:cNvSpPr>
          <p:nvPr>
            <p:ph type="sldNum" sz="quarter" idx="4"/>
          </p:nvPr>
        </p:nvSpPr>
        <p:spPr>
          <a:xfrm>
            <a:off x="11559420" y="6624941"/>
            <a:ext cx="563832" cy="192135"/>
          </a:xfrm>
          <a:prstGeom prst="rect">
            <a:avLst/>
          </a:prstGeom>
        </p:spPr>
        <p:txBody>
          <a:bodyPr vert="horz" wrap="square" lIns="0" tIns="0" rIns="0" bIns="0" rtlCol="0" anchor="t" anchorCtr="0">
            <a:spAutoFit/>
          </a:bodyPr>
          <a:lstStyle>
            <a:lvl1pPr algn="r">
              <a:defRPr sz="1224">
                <a:gradFill>
                  <a:gsLst>
                    <a:gs pos="0">
                      <a:schemeClr val="tx1"/>
                    </a:gs>
                    <a:gs pos="100000">
                      <a:schemeClr val="tx1"/>
                    </a:gs>
                  </a:gsLst>
                  <a:lin ang="5400000" scaled="1"/>
                </a:gradFill>
              </a:defRPr>
            </a:lvl1pPr>
          </a:lstStyle>
          <a:p>
            <a:pPr defTabSz="932563">
              <a:defRPr/>
            </a:pPr>
            <a:fld id="{AFD80C93-DCA8-40F0-BCEE-92802E69A74F}" type="slidenum">
              <a:rPr lang="en-US" smtClean="0">
                <a:gradFill>
                  <a:gsLst>
                    <a:gs pos="0">
                      <a:srgbClr val="505050"/>
                    </a:gs>
                    <a:gs pos="100000">
                      <a:srgbClr val="505050"/>
                    </a:gs>
                  </a:gsLst>
                  <a:lin ang="5400000" scaled="1"/>
                </a:gradFill>
              </a:rPr>
              <a:pPr defTabSz="932563">
                <a:defRPr/>
              </a:pPr>
              <a:t>‹#›</a:t>
            </a:fld>
            <a:endParaRPr lang="en-US" dirty="0">
              <a:gradFill>
                <a:gsLst>
                  <a:gs pos="0">
                    <a:srgbClr val="505050"/>
                  </a:gs>
                  <a:gs pos="100000">
                    <a:srgbClr val="505050"/>
                  </a:gs>
                </a:gsLst>
                <a:lin ang="5400000" scaled="1"/>
              </a:gradFill>
            </a:endParaRPr>
          </a:p>
        </p:txBody>
      </p:sp>
    </p:spTree>
    <p:extLst>
      <p:ext uri="{BB962C8B-B14F-4D97-AF65-F5344CB8AC3E}">
        <p14:creationId xmlns:p14="http://schemas.microsoft.com/office/powerpoint/2010/main" val="3387342439"/>
      </p:ext>
    </p:extLst>
  </p:cSld>
  <p:clrMapOvr>
    <a:masterClrMapping/>
  </p:clrMapOvr>
  <p:transition>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7924597"/>
      </p:ext>
    </p:extLst>
  </p:cSld>
  <p:clrMapOvr>
    <a:masterClrMapping/>
  </p:clrMapOvr>
  <p:transition>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1083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7839006"/>
      </p:ext>
    </p:extLst>
  </p:cSld>
  <p:clrMapOvr>
    <a:masterClrMapping/>
  </p:clrMapOvr>
  <p:transition>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586012127"/>
      </p:ext>
    </p:extLst>
  </p:cSld>
  <p:clrMapOvr>
    <a:masterClrMapping/>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849496"/>
      </p:ext>
    </p:extLst>
  </p:cSld>
  <p:clrMapOvr>
    <a:masterClrMapping/>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8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122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4"/>
          <p:cNvPicPr>
            <a:picLocks noChangeAspect="1"/>
          </p:cNvPicPr>
          <p:nvPr userDrawn="1"/>
        </p:nvPicPr>
        <p:blipFill rotWithShape="1">
          <a:blip r:embed="rId2">
            <a:extLst>
              <a:ext uri="{28A0092B-C50C-407E-A947-70E740481C1C}">
                <a14:useLocalDpi xmlns:a14="http://schemas.microsoft.com/office/drawing/2010/main" val="0"/>
              </a:ext>
            </a:extLst>
          </a:blip>
          <a:srcRect r="-26"/>
          <a:stretch/>
        </p:blipFill>
        <p:spPr bwMode="auto">
          <a:xfrm>
            <a:off x="1587" y="0"/>
            <a:ext cx="12434888" cy="699293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5"/>
          <p:cNvPicPr>
            <a:picLocks noChangeAspect="1"/>
          </p:cNvPicPr>
          <p:nvPr userDrawn="1"/>
        </p:nvPicPr>
        <p:blipFill>
          <a:blip r:embed="rId3">
            <a:extLst>
              <a:ext uri="{28A0092B-C50C-407E-A947-70E740481C1C}">
                <a14:useLocalDpi xmlns:a14="http://schemas.microsoft.com/office/drawing/2010/main" val="0"/>
              </a:ext>
            </a:extLst>
          </a:blip>
          <a:srcRect l="65503" t="34125" r="11757" b="25768"/>
          <a:stretch>
            <a:fillRect/>
          </a:stretch>
        </p:blipFill>
        <p:spPr bwMode="auto">
          <a:xfrm>
            <a:off x="8158164" y="2374900"/>
            <a:ext cx="2827337" cy="280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6"/>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879976" y="241300"/>
            <a:ext cx="9286875" cy="6565900"/>
          </a:xfrm>
          <a:prstGeom prst="rect">
            <a:avLst/>
          </a:prstGeom>
          <a:noFill/>
          <a:ln>
            <a:noFill/>
          </a:ln>
          <a:effectLst>
            <a:outerShdw blurRad="114300" dist="38100" dir="2700000" algn="tl" rotWithShape="0">
              <a:srgbClr val="000000">
                <a:alpha val="39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7"/>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bwMode="auto">
          <a:xfrm>
            <a:off x="473076" y="479425"/>
            <a:ext cx="1304925" cy="285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274640" y="1456837"/>
            <a:ext cx="5486399" cy="897427"/>
          </a:xfrm>
        </p:spPr>
        <p:txBody>
          <a:bodyPr/>
          <a:lstStyle>
            <a:lvl1pPr>
              <a:defRPr sz="5199">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274702" y="4440119"/>
            <a:ext cx="5486336" cy="528405"/>
          </a:xfrm>
        </p:spPr>
        <p:txBody>
          <a:bodyPr/>
          <a:lstStyle>
            <a:lvl1pPr marL="0" indent="0" algn="l">
              <a:lnSpc>
                <a:spcPts val="2700"/>
              </a:lnSpc>
              <a:buNone/>
              <a:defRPr sz="2200">
                <a:solidFill>
                  <a:schemeClr val="bg1"/>
                </a:solidFill>
                <a:latin typeface="+mj-lt"/>
              </a:defRPr>
            </a:lvl1pPr>
            <a:lvl2pPr marL="457112" indent="0" algn="ctr">
              <a:buNone/>
              <a:defRPr>
                <a:solidFill>
                  <a:schemeClr val="tx1">
                    <a:tint val="75000"/>
                  </a:schemeClr>
                </a:solidFill>
              </a:defRPr>
            </a:lvl2pPr>
            <a:lvl3pPr marL="914224" indent="0" algn="ctr">
              <a:buNone/>
              <a:defRPr>
                <a:solidFill>
                  <a:schemeClr val="tx1">
                    <a:tint val="75000"/>
                  </a:schemeClr>
                </a:solidFill>
              </a:defRPr>
            </a:lvl3pPr>
            <a:lvl4pPr marL="1371336"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3"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2663770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l="2" t="-11" r="-38"/>
          <a:stretch>
            <a:fillRect/>
          </a:stretch>
        </p:blipFill>
        <p:spPr bwMode="auto">
          <a:xfrm>
            <a:off x="0" y="0"/>
            <a:ext cx="12436475" cy="6994525"/>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4"/>
          <p:cNvSpPr/>
          <p:nvPr userDrawn="1"/>
        </p:nvSpPr>
        <p:spPr bwMode="auto">
          <a:xfrm>
            <a:off x="277814" y="296863"/>
            <a:ext cx="6397625" cy="6400800"/>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54" tIns="146283" rIns="182854" bIns="146283"/>
          <a:lstStyle/>
          <a:p>
            <a:pPr algn="ctr" defTabSz="932293" fontAlgn="base">
              <a:lnSpc>
                <a:spcPct val="90000"/>
              </a:lnSpc>
              <a:spcBef>
                <a:spcPct val="0"/>
              </a:spcBef>
              <a:spcAft>
                <a:spcPct val="0"/>
              </a:spcAft>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73076" y="479425"/>
            <a:ext cx="1304925" cy="285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ctrTitle"/>
          </p:nvPr>
        </p:nvSpPr>
        <p:spPr>
          <a:xfrm>
            <a:off x="274640" y="1456837"/>
            <a:ext cx="5486399" cy="897427"/>
          </a:xfrm>
        </p:spPr>
        <p:txBody>
          <a:bodyPr/>
          <a:lstStyle>
            <a:lvl1pPr>
              <a:defRPr sz="5199">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274702" y="4440119"/>
            <a:ext cx="5486336" cy="528405"/>
          </a:xfrm>
        </p:spPr>
        <p:txBody>
          <a:bodyPr/>
          <a:lstStyle>
            <a:lvl1pPr marL="0" indent="0" algn="l">
              <a:lnSpc>
                <a:spcPts val="2700"/>
              </a:lnSpc>
              <a:buNone/>
              <a:defRPr sz="2200">
                <a:solidFill>
                  <a:schemeClr val="bg1"/>
                </a:solidFill>
                <a:latin typeface="+mj-lt"/>
              </a:defRPr>
            </a:lvl1pPr>
            <a:lvl2pPr marL="457112" indent="0" algn="ctr">
              <a:buNone/>
              <a:defRPr>
                <a:solidFill>
                  <a:schemeClr val="tx1">
                    <a:tint val="75000"/>
                  </a:schemeClr>
                </a:solidFill>
              </a:defRPr>
            </a:lvl2pPr>
            <a:lvl3pPr marL="914224" indent="0" algn="ctr">
              <a:buNone/>
              <a:defRPr>
                <a:solidFill>
                  <a:schemeClr val="tx1">
                    <a:tint val="75000"/>
                  </a:schemeClr>
                </a:solidFill>
              </a:defRPr>
            </a:lvl3pPr>
            <a:lvl4pPr marL="1371336" indent="0" algn="ctr">
              <a:buNone/>
              <a:defRPr>
                <a:solidFill>
                  <a:schemeClr val="tx1">
                    <a:tint val="75000"/>
                  </a:schemeClr>
                </a:solidFill>
              </a:defRPr>
            </a:lvl4pPr>
            <a:lvl5pPr marL="1828449" indent="0" algn="ctr">
              <a:buNone/>
              <a:defRPr>
                <a:solidFill>
                  <a:schemeClr val="tx1">
                    <a:tint val="75000"/>
                  </a:schemeClr>
                </a:solidFill>
              </a:defRPr>
            </a:lvl5pPr>
            <a:lvl6pPr marL="2285561" indent="0" algn="ctr">
              <a:buNone/>
              <a:defRPr>
                <a:solidFill>
                  <a:schemeClr val="tx1">
                    <a:tint val="75000"/>
                  </a:schemeClr>
                </a:solidFill>
              </a:defRPr>
            </a:lvl6pPr>
            <a:lvl7pPr marL="2742673" indent="0" algn="ctr">
              <a:buNone/>
              <a:defRPr>
                <a:solidFill>
                  <a:schemeClr val="tx1">
                    <a:tint val="75000"/>
                  </a:schemeClr>
                </a:solidFill>
              </a:defRPr>
            </a:lvl7pPr>
            <a:lvl8pPr marL="3199785" indent="0" algn="ctr">
              <a:buNone/>
              <a:defRPr>
                <a:solidFill>
                  <a:schemeClr val="tx1">
                    <a:tint val="75000"/>
                  </a:schemeClr>
                </a:solidFill>
              </a:defRPr>
            </a:lvl8pPr>
            <a:lvl9pPr marL="365689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9864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075537"/>
      </p:ext>
    </p:extLst>
  </p:cSld>
  <p:clrMapOvr>
    <a:masterClrMapping/>
  </p:clrMapOvr>
  <p:transition>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val="0"/>
              </a:ext>
            </a:extLst>
          </a:blip>
          <a:srcRect l="2" t="-11" r="-38"/>
          <a:stretch>
            <a:fillRect/>
          </a:stretch>
        </p:blipFill>
        <p:spPr bwMode="auto">
          <a:xfrm>
            <a:off x="0" y="0"/>
            <a:ext cx="12436475" cy="699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9174992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8331" y="1144706"/>
            <a:ext cx="11255709" cy="2435131"/>
          </a:xfrm>
        </p:spPr>
        <p:txBody>
          <a:bodyPr anchor="b"/>
          <a:lstStyle>
            <a:lvl1pPr algn="l">
              <a:defRPr sz="6117"/>
            </a:lvl1pPr>
          </a:lstStyle>
          <a:p>
            <a:r>
              <a:rPr lang="en-US" dirty="0"/>
              <a:t>Click to edit Master title style</a:t>
            </a:r>
          </a:p>
        </p:txBody>
      </p:sp>
      <p:sp>
        <p:nvSpPr>
          <p:cNvPr id="3" name="Subtitle 2"/>
          <p:cNvSpPr>
            <a:spLocks noGrp="1"/>
          </p:cNvSpPr>
          <p:nvPr>
            <p:ph type="subTitle" idx="1"/>
          </p:nvPr>
        </p:nvSpPr>
        <p:spPr>
          <a:xfrm>
            <a:off x="618331" y="3673745"/>
            <a:ext cx="11255709" cy="1688724"/>
          </a:xfrm>
        </p:spPr>
        <p:txBody>
          <a:bodyPr>
            <a:normAutofit/>
          </a:bodyPr>
          <a:lstStyle>
            <a:lvl1pPr marL="0" indent="0" algn="l">
              <a:buNone/>
              <a:defRPr sz="3672"/>
            </a:lvl1pPr>
            <a:lvl2pPr marL="466209" indent="0" algn="ctr">
              <a:buNone/>
              <a:defRPr sz="2040"/>
            </a:lvl2pPr>
            <a:lvl3pPr marL="932418" indent="0" algn="ctr">
              <a:buNone/>
              <a:defRPr sz="1836"/>
            </a:lvl3pPr>
            <a:lvl4pPr marL="1398627" indent="0" algn="ctr">
              <a:buNone/>
              <a:defRPr sz="1632"/>
            </a:lvl4pPr>
            <a:lvl5pPr marL="1864835" indent="0" algn="ctr">
              <a:buNone/>
              <a:defRPr sz="1632"/>
            </a:lvl5pPr>
            <a:lvl6pPr marL="2331044" indent="0" algn="ctr">
              <a:buNone/>
              <a:defRPr sz="1632"/>
            </a:lvl6pPr>
            <a:lvl7pPr marL="2797253" indent="0" algn="ctr">
              <a:buNone/>
              <a:defRPr sz="1632"/>
            </a:lvl7pPr>
            <a:lvl8pPr marL="3263461" indent="0" algn="ctr">
              <a:buNone/>
              <a:defRPr sz="1632"/>
            </a:lvl8pPr>
            <a:lvl9pPr marL="3729669" indent="0" algn="ctr">
              <a:buNone/>
              <a:defRPr sz="1632"/>
            </a:lvl9pPr>
          </a:lstStyle>
          <a:p>
            <a:r>
              <a:rPr lang="en-US" dirty="0"/>
              <a:t>Click to edit Master subtitle style</a:t>
            </a:r>
          </a:p>
        </p:txBody>
      </p:sp>
    </p:spTree>
    <p:extLst>
      <p:ext uri="{BB962C8B-B14F-4D97-AF65-F5344CB8AC3E}">
        <p14:creationId xmlns:p14="http://schemas.microsoft.com/office/powerpoint/2010/main" val="286317133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900"/>
            <a:ext cx="11887518" cy="1828766"/>
          </a:xfrm>
        </p:spPr>
        <p:txBody>
          <a:bodyPr/>
          <a:lstStyle>
            <a:lvl1pPr>
              <a:defRPr sz="5303">
                <a:gradFill>
                  <a:gsLst>
                    <a:gs pos="56637">
                      <a:schemeClr val="tx1"/>
                    </a:gs>
                    <a:gs pos="33000">
                      <a:schemeClr val="tx1"/>
                    </a:gs>
                  </a:gsLst>
                  <a:lin ang="5400000" scaled="0"/>
                </a:gradFill>
              </a:defRPr>
            </a:lvl1pPr>
          </a:lstStyle>
          <a:p>
            <a:r>
              <a:rPr lang="en-US" dirty="0"/>
              <a:t>Click to edit Master title style</a:t>
            </a:r>
          </a:p>
        </p:txBody>
      </p:sp>
      <p:sp>
        <p:nvSpPr>
          <p:cNvPr id="4" name="Content Placeholder 3"/>
          <p:cNvSpPr>
            <a:spLocks noGrp="1"/>
          </p:cNvSpPr>
          <p:nvPr>
            <p:ph sz="quarter" idx="10"/>
          </p:nvPr>
        </p:nvSpPr>
        <p:spPr>
          <a:xfrm>
            <a:off x="274640" y="2597164"/>
            <a:ext cx="7315200" cy="520687"/>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3069605210"/>
      </p:ext>
    </p:extLst>
  </p:cSld>
  <p:clrMapOvr>
    <a:masterClrMapping/>
  </p:clrMapOvr>
  <p:transition>
    <p:fade/>
  </p:transition>
  <p:hf hdr="0" dt="0"/>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sz="5303" dirty="0"/>
            </a:lvl1pPr>
          </a:lstStyle>
          <a:p>
            <a:pPr lvl="0"/>
            <a:r>
              <a:rPr lang="en-US" dirty="0"/>
              <a:t>Click to edit Master title style</a:t>
            </a:r>
          </a:p>
        </p:txBody>
      </p:sp>
      <p:sp>
        <p:nvSpPr>
          <p:cNvPr id="5" name="Rectangle 4"/>
          <p:cNvSpPr/>
          <p:nvPr userDrawn="1"/>
        </p:nvSpPr>
        <p:spPr>
          <a:xfrm>
            <a:off x="5332119" y="6456049"/>
            <a:ext cx="1772238" cy="286306"/>
          </a:xfrm>
          <a:prstGeom prst="rect">
            <a:avLst/>
          </a:prstGeom>
        </p:spPr>
        <p:txBody>
          <a:bodyPr wrap="none">
            <a:spAutoFit/>
          </a:bodyPr>
          <a:lstStyle/>
          <a:p>
            <a:pPr algn="ctr" defTabSz="932418">
              <a:defRPr/>
            </a:pPr>
            <a:r>
              <a:rPr lang="en-US" sz="1224" dirty="0">
                <a:solidFill>
                  <a:prstClr val="black">
                    <a:tint val="75000"/>
                  </a:prstClr>
                </a:solidFill>
                <a:latin typeface="Segoe UI Light" panose="020B0502040204020203" pitchFamily="34" charset="0"/>
                <a:cs typeface="Segoe UI Light" panose="020B0502040204020203" pitchFamily="34" charset="0"/>
              </a:rPr>
              <a:t>HIGHLY CONFIDENTIAL</a:t>
            </a:r>
          </a:p>
        </p:txBody>
      </p:sp>
    </p:spTree>
    <p:extLst>
      <p:ext uri="{BB962C8B-B14F-4D97-AF65-F5344CB8AC3E}">
        <p14:creationId xmlns:p14="http://schemas.microsoft.com/office/powerpoint/2010/main" val="370315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66162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67427" y="3449638"/>
            <a:ext cx="608013" cy="60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p:nvPr>
        </p:nvSpPr>
        <p:spPr>
          <a:xfrm>
            <a:off x="274320" y="292082"/>
            <a:ext cx="11887200" cy="946413"/>
          </a:xfrm>
          <a:prstGeom prst="rect">
            <a:avLst/>
          </a:prstGeom>
        </p:spPr>
        <p:txBody>
          <a:bodyPr/>
          <a:lstStyle>
            <a:lvl1pPr algn="l">
              <a:defRPr>
                <a:gradFill>
                  <a:gsLst>
                    <a:gs pos="2917">
                      <a:schemeClr val="bg1"/>
                    </a:gs>
                    <a:gs pos="100000">
                      <a:schemeClr val="bg1"/>
                    </a:gs>
                  </a:gsLst>
                  <a:lin ang="5400000" scaled="0"/>
                </a:gradFill>
              </a:defRPr>
            </a:lvl1pPr>
          </a:lstStyle>
          <a:p>
            <a:r>
              <a:rPr lang="en-US"/>
              <a:t>Click to edit Master title style</a:t>
            </a:r>
            <a:endParaRPr lang="en-US" dirty="0"/>
          </a:p>
        </p:txBody>
      </p:sp>
      <p:sp>
        <p:nvSpPr>
          <p:cNvPr id="10" name="Title"/>
          <p:cNvSpPr>
            <a:spLocks noGrp="1"/>
          </p:cNvSpPr>
          <p:nvPr>
            <p:ph type="body" sz="quarter" idx="10"/>
          </p:nvPr>
        </p:nvSpPr>
        <p:spPr>
          <a:xfrm>
            <a:off x="274638" y="2125663"/>
            <a:ext cx="10058400" cy="9440914"/>
          </a:xfrm>
          <a:prstGeom prst="rect">
            <a:avLst/>
          </a:prstGeom>
        </p:spPr>
        <p:txBody>
          <a:bodyPr/>
          <a:lstStyle>
            <a:lvl1pPr marL="0" indent="0">
              <a:buNone/>
              <a:defRPr sz="16624">
                <a:gradFill>
                  <a:gsLst>
                    <a:gs pos="2917">
                      <a:schemeClr val="bg1"/>
                    </a:gs>
                    <a:gs pos="100000">
                      <a:schemeClr val="bg1"/>
                    </a:gs>
                  </a:gsLst>
                  <a:lin ang="5400000" scaled="0"/>
                </a:gradFill>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p:txBody>
      </p:sp>
    </p:spTree>
    <p:extLst>
      <p:ext uri="{BB962C8B-B14F-4D97-AF65-F5344CB8AC3E}">
        <p14:creationId xmlns:p14="http://schemas.microsoft.com/office/powerpoint/2010/main" val="3950768846"/>
      </p:ext>
    </p:extLst>
  </p:cSld>
  <p:clrMapOvr>
    <a:masterClrMapping/>
  </p:clrMapOvr>
  <p:transition spd="med">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23218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335714"/>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6"/>
            <a:ext cx="11888787" cy="917575"/>
          </a:xfrm>
          <a:prstGeom prst="rect">
            <a:avLst/>
          </a:prstGeom>
        </p:spPr>
        <p:txBody>
          <a:bodyPr/>
          <a:lstStyle>
            <a:lvl1pPr>
              <a:defRPr sz="4488">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274639" y="1212851"/>
            <a:ext cx="11887200" cy="1854124"/>
          </a:xfrm>
        </p:spPr>
        <p:txBody>
          <a:bodyPr/>
          <a:lstStyle>
            <a:lvl1pPr marL="0" indent="0">
              <a:buNone/>
              <a:defRPr sz="2652">
                <a:solidFill>
                  <a:schemeClr val="tx2"/>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68668"/>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274639" y="295276"/>
            <a:ext cx="11888787" cy="917575"/>
          </a:xfrm>
          <a:prstGeom prst="rect">
            <a:avLst/>
          </a:prstGeo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321233619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162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92629" y="636935"/>
            <a:ext cx="11888787" cy="917575"/>
          </a:xfrm>
          <a:prstGeom prst="rect">
            <a:avLst/>
          </a:prstGeom>
        </p:spPr>
        <p:txBody>
          <a:bodyPr/>
          <a:lstStyle>
            <a:lvl1pPr>
              <a:defRPr sz="4488"/>
            </a:lvl1pPr>
          </a:lstStyle>
          <a:p>
            <a:r>
              <a:rPr lang="en-US" dirty="0"/>
              <a:t>Click to edit Master title style</a:t>
            </a:r>
          </a:p>
        </p:txBody>
      </p:sp>
      <p:sp>
        <p:nvSpPr>
          <p:cNvPr id="3" name="Text Placeholder 3"/>
          <p:cNvSpPr>
            <a:spLocks noGrp="1"/>
          </p:cNvSpPr>
          <p:nvPr>
            <p:ph type="body" sz="quarter" idx="10" hasCustomPrompt="1"/>
          </p:nvPr>
        </p:nvSpPr>
        <p:spPr>
          <a:xfrm>
            <a:off x="292629" y="284200"/>
            <a:ext cx="11887200" cy="418538"/>
          </a:xfrm>
        </p:spPr>
        <p:txBody>
          <a:bodyPr/>
          <a:lstStyle>
            <a:lvl1pPr marL="0" indent="0">
              <a:buNone/>
              <a:defRPr sz="1632" b="1" baseline="0">
                <a:solidFill>
                  <a:srgbClr val="0078D7"/>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CHAPTER TITLE 20pt Segoe UI Bold ALL CAPS</a:t>
            </a:r>
          </a:p>
        </p:txBody>
      </p:sp>
    </p:spTree>
    <p:extLst>
      <p:ext uri="{BB962C8B-B14F-4D97-AF65-F5344CB8AC3E}">
        <p14:creationId xmlns:p14="http://schemas.microsoft.com/office/powerpoint/2010/main" val="3658065283"/>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a:prstGeom prst="rect">
            <a:avLst/>
          </a:prstGeo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1264340267"/>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00527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a:prstGeom prst="rect">
            <a:avLst/>
          </a:prstGeo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8"/>
            <a:ext cx="10726460" cy="523733"/>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5009" y="6482890"/>
            <a:ext cx="2798207" cy="372394"/>
          </a:xfrm>
          <a:prstGeom prst="rect">
            <a:avLst/>
          </a:prstGeom>
        </p:spPr>
        <p:txBody>
          <a:bodyPr/>
          <a:lstStyle/>
          <a:p>
            <a:pPr defTabSz="931684" fontAlgn="base">
              <a:spcBef>
                <a:spcPct val="0"/>
              </a:spcBef>
              <a:spcAft>
                <a:spcPct val="0"/>
              </a:spcAft>
            </a:pPr>
            <a:fld id="{207F261A-9775-46D1-88CD-C33B26ED6680}" type="datetimeFigureOut">
              <a:rPr lang="en-US" smtClean="0">
                <a:solidFill>
                  <a:srgbClr val="505050"/>
                </a:solidFill>
                <a:ea typeface="ＭＳ Ｐゴシック" charset="0"/>
              </a:rPr>
              <a:pPr defTabSz="931684" fontAlgn="base">
                <a:spcBef>
                  <a:spcPct val="0"/>
                </a:spcBef>
                <a:spcAft>
                  <a:spcPct val="0"/>
                </a:spcAft>
              </a:pPr>
              <a:t>5/7/2017</a:t>
            </a:fld>
            <a:endParaRPr lang="en-US" dirty="0">
              <a:solidFill>
                <a:srgbClr val="505050"/>
              </a:solidFill>
              <a:ea typeface="ＭＳ Ｐゴシック" charset="0"/>
            </a:endParaRPr>
          </a:p>
        </p:txBody>
      </p:sp>
      <p:sp>
        <p:nvSpPr>
          <p:cNvPr id="5" name="Footer Placeholder 4"/>
          <p:cNvSpPr>
            <a:spLocks noGrp="1"/>
          </p:cNvSpPr>
          <p:nvPr>
            <p:ph type="ftr" sz="quarter" idx="11"/>
          </p:nvPr>
        </p:nvSpPr>
        <p:spPr>
          <a:xfrm>
            <a:off x="4119583" y="6482890"/>
            <a:ext cx="4197310" cy="372394"/>
          </a:xfrm>
          <a:prstGeom prst="rect">
            <a:avLst/>
          </a:prstGeom>
        </p:spPr>
        <p:txBody>
          <a:bodyPr/>
          <a:lstStyle/>
          <a:p>
            <a:pPr defTabSz="931684" fontAlgn="base">
              <a:spcBef>
                <a:spcPct val="0"/>
              </a:spcBef>
              <a:spcAft>
                <a:spcPct val="0"/>
              </a:spcAft>
            </a:pPr>
            <a:endParaRPr lang="en-US" dirty="0">
              <a:solidFill>
                <a:srgbClr val="505050"/>
              </a:solidFill>
              <a:ea typeface="ＭＳ Ｐゴシック" charset="0"/>
            </a:endParaRPr>
          </a:p>
        </p:txBody>
      </p:sp>
      <p:sp>
        <p:nvSpPr>
          <p:cNvPr id="6" name="Slide Number Placeholder 5"/>
          <p:cNvSpPr>
            <a:spLocks noGrp="1"/>
          </p:cNvSpPr>
          <p:nvPr>
            <p:ph type="sldNum" sz="quarter" idx="12"/>
          </p:nvPr>
        </p:nvSpPr>
        <p:spPr>
          <a:xfrm>
            <a:off x="8783260" y="6482890"/>
            <a:ext cx="2798207" cy="372394"/>
          </a:xfrm>
          <a:prstGeom prst="rect">
            <a:avLst/>
          </a:prstGeom>
        </p:spPr>
        <p:txBody>
          <a:bodyPr/>
          <a:lstStyle/>
          <a:p>
            <a:pPr defTabSz="931684" fontAlgn="base">
              <a:spcBef>
                <a:spcPct val="0"/>
              </a:spcBef>
              <a:spcAft>
                <a:spcPct val="0"/>
              </a:spcAft>
            </a:pPr>
            <a:fld id="{397FD1DD-706D-411B-8A50-0694170D532F}" type="slidenum">
              <a:rPr lang="en-US" smtClean="0">
                <a:solidFill>
                  <a:srgbClr val="505050"/>
                </a:solidFill>
                <a:ea typeface="ＭＳ Ｐゴシック" charset="0"/>
              </a:rPr>
              <a:pPr defTabSz="931684" fontAlgn="base">
                <a:spcBef>
                  <a:spcPct val="0"/>
                </a:spcBef>
                <a:spcAft>
                  <a:spcPct val="0"/>
                </a:spcAft>
              </a:pPr>
              <a:t>‹#›</a:t>
            </a:fld>
            <a:endParaRPr lang="en-US" dirty="0">
              <a:solidFill>
                <a:srgbClr val="505050"/>
              </a:solidFill>
              <a:ea typeface="ＭＳ Ｐゴシック" charset="0"/>
            </a:endParaRPr>
          </a:p>
        </p:txBody>
      </p:sp>
    </p:spTree>
    <p:extLst>
      <p:ext uri="{BB962C8B-B14F-4D97-AF65-F5344CB8AC3E}">
        <p14:creationId xmlns:p14="http://schemas.microsoft.com/office/powerpoint/2010/main" val="386636261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le 2"/>
          <p:cNvSpPr>
            <a:spLocks noGrp="1"/>
          </p:cNvSpPr>
          <p:nvPr>
            <p:ph type="title"/>
          </p:nvPr>
        </p:nvSpPr>
        <p:spPr>
          <a:xfrm>
            <a:off x="274320" y="292082"/>
            <a:ext cx="11887200" cy="946413"/>
          </a:xfrm>
          <a:prstGeom prst="rect">
            <a:avLst/>
          </a:prstGeom>
        </p:spPr>
        <p:txBody>
          <a:bodyPr/>
          <a:lstStyle>
            <a:lvl1pPr algn="l">
              <a:defRPr sz="5198">
                <a:solidFill>
                  <a:schemeClr val="tx2"/>
                </a:solidFill>
              </a:defRPr>
            </a:lvl1pPr>
          </a:lstStyle>
          <a:p>
            <a:r>
              <a:rPr lang="en-US"/>
              <a:t>Click to edit Master title style</a:t>
            </a:r>
            <a:endParaRPr lang="en-US" dirty="0"/>
          </a:p>
        </p:txBody>
      </p:sp>
      <p:sp>
        <p:nvSpPr>
          <p:cNvPr id="5" name="Slide Number Placeholder 3"/>
          <p:cNvSpPr>
            <a:spLocks noGrp="1"/>
          </p:cNvSpPr>
          <p:nvPr>
            <p:ph type="sldNum" sz="quarter" idx="15"/>
          </p:nvPr>
        </p:nvSpPr>
        <p:spPr>
          <a:xfrm>
            <a:off x="11595105" y="6565905"/>
            <a:ext cx="566738" cy="136525"/>
          </a:xfrm>
          <a:prstGeom prst="rect">
            <a:avLst/>
          </a:prstGeom>
        </p:spPr>
        <p:txBody>
          <a:bodyPr/>
          <a:lstStyle>
            <a:lvl1pPr>
              <a:defRPr/>
            </a:lvl1pPr>
          </a:lstStyle>
          <a:p>
            <a:fld id="{6052FC3A-E1BD-E54F-9A48-71EBDEF00552}" type="slidenum">
              <a:rPr lang="en-US"/>
              <a:pPr/>
              <a:t>‹#›</a:t>
            </a:fld>
            <a:endParaRPr lang="en-US"/>
          </a:p>
        </p:txBody>
      </p:sp>
    </p:spTree>
    <p:extLst>
      <p:ext uri="{BB962C8B-B14F-4D97-AF65-F5344CB8AC3E}">
        <p14:creationId xmlns:p14="http://schemas.microsoft.com/office/powerpoint/2010/main" val="137880694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4_Title Slide 9 ">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34048" t="30056" r="3335" b="5570"/>
          <a:stretch/>
        </p:blipFill>
        <p:spPr>
          <a:xfrm>
            <a:off x="0" y="-7588"/>
            <a:ext cx="12436475" cy="7141356"/>
          </a:xfrm>
          <a:prstGeom prst="rect">
            <a:avLst/>
          </a:prstGeom>
        </p:spPr>
      </p:pic>
      <p:pic>
        <p:nvPicPr>
          <p:cNvPr id="10" name="Picture 9"/>
          <p:cNvPicPr>
            <a:picLocks noChangeAspect="1"/>
          </p:cNvPicPr>
          <p:nvPr userDrawn="1"/>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71477" t="231" r="6976" b="1903"/>
          <a:stretch/>
        </p:blipFill>
        <p:spPr>
          <a:xfrm flipH="1">
            <a:off x="6153723" y="11757"/>
            <a:ext cx="6282752" cy="7133115"/>
          </a:xfrm>
          <a:prstGeom prst="rect">
            <a:avLst/>
          </a:prstGeom>
        </p:spPr>
      </p:pic>
      <p:sp>
        <p:nvSpPr>
          <p:cNvPr id="14" name="Rectangle 13"/>
          <p:cNvSpPr/>
          <p:nvPr userDrawn="1"/>
        </p:nvSpPr>
        <p:spPr bwMode="auto">
          <a:xfrm>
            <a:off x="274638" y="2993722"/>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7" tIns="146270" rIns="182837" bIns="146270" numCol="1" spcCol="0" rtlCol="0" fromWordArt="0" anchor="t" anchorCtr="0" forceAA="0" compatLnSpc="1">
            <a:prstTxWarp prst="textNoShape">
              <a:avLst/>
            </a:prstTxWarp>
            <a:noAutofit/>
          </a:bodyPr>
          <a:lstStyle/>
          <a:p>
            <a:pPr algn="ctr" defTabSz="932205"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490529"/>
            <a:ext cx="6295120" cy="2538441"/>
          </a:xfrm>
          <a:prstGeom prst="rect">
            <a:avLst/>
          </a:prstGeom>
        </p:spPr>
        <p:txBody>
          <a:bodyPr/>
          <a:lstStyle>
            <a:lvl1pPr>
              <a:defRPr sz="6017" baseline="0">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383494" y="5869192"/>
            <a:ext cx="5834745" cy="439465"/>
          </a:xfrm>
        </p:spPr>
        <p:txBody>
          <a:bodyPr anchor="ctr"/>
          <a:lstStyle>
            <a:lvl1pPr marL="0" indent="0" algn="l">
              <a:lnSpc>
                <a:spcPct val="100000"/>
              </a:lnSpc>
              <a:spcBef>
                <a:spcPts val="0"/>
              </a:spcBef>
              <a:buNone/>
              <a:defRPr sz="1632">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a:t>Click to edit Master subtitle style</a:t>
            </a:r>
            <a:endParaRPr lang="en-US" dirty="0"/>
          </a:p>
        </p:txBody>
      </p:sp>
      <p:pic>
        <p:nvPicPr>
          <p:cNvPr id="17" name="Picture 7"/>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25465" y="534988"/>
            <a:ext cx="12541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99309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6"/>
            <a:ext cx="11888787" cy="917575"/>
          </a:xfrm>
          <a:prstGeom prst="rect">
            <a:avLst/>
          </a:prstGeom>
        </p:spPr>
        <p:txBody>
          <a:bodyPr/>
          <a:lstStyle/>
          <a:p>
            <a:r>
              <a:rPr lang="en-US" dirty="0"/>
              <a:t>Click to edit Master title style</a:t>
            </a:r>
          </a:p>
        </p:txBody>
      </p:sp>
      <p:sp>
        <p:nvSpPr>
          <p:cNvPr id="6" name="Text Placeholder 5"/>
          <p:cNvSpPr>
            <a:spLocks noGrp="1"/>
          </p:cNvSpPr>
          <p:nvPr>
            <p:ph type="body" sz="quarter" idx="10"/>
          </p:nvPr>
        </p:nvSpPr>
        <p:spPr>
          <a:xfrm>
            <a:off x="274639" y="1212851"/>
            <a:ext cx="11887200" cy="1854124"/>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9338322"/>
      </p:ext>
    </p:extLst>
  </p:cSld>
  <p:clrMapOvr>
    <a:masterClrMapping/>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_Title &amp; Content Bulleted Text-blu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a:prstGeom prst="rect">
            <a:avLst/>
          </a:prstGeom>
        </p:spPr>
        <p:txBody>
          <a:bodyPr/>
          <a:lstStyle>
            <a:lvl1pPr>
              <a:defRPr sz="4799">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274638" y="1422400"/>
            <a:ext cx="10972800" cy="1926681"/>
          </a:xfrm>
        </p:spPr>
        <p:txBody>
          <a:bodyPr/>
          <a:lstStyle>
            <a:lvl1pPr>
              <a:buSzPct val="80000"/>
              <a:defRPr sz="2800">
                <a:solidFill>
                  <a:schemeClr val="bg1"/>
                </a:solidFill>
                <a:latin typeface="+mj-lt"/>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036062"/>
      </p:ext>
    </p:extLst>
  </p:cSld>
  <p:clrMapOvr>
    <a:masterClrMapping/>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6"/>
            <a:ext cx="11888787" cy="917575"/>
          </a:xfrm>
          <a:prstGeom prst="rect">
            <a:avLst/>
          </a:prstGeom>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289583" y="6696086"/>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861273677"/>
      </p:ext>
    </p:extLst>
  </p:cSld>
  <p:clrMapOvr>
    <a:masterClrMapping/>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Walkin No til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434704" cy="6994521"/>
          </a:xfrm>
          <a:prstGeom prst="rect">
            <a:avLst/>
          </a:prstGeom>
        </p:spPr>
      </p:pic>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38" y="2146653"/>
            <a:ext cx="6402388" cy="892840"/>
          </a:xfrm>
          <a:noFill/>
        </p:spPr>
        <p:txBody>
          <a:bodyPr lIns="146304" tIns="91440" rIns="146304" bIns="91440" anchor="t" anchorCtr="0"/>
          <a:lstStyle>
            <a:lvl1pPr>
              <a:defRPr sz="5399" spc="-100" baseline="0">
                <a:gradFill>
                  <a:gsLst>
                    <a:gs pos="84066">
                      <a:srgbClr val="000000"/>
                    </a:gs>
                    <a:gs pos="57576">
                      <a:srgbClr val="000000"/>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74638" y="3066980"/>
            <a:ext cx="6402388" cy="1710429"/>
          </a:xfrm>
        </p:spPr>
        <p:txBody>
          <a:bodyPr tIns="109728" bIns="109728">
            <a:noAutofit/>
          </a:bodyPr>
          <a:lstStyle>
            <a:lvl1pPr marL="0" indent="0">
              <a:spcBef>
                <a:spcPts val="0"/>
              </a:spcBef>
              <a:buNone/>
              <a:defRPr sz="2400" baseline="0">
                <a:gradFill>
                  <a:gsLst>
                    <a:gs pos="84066">
                      <a:srgbClr val="000000"/>
                    </a:gs>
                    <a:gs pos="57576">
                      <a:srgbClr val="000000"/>
                    </a:gs>
                  </a:gsLst>
                  <a:lin ang="5400000" scaled="0"/>
                </a:gradFill>
                <a:latin typeface="+mn-lt"/>
              </a:defRPr>
            </a:lvl1pPr>
          </a:lstStyle>
          <a:p>
            <a:pPr lvl="0"/>
            <a:r>
              <a:rPr lang="en-US" dirty="0"/>
              <a:t>City | Date</a:t>
            </a:r>
          </a:p>
        </p:txBody>
      </p:sp>
      <p:pic>
        <p:nvPicPr>
          <p:cNvPr id="8" name="Picture 7"/>
          <p:cNvPicPr>
            <a:picLocks noChangeAspect="1"/>
          </p:cNvPicPr>
          <p:nvPr userDrawn="1"/>
        </p:nvPicPr>
        <p:blipFill>
          <a:blip r:embed="rId3"/>
          <a:stretch>
            <a:fillRect/>
          </a:stretch>
        </p:blipFill>
        <p:spPr>
          <a:xfrm>
            <a:off x="457581" y="6243237"/>
            <a:ext cx="1280160" cy="274492"/>
          </a:xfrm>
          <a:prstGeom prst="rect">
            <a:avLst/>
          </a:prstGeom>
        </p:spPr>
      </p:pic>
    </p:spTree>
    <p:extLst>
      <p:ext uri="{BB962C8B-B14F-4D97-AF65-F5344CB8AC3E}">
        <p14:creationId xmlns:p14="http://schemas.microsoft.com/office/powerpoint/2010/main" val="37687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846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434704" cy="6994521"/>
          </a:xfrm>
          <a:prstGeom prst="rect">
            <a:avLst/>
          </a:prstGeom>
        </p:spPr>
      </p:pic>
      <p:sp>
        <p:nvSpPr>
          <p:cNvPr id="2" name="Rectangle 1"/>
          <p:cNvSpPr/>
          <p:nvPr userDrawn="1"/>
        </p:nvSpPr>
        <p:spPr bwMode="auto">
          <a:xfrm>
            <a:off x="274638" y="2119164"/>
            <a:ext cx="6400800" cy="27497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8"/>
            <a:ext cx="6402388" cy="2018156"/>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dirty="0"/>
              <a:t>Event name here</a:t>
            </a:r>
          </a:p>
        </p:txBody>
      </p:sp>
      <p:sp>
        <p:nvSpPr>
          <p:cNvPr id="3" name="Text Placeholder 2"/>
          <p:cNvSpPr>
            <a:spLocks noGrp="1"/>
          </p:cNvSpPr>
          <p:nvPr>
            <p:ph type="body" sz="quarter" idx="14" hasCustomPrompt="1"/>
          </p:nvPr>
        </p:nvSpPr>
        <p:spPr bwMode="auto">
          <a:xfrm>
            <a:off x="273050" y="4137335"/>
            <a:ext cx="6402388" cy="731528"/>
          </a:xfrm>
        </p:spPr>
        <p:txBody>
          <a:bodyPr tIns="109728" bIns="109728">
            <a:noAutofit/>
          </a:bodyPr>
          <a:lstStyle>
            <a:lvl1pPr marL="0" indent="0">
              <a:spcBef>
                <a:spcPts val="0"/>
              </a:spcBef>
              <a:buNone/>
              <a:defRPr sz="2400">
                <a:gradFill>
                  <a:gsLst>
                    <a:gs pos="57576">
                      <a:srgbClr val="FFFFFF"/>
                    </a:gs>
                    <a:gs pos="35000">
                      <a:srgbClr val="FFFFFF"/>
                    </a:gs>
                  </a:gsLst>
                  <a:lin ang="5400000" scaled="0"/>
                </a:gradFill>
                <a:latin typeface="+mn-lt"/>
              </a:defRPr>
            </a:lvl1pPr>
          </a:lstStyle>
          <a:p>
            <a:pPr lvl="0"/>
            <a:r>
              <a:rPr lang="en-US" dirty="0"/>
              <a:t>City | Date</a:t>
            </a:r>
          </a:p>
        </p:txBody>
      </p:sp>
      <p:pic>
        <p:nvPicPr>
          <p:cNvPr id="8" name="Picture 7"/>
          <p:cNvPicPr>
            <a:picLocks noChangeAspect="1"/>
          </p:cNvPicPr>
          <p:nvPr userDrawn="1"/>
        </p:nvPicPr>
        <p:blipFill>
          <a:blip r:embed="rId3"/>
          <a:stretch>
            <a:fillRect/>
          </a:stretch>
        </p:blipFill>
        <p:spPr>
          <a:xfrm>
            <a:off x="457581" y="6243237"/>
            <a:ext cx="1280160" cy="274492"/>
          </a:xfrm>
          <a:prstGeom prst="rect">
            <a:avLst/>
          </a:prstGeom>
        </p:spPr>
      </p:pic>
    </p:spTree>
    <p:extLst>
      <p:ext uri="{BB962C8B-B14F-4D97-AF65-F5344CB8AC3E}">
        <p14:creationId xmlns:p14="http://schemas.microsoft.com/office/powerpoint/2010/main" val="353836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2"/>
            <a:ext cx="12434704" cy="6994521"/>
          </a:xfrm>
          <a:prstGeom prst="rect">
            <a:avLst/>
          </a:prstGeom>
        </p:spPr>
      </p:pic>
      <p:sp>
        <p:nvSpPr>
          <p:cNvPr id="2" name="Rectangle 1"/>
          <p:cNvSpPr/>
          <p:nvPr userDrawn="1"/>
        </p:nvSpPr>
        <p:spPr bwMode="auto">
          <a:xfrm>
            <a:off x="274638" y="2119164"/>
            <a:ext cx="6400800" cy="3664099"/>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8"/>
            <a:ext cx="6402388"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63"/>
            <a:ext cx="6402388"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dirty="0"/>
              <a:t>Speaker Name</a:t>
            </a:r>
          </a:p>
        </p:txBody>
      </p:sp>
      <p:pic>
        <p:nvPicPr>
          <p:cNvPr id="7" name="Picture 6"/>
          <p:cNvPicPr>
            <a:picLocks noChangeAspect="1"/>
          </p:cNvPicPr>
          <p:nvPr userDrawn="1"/>
        </p:nvPicPr>
        <p:blipFill>
          <a:blip r:embed="rId3"/>
          <a:stretch>
            <a:fillRect/>
          </a:stretch>
        </p:blipFill>
        <p:spPr>
          <a:xfrm>
            <a:off x="457581" y="6243237"/>
            <a:ext cx="1280160" cy="274492"/>
          </a:xfrm>
          <a:prstGeom prst="rect">
            <a:avLst/>
          </a:prstGeom>
        </p:spPr>
      </p:pic>
    </p:spTree>
    <p:extLst>
      <p:ext uri="{BB962C8B-B14F-4D97-AF65-F5344CB8AC3E}">
        <p14:creationId xmlns:p14="http://schemas.microsoft.com/office/powerpoint/2010/main" val="1015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457581" y="6243237"/>
            <a:ext cx="1280160" cy="274492"/>
          </a:xfrm>
          <a:prstGeom prst="rect">
            <a:avLst/>
          </a:prstGeom>
        </p:spPr>
      </p:pic>
    </p:spTree>
    <p:extLst>
      <p:ext uri="{BB962C8B-B14F-4D97-AF65-F5344CB8AC3E}">
        <p14:creationId xmlns:p14="http://schemas.microsoft.com/office/powerpoint/2010/main" val="57638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757718"/>
      </p:ext>
    </p:extLst>
  </p:cSld>
  <p:clrMapOvr>
    <a:masterClrMapping/>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0985789"/>
      </p:ext>
    </p:extLst>
  </p:cSld>
  <p:clrMapOvr>
    <a:masterClrMapping/>
  </p:clrMapOvr>
  <p:transition>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0121864"/>
      </p:ext>
    </p:extLst>
  </p:cSld>
  <p:clrMapOvr>
    <a:masterClrMapping/>
  </p:clrMapOvr>
  <p:transition>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743089"/>
      </p:ext>
    </p:extLst>
  </p:cSld>
  <p:clrMapOvr>
    <a:masterClrMapping/>
  </p:clrMapOvr>
  <p:transition>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5414848"/>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0052951"/>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955578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9005923"/>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4536760"/>
      </p:ext>
    </p:extLst>
  </p:cSld>
  <p:clrMapOvr>
    <a:masterClrMapping/>
  </p:clrMapOvr>
  <p:transition>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0895384"/>
      </p:ext>
    </p:extLst>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069121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420050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35162156"/>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733307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6907973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348194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136628483"/>
      </p:ext>
    </p:extLst>
  </p:cSld>
  <p:clrMapOvr>
    <a:masterClrMapping/>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736961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27780720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012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434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257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3666833"/>
      </p:ext>
    </p:extLst>
  </p:cSld>
  <p:clrMapOvr>
    <a:masterClrMapping/>
  </p:clrMapOvr>
  <p:transition>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2014 Microsoft Corporation. All rights reserved. </a:t>
            </a:r>
          </a:p>
        </p:txBody>
      </p:sp>
      <p:pic>
        <p:nvPicPr>
          <p:cNvPr id="4" name="Picture 3"/>
          <p:cNvPicPr>
            <a:picLocks noChangeAspect="1"/>
          </p:cNvPicPr>
          <p:nvPr userDrawn="1"/>
        </p:nvPicPr>
        <p:blipFill>
          <a:blip r:embed="rId2"/>
          <a:stretch>
            <a:fillRect/>
          </a:stretch>
        </p:blipFill>
        <p:spPr>
          <a:xfrm>
            <a:off x="459231" y="3145040"/>
            <a:ext cx="3291840" cy="705834"/>
          </a:xfrm>
          <a:prstGeom prst="rect">
            <a:avLst/>
          </a:prstGeom>
        </p:spPr>
      </p:pic>
    </p:spTree>
    <p:extLst>
      <p:ext uri="{BB962C8B-B14F-4D97-AF65-F5344CB8AC3E}">
        <p14:creationId xmlns:p14="http://schemas.microsoft.com/office/powerpoint/2010/main" val="429233434"/>
      </p:ext>
    </p:extLst>
  </p:cSld>
  <p:clrMapOvr>
    <a:masterClrMapping/>
  </p:clrMapOvr>
  <p:transition>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2014 Microsoft Corporation. All rights reserved. </a:t>
            </a:r>
          </a:p>
        </p:txBody>
      </p:sp>
      <p:pic>
        <p:nvPicPr>
          <p:cNvPr id="4" name="Picture 3"/>
          <p:cNvPicPr>
            <a:picLocks noChangeAspect="1"/>
          </p:cNvPicPr>
          <p:nvPr userDrawn="1"/>
        </p:nvPicPr>
        <p:blipFill>
          <a:blip r:embed="rId2"/>
          <a:stretch>
            <a:fillRect/>
          </a:stretch>
        </p:blipFill>
        <p:spPr>
          <a:xfrm>
            <a:off x="459233" y="3145040"/>
            <a:ext cx="3291840" cy="705836"/>
          </a:xfrm>
          <a:prstGeom prst="rect">
            <a:avLst/>
          </a:prstGeom>
        </p:spPr>
      </p:pic>
    </p:spTree>
    <p:extLst>
      <p:ext uri="{BB962C8B-B14F-4D97-AF65-F5344CB8AC3E}">
        <p14:creationId xmlns:p14="http://schemas.microsoft.com/office/powerpoint/2010/main" val="25789002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843962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126672"/>
          </a:xfrm>
          <a:prstGeom prst="rect">
            <a:avLst/>
          </a:prstGeom>
        </p:spPr>
        <p:txBody>
          <a:bodyPr/>
          <a:lstStyle>
            <a:lvl1pPr marL="0" indent="0">
              <a:spcBef>
                <a:spcPts val="2443"/>
              </a:spcBef>
              <a:buNone/>
              <a:defRPr sz="4069">
                <a:gradFill>
                  <a:gsLst>
                    <a:gs pos="100000">
                      <a:schemeClr val="bg2"/>
                    </a:gs>
                    <a:gs pos="0">
                      <a:schemeClr val="bg2"/>
                    </a:gs>
                  </a:gsLst>
                  <a:lin ang="5400000" scaled="0"/>
                </a:gradFill>
                <a:latin typeface="+mj-lt"/>
              </a:defRPr>
            </a:lvl1pPr>
            <a:lvl2pPr marL="0" indent="0">
              <a:buNone/>
              <a:defRPr sz="2036">
                <a:gradFill>
                  <a:gsLst>
                    <a:gs pos="100000">
                      <a:schemeClr val="bg2"/>
                    </a:gs>
                    <a:gs pos="0">
                      <a:schemeClr val="bg2"/>
                    </a:gs>
                  </a:gsLst>
                  <a:lin ang="5400000" scaled="0"/>
                </a:gradFill>
              </a:defRPr>
            </a:lvl2pPr>
            <a:lvl3pPr marL="235821" indent="0">
              <a:buNone/>
              <a:defRPr sz="2036">
                <a:gradFill>
                  <a:gsLst>
                    <a:gs pos="100000">
                      <a:schemeClr val="bg2"/>
                    </a:gs>
                    <a:gs pos="0">
                      <a:schemeClr val="bg2"/>
                    </a:gs>
                  </a:gsLst>
                  <a:lin ang="5400000" scaled="0"/>
                </a:gradFill>
              </a:defRPr>
            </a:lvl3pPr>
            <a:lvl4pPr marL="465183" indent="0">
              <a:buNone/>
              <a:defRPr sz="2036">
                <a:gradFill>
                  <a:gsLst>
                    <a:gs pos="100000">
                      <a:schemeClr val="bg2"/>
                    </a:gs>
                    <a:gs pos="0">
                      <a:schemeClr val="bg2"/>
                    </a:gs>
                  </a:gsLst>
                  <a:lin ang="5400000" scaled="0"/>
                </a:gradFill>
              </a:defRPr>
            </a:lvl4pPr>
            <a:lvl5pPr marL="705851" indent="0">
              <a:buNone/>
              <a:defRPr sz="2036">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28">
                <a:gradFill>
                  <a:gsLst>
                    <a:gs pos="100000">
                      <a:schemeClr val="bg2"/>
                    </a:gs>
                    <a:gs pos="0">
                      <a:schemeClr val="bg2"/>
                    </a:gs>
                  </a:gsLst>
                  <a:lin ang="5400000" scaled="0"/>
                </a:gradFill>
              </a:defRPr>
            </a:lvl1pPr>
          </a:lstStyle>
          <a:p>
            <a:pPr defTabSz="830998"/>
            <a:fld id="{727B4C2D-45E2-4621-8491-2995EB46A674}" type="slidenum">
              <a:rPr lang="en-US" smtClean="0">
                <a:gradFill>
                  <a:gsLst>
                    <a:gs pos="100000">
                      <a:srgbClr val="797A7D"/>
                    </a:gs>
                    <a:gs pos="0">
                      <a:srgbClr val="797A7D"/>
                    </a:gs>
                  </a:gsLst>
                  <a:lin ang="5400000" scaled="0"/>
                </a:gradFill>
              </a:rPr>
              <a:pPr defTabSz="830998"/>
              <a:t>‹#›</a:t>
            </a:fld>
            <a:endParaRPr lang="en-US" dirty="0">
              <a:gradFill>
                <a:gsLst>
                  <a:gs pos="100000">
                    <a:srgbClr val="797A7D"/>
                  </a:gs>
                  <a:gs pos="0">
                    <a:srgbClr val="797A7D"/>
                  </a:gs>
                </a:gsLst>
                <a:lin ang="5400000" scaled="0"/>
              </a:gradFill>
            </a:endParaRPr>
          </a:p>
        </p:txBody>
      </p:sp>
      <p:pic>
        <p:nvPicPr>
          <p:cNvPr id="7" name="Picture 2" descr="W:\Open Engagements\Microsoft\Resources\Design\Office 365\Office 365 Logos\O365 no trademark\Ofc365_tm_Orng166_D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10623" y="6221389"/>
            <a:ext cx="1931266" cy="668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3645361"/>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pic>
        <p:nvPicPr>
          <p:cNvPr id="7" name="Picture 6"/>
          <p:cNvPicPr>
            <a:picLocks noChangeAspect="1"/>
          </p:cNvPicPr>
          <p:nvPr userDrawn="1"/>
        </p:nvPicPr>
        <p:blipFill>
          <a:blip r:embed="rId4"/>
          <a:stretch>
            <a:fillRect/>
          </a:stretch>
        </p:blipFill>
        <p:spPr>
          <a:xfrm>
            <a:off x="4828910" y="493939"/>
            <a:ext cx="7135291" cy="1325880"/>
          </a:xfrm>
          <a:prstGeom prst="rect">
            <a:avLst/>
          </a:prstGeom>
        </p:spPr>
      </p:pic>
    </p:spTree>
    <p:extLst>
      <p:ext uri="{BB962C8B-B14F-4D97-AF65-F5344CB8AC3E}">
        <p14:creationId xmlns:p14="http://schemas.microsoft.com/office/powerpoint/2010/main" val="3289558263"/>
      </p:ext>
    </p:extLst>
  </p:cSld>
  <p:clrMapOvr>
    <a:masterClrMapping/>
  </p:clrMapOvr>
  <p:transition>
    <p:fade/>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Slide - ANIMATED">
    <p:bg bwMode="auto">
      <p:bgRef idx="1001">
        <a:schemeClr val="bg2"/>
      </p:bgRef>
    </p:bg>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3176" y="4395789"/>
            <a:ext cx="12433300" cy="2601913"/>
          </a:xfrm>
          <a:prstGeom prst="rect">
            <a:avLst/>
          </a:prstGeom>
          <a:solidFill>
            <a:srgbClr val="4DA0E2"/>
          </a:solidFill>
          <a:ln>
            <a:noFill/>
          </a:ln>
        </p:spPr>
        <p:txBody>
          <a:bodyPr vert="horz" wrap="square" lIns="91427" tIns="45713" rIns="91427" bIns="45713" numCol="1" anchor="t" anchorCtr="0" compatLnSpc="1">
            <a:prstTxWarp prst="textNoShape">
              <a:avLst/>
            </a:prstTxWarp>
          </a:bodyPr>
          <a:lstStyle/>
          <a:p>
            <a:endParaRPr lang="en-US" sz="1800"/>
          </a:p>
        </p:txBody>
      </p:sp>
      <p:sp>
        <p:nvSpPr>
          <p:cNvPr id="10" name="Rectangle 7"/>
          <p:cNvSpPr>
            <a:spLocks noChangeArrowheads="1"/>
          </p:cNvSpPr>
          <p:nvPr userDrawn="1"/>
        </p:nvSpPr>
        <p:spPr bwMode="auto">
          <a:xfrm>
            <a:off x="1" y="5843588"/>
            <a:ext cx="12433301" cy="1154113"/>
          </a:xfrm>
          <a:prstGeom prst="rect">
            <a:avLst/>
          </a:prstGeom>
          <a:solidFill>
            <a:srgbClr val="00188F"/>
          </a:solidFill>
          <a:ln>
            <a:noFill/>
          </a:ln>
          <a:extLst/>
        </p:spPr>
        <p:txBody>
          <a:bodyPr vert="horz" wrap="square" lIns="91427" tIns="45713" rIns="91427" bIns="45713" numCol="1" anchor="t" anchorCtr="0" compatLnSpc="1">
            <a:prstTxWarp prst="textNoShape">
              <a:avLst/>
            </a:prstTxWarp>
          </a:bodyPr>
          <a:lstStyle/>
          <a:p>
            <a:endParaRPr lang="en-US" sz="1800"/>
          </a:p>
        </p:txBody>
      </p:sp>
      <p:sp>
        <p:nvSpPr>
          <p:cNvPr id="11" name="Rectangle 8"/>
          <p:cNvSpPr>
            <a:spLocks noChangeArrowheads="1"/>
          </p:cNvSpPr>
          <p:nvPr userDrawn="1"/>
        </p:nvSpPr>
        <p:spPr bwMode="auto">
          <a:xfrm>
            <a:off x="3176" y="3409951"/>
            <a:ext cx="12430127" cy="282575"/>
          </a:xfrm>
          <a:prstGeom prst="rect">
            <a:avLst/>
          </a:prstGeom>
          <a:solidFill>
            <a:srgbClr val="25B9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13" name="Rectangle 12"/>
          <p:cNvSpPr/>
          <p:nvPr userDrawn="1"/>
        </p:nvSpPr>
        <p:spPr bwMode="white">
          <a:xfrm>
            <a:off x="0" y="-318"/>
            <a:ext cx="12435840" cy="6995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6540" y="3551231"/>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1713939"/>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a:t>Presentation title</a:t>
            </a:r>
          </a:p>
        </p:txBody>
      </p:sp>
      <p:sp>
        <p:nvSpPr>
          <p:cNvPr id="8"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14"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mn-lt"/>
              </a:rPr>
              <a:t>MICROSOFT CONFIDENTIAL – INTERNAL ONLY</a:t>
            </a:r>
          </a:p>
        </p:txBody>
      </p:sp>
      <p:sp>
        <p:nvSpPr>
          <p:cNvPr id="17" name="Text Placeholder 16"/>
          <p:cNvSpPr>
            <a:spLocks noGrp="1"/>
          </p:cNvSpPr>
          <p:nvPr>
            <p:ph type="body" sz="quarter" idx="13" hasCustomPrompt="1"/>
          </p:nvPr>
        </p:nvSpPr>
        <p:spPr>
          <a:xfrm>
            <a:off x="8481739" y="294305"/>
            <a:ext cx="3657600" cy="461665"/>
          </a:xfrm>
        </p:spPr>
        <p:txBody>
          <a:bodyPr/>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a:t>Session Code</a:t>
            </a:r>
          </a:p>
        </p:txBody>
      </p:sp>
      <p:sp>
        <p:nvSpPr>
          <p:cNvPr id="15" name="Text Placeholder 16"/>
          <p:cNvSpPr>
            <a:spLocks noGrp="1"/>
          </p:cNvSpPr>
          <p:nvPr>
            <p:ph type="body" sz="quarter" idx="14" hasCustomPrompt="1"/>
          </p:nvPr>
        </p:nvSpPr>
        <p:spPr>
          <a:xfrm>
            <a:off x="274703" y="6026443"/>
            <a:ext cx="3657600" cy="461665"/>
          </a:xfrm>
        </p:spPr>
        <p:txBody>
          <a:bodyPr/>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a:t>Yammer hashtag</a:t>
            </a: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935789771"/>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24000" decel="76000" fill="hold" grpId="0" nodeType="withEffect">
                                  <p:stCondLst>
                                    <p:cond delay="0"/>
                                  </p:stCondLst>
                                  <p:childTnLst>
                                    <p:animMotion origin="layout" path="M 0 3.25011E-6 L 1.00728 3.25011E-6 " pathEditMode="relative" rAng="0" ptsTypes="AA">
                                      <p:cBhvr>
                                        <p:cTn id="6" dur="750" fill="hold"/>
                                        <p:tgtEl>
                                          <p:spTgt spid="11"/>
                                        </p:tgtEl>
                                        <p:attrNameLst>
                                          <p:attrName>ppt_x</p:attrName>
                                          <p:attrName>ppt_y</p:attrName>
                                        </p:attrNameLst>
                                      </p:cBhvr>
                                      <p:rCtr x="50357" y="0"/>
                                    </p:animMotion>
                                  </p:childTnLst>
                                </p:cTn>
                              </p:par>
                              <p:par>
                                <p:cTn id="7" presetID="63" presetClass="path" presetSubtype="0" accel="24000" decel="76000" fill="hold" grpId="0" nodeType="withEffect">
                                  <p:stCondLst>
                                    <p:cond delay="250"/>
                                  </p:stCondLst>
                                  <p:childTnLst>
                                    <p:animMotion origin="layout" path="M 0 3.25011E-6 L 1.00728 3.25011E-6 " pathEditMode="relative" rAng="0" ptsTypes="AA">
                                      <p:cBhvr>
                                        <p:cTn id="8" dur="750" fill="hold"/>
                                        <p:tgtEl>
                                          <p:spTgt spid="12"/>
                                        </p:tgtEl>
                                        <p:attrNameLst>
                                          <p:attrName>ppt_x</p:attrName>
                                          <p:attrName>ppt_y</p:attrName>
                                        </p:attrNameLst>
                                      </p:cBhvr>
                                      <p:rCtr x="50357" y="0"/>
                                    </p:animMotion>
                                  </p:childTnLst>
                                </p:cTn>
                              </p:par>
                              <p:par>
                                <p:cTn id="9" presetID="63" presetClass="path" presetSubtype="0" accel="24000" decel="76000" fill="hold" grpId="0" nodeType="withEffect">
                                  <p:stCondLst>
                                    <p:cond delay="150"/>
                                  </p:stCondLst>
                                  <p:childTnLst>
                                    <p:animMotion origin="layout" path="M 0 3.25011E-6 L 1.00728 3.25011E-6 " pathEditMode="relative" rAng="0" ptsTypes="AA">
                                      <p:cBhvr>
                                        <p:cTn id="10" dur="750" fill="hold"/>
                                        <p:tgtEl>
                                          <p:spTgt spid="10"/>
                                        </p:tgtEl>
                                        <p:attrNameLst>
                                          <p:attrName>ppt_x</p:attrName>
                                          <p:attrName>ppt_y</p:attrName>
                                        </p:attrNameLst>
                                      </p:cBhvr>
                                      <p:rCtr x="50357" y="0"/>
                                    </p:animMotion>
                                  </p:childTnLst>
                                </p:cTn>
                              </p:par>
                              <p:par>
                                <p:cTn id="11" presetID="1"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par>
                                <p:cTn id="13" presetID="10" presetClass="entr" presetSubtype="0"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950"/>
                                        <p:tgtEl>
                                          <p:spTgt spid="9"/>
                                        </p:tgtEl>
                                      </p:cBhvr>
                                    </p:animEffect>
                                  </p:childTnLst>
                                </p:cTn>
                              </p:par>
                              <p:par>
                                <p:cTn id="16" presetID="63" presetClass="path" presetSubtype="0" decel="100000" fill="hold" grpId="1" nodeType="withEffect">
                                  <p:stCondLst>
                                    <p:cond delay="750"/>
                                  </p:stCondLst>
                                  <p:childTnLst>
                                    <p:animMotion origin="layout" path="M -0.01455 4.96142E-6 L -4.34261E-6 4.96142E-6 " pathEditMode="relative" rAng="0" ptsTypes="AA">
                                      <p:cBhvr>
                                        <p:cTn id="17" dur="950" fill="hold"/>
                                        <p:tgtEl>
                                          <p:spTgt spid="9"/>
                                        </p:tgtEl>
                                        <p:attrNameLst>
                                          <p:attrName>ppt_x</p:attrName>
                                          <p:attrName>ppt_y</p:attrName>
                                        </p:attrNameLst>
                                      </p:cBhvr>
                                      <p:rCtr x="728" y="0"/>
                                    </p:animMotion>
                                  </p:childTnLst>
                                </p:cTn>
                              </p:par>
                              <p:par>
                                <p:cTn id="18" presetID="6" presetClass="emph" presetSubtype="0" accel="100000" autoRev="1" fill="hold" grpId="2" nodeType="withEffect">
                                  <p:stCondLst>
                                    <p:cond delay="50"/>
                                  </p:stCondLst>
                                  <p:childTnLst>
                                    <p:animScale>
                                      <p:cBhvr>
                                        <p:cTn id="19" dur="500" fill="hold"/>
                                        <p:tgtEl>
                                          <p:spTgt spid="9"/>
                                        </p:tgtEl>
                                      </p:cBhvr>
                                      <p:by x="95000" y="95000"/>
                                    </p:animScale>
                                  </p:childTnLst>
                                </p:cTn>
                              </p:par>
                              <p:par>
                                <p:cTn id="20" presetID="10" presetClass="entr" presetSubtype="0" fill="hold" grpId="0" nodeType="withEffect">
                                  <p:stCondLst>
                                    <p:cond delay="8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950"/>
                                        <p:tgtEl>
                                          <p:spTgt spid="5"/>
                                        </p:tgtEl>
                                      </p:cBhvr>
                                    </p:animEffect>
                                  </p:childTnLst>
                                </p:cTn>
                              </p:par>
                              <p:par>
                                <p:cTn id="23" presetID="63" presetClass="path" presetSubtype="0" decel="100000" fill="hold" grpId="1" nodeType="withEffect">
                                  <p:stCondLst>
                                    <p:cond delay="800"/>
                                  </p:stCondLst>
                                  <p:childTnLst>
                                    <p:animMotion origin="layout" path="M -0.01455 2.42851E-6 L -3.02783E-6 2.42851E-6 " pathEditMode="relative" rAng="0" ptsTypes="AA">
                                      <p:cBhvr>
                                        <p:cTn id="24" dur="950" fill="hold"/>
                                        <p:tgtEl>
                                          <p:spTgt spid="5"/>
                                        </p:tgtEl>
                                        <p:attrNameLst>
                                          <p:attrName>ppt_x</p:attrName>
                                          <p:attrName>ppt_y</p:attrName>
                                        </p:attrNameLst>
                                      </p:cBhvr>
                                      <p:rCtr x="728" y="0"/>
                                    </p:animMotion>
                                  </p:childTnLst>
                                </p:cTn>
                              </p:par>
                              <p:par>
                                <p:cTn id="25" presetID="6" presetClass="emph" presetSubtype="0" accel="100000" autoRev="1" fill="hold" grpId="2" nodeType="withEffect">
                                  <p:stCondLst>
                                    <p:cond delay="100"/>
                                  </p:stCondLst>
                                  <p:childTnLst>
                                    <p:animScale>
                                      <p:cBhvr>
                                        <p:cTn id="26" dur="500" fill="hold"/>
                                        <p:tgtEl>
                                          <p:spTgt spid="5"/>
                                        </p:tgtEl>
                                      </p:cBhvr>
                                      <p:by x="95000" y="95000"/>
                                    </p:animScale>
                                  </p:childTnLst>
                                </p:cTn>
                              </p:par>
                              <p:par>
                                <p:cTn id="27" presetID="10" presetClass="entr" presetSubtype="0" fill="hold" nodeType="withEffect">
                                  <p:stCondLst>
                                    <p:cond delay="9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950"/>
                                        <p:tgtEl>
                                          <p:spTgt spid="16"/>
                                        </p:tgtEl>
                                      </p:cBhvr>
                                    </p:animEffect>
                                  </p:childTnLst>
                                </p:cTn>
                              </p:par>
                              <p:par>
                                <p:cTn id="30" presetID="63" presetClass="path" presetSubtype="0" decel="100000" fill="hold" nodeType="withEffect">
                                  <p:stCondLst>
                                    <p:cond delay="900"/>
                                  </p:stCondLst>
                                  <p:childTnLst>
                                    <p:animMotion origin="layout" path="M -0.01455 -1.34362E-6 L -3.90605E-7 -1.34362E-6 " pathEditMode="relative" rAng="0" ptsTypes="AA">
                                      <p:cBhvr>
                                        <p:cTn id="31" dur="950" fill="hold"/>
                                        <p:tgtEl>
                                          <p:spTgt spid="16"/>
                                        </p:tgtEl>
                                        <p:attrNameLst>
                                          <p:attrName>ppt_x</p:attrName>
                                          <p:attrName>ppt_y</p:attrName>
                                        </p:attrNameLst>
                                      </p:cBhvr>
                                      <p:rCtr x="728" y="0"/>
                                    </p:animMotion>
                                  </p:childTnLst>
                                </p:cTn>
                              </p:par>
                              <p:par>
                                <p:cTn id="32" presetID="6" presetClass="emph" presetSubtype="0" accel="100000" autoRev="1" fill="hold" nodeType="withEffect">
                                  <p:stCondLst>
                                    <p:cond delay="200"/>
                                  </p:stCondLst>
                                  <p:childTnLst>
                                    <p:animScale>
                                      <p:cBhvr>
                                        <p:cTn id="33" dur="500" fill="hold"/>
                                        <p:tgtEl>
                                          <p:spTgt spid="16"/>
                                        </p:tgtEl>
                                      </p:cBhvr>
                                      <p:by x="95000" y="95000"/>
                                    </p:animScale>
                                  </p:childTnLst>
                                </p:cTn>
                              </p:par>
                              <p:par>
                                <p:cTn id="34" presetID="10" presetClass="entr" presetSubtype="0" fill="hold" grpId="0" nodeType="withEffect">
                                  <p:stCondLst>
                                    <p:cond delay="10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950"/>
                                        <p:tgtEl>
                                          <p:spTgt spid="14"/>
                                        </p:tgtEl>
                                      </p:cBhvr>
                                    </p:animEffect>
                                  </p:childTnLst>
                                </p:cTn>
                              </p:par>
                              <p:par>
                                <p:cTn id="37" presetID="63" presetClass="path" presetSubtype="0" decel="100000" fill="hold" grpId="1" nodeType="withEffect">
                                  <p:stCondLst>
                                    <p:cond delay="1000"/>
                                  </p:stCondLst>
                                  <p:childTnLst>
                                    <p:animMotion origin="layout" path="M -0.01455 -1.34362E-6 L -3.90605E-7 -1.34362E-6 " pathEditMode="relative" rAng="0" ptsTypes="AA">
                                      <p:cBhvr>
                                        <p:cTn id="38" dur="950" fill="hold"/>
                                        <p:tgtEl>
                                          <p:spTgt spid="14"/>
                                        </p:tgtEl>
                                        <p:attrNameLst>
                                          <p:attrName>ppt_x</p:attrName>
                                          <p:attrName>ppt_y</p:attrName>
                                        </p:attrNameLst>
                                      </p:cBhvr>
                                      <p:rCtr x="728" y="0"/>
                                    </p:animMotion>
                                  </p:childTnLst>
                                </p:cTn>
                              </p:par>
                              <p:par>
                                <p:cTn id="39" presetID="6" presetClass="emph" presetSubtype="0" accel="100000" autoRev="1" fill="hold" grpId="2" nodeType="withEffect">
                                  <p:stCondLst>
                                    <p:cond delay="300"/>
                                  </p:stCondLst>
                                  <p:childTnLst>
                                    <p:animScale>
                                      <p:cBhvr>
                                        <p:cTn id="40" dur="500" fill="hold"/>
                                        <p:tgtEl>
                                          <p:spTgt spid="14"/>
                                        </p:tgtEl>
                                      </p:cBhvr>
                                      <p:by x="95000" y="95000"/>
                                    </p:animScale>
                                  </p:childTnLst>
                                </p:cTn>
                              </p:par>
                              <p:par>
                                <p:cTn id="41" presetID="10" presetClass="entr" presetSubtype="0" fill="hold" grpId="0" nodeType="withEffect">
                                  <p:stCondLst>
                                    <p:cond delay="7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950"/>
                                        <p:tgtEl>
                                          <p:spTgt spid="17"/>
                                        </p:tgtEl>
                                      </p:cBhvr>
                                    </p:animEffect>
                                  </p:childTnLst>
                                </p:cTn>
                              </p:par>
                              <p:par>
                                <p:cTn id="44" presetID="63" presetClass="path" presetSubtype="0" decel="100000" fill="hold" grpId="1" nodeType="withEffect">
                                  <p:stCondLst>
                                    <p:cond delay="700"/>
                                  </p:stCondLst>
                                  <p:childTnLst>
                                    <p:animMotion origin="layout" path="M -0.01455 2.13345E-6 L 1.62369E-6 2.13345E-6 " pathEditMode="relative" rAng="0" ptsTypes="AA">
                                      <p:cBhvr>
                                        <p:cTn id="45" dur="950" fill="hold"/>
                                        <p:tgtEl>
                                          <p:spTgt spid="17"/>
                                        </p:tgtEl>
                                        <p:attrNameLst>
                                          <p:attrName>ppt_x</p:attrName>
                                          <p:attrName>ppt_y</p:attrName>
                                        </p:attrNameLst>
                                      </p:cBhvr>
                                      <p:rCtr x="728" y="0"/>
                                    </p:animMotion>
                                  </p:childTnLst>
                                </p:cTn>
                              </p:par>
                              <p:par>
                                <p:cTn id="46" presetID="6" presetClass="emph" presetSubtype="0" accel="100000" autoRev="1" fill="hold" grpId="2" nodeType="withEffect">
                                  <p:stCondLst>
                                    <p:cond delay="0"/>
                                  </p:stCondLst>
                                  <p:childTnLst>
                                    <p:animScale>
                                      <p:cBhvr>
                                        <p:cTn id="47" dur="500" fill="hold"/>
                                        <p:tgtEl>
                                          <p:spTgt spid="17"/>
                                        </p:tgtEl>
                                      </p:cBhvr>
                                      <p:by x="95000" y="95000"/>
                                    </p:animScale>
                                  </p:childTnLst>
                                </p:cTn>
                              </p:par>
                              <p:par>
                                <p:cTn id="48" presetID="10" presetClass="entr" presetSubtype="0" fill="hold" grpId="0" nodeType="withEffect">
                                  <p:stCondLst>
                                    <p:cond delay="7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950"/>
                                        <p:tgtEl>
                                          <p:spTgt spid="15"/>
                                        </p:tgtEl>
                                      </p:cBhvr>
                                    </p:animEffect>
                                  </p:childTnLst>
                                </p:cTn>
                              </p:par>
                              <p:par>
                                <p:cTn id="51" presetID="63" presetClass="path" presetSubtype="0" decel="100000" fill="hold" grpId="1" nodeType="withEffect">
                                  <p:stCondLst>
                                    <p:cond delay="700"/>
                                  </p:stCondLst>
                                  <p:childTnLst>
                                    <p:animMotion origin="layout" path="M -0.01455 -2.09714E-6 L -4.54174E-6 -2.09714E-6 " pathEditMode="relative" rAng="0" ptsTypes="AA">
                                      <p:cBhvr>
                                        <p:cTn id="52" dur="950" fill="hold"/>
                                        <p:tgtEl>
                                          <p:spTgt spid="15"/>
                                        </p:tgtEl>
                                        <p:attrNameLst>
                                          <p:attrName>ppt_x</p:attrName>
                                          <p:attrName>ppt_y</p:attrName>
                                        </p:attrNameLst>
                                      </p:cBhvr>
                                      <p:rCtr x="728" y="0"/>
                                    </p:animMotion>
                                  </p:childTnLst>
                                </p:cTn>
                              </p:par>
                              <p:par>
                                <p:cTn id="53" presetID="6" presetClass="emph" presetSubtype="0" accel="100000" autoRev="1" fill="hold" grpId="2" nodeType="withEffect">
                                  <p:stCondLst>
                                    <p:cond delay="0"/>
                                  </p:stCondLst>
                                  <p:childTnLst>
                                    <p:animScale>
                                      <p:cBhvr>
                                        <p:cTn id="54" dur="500" fill="hold"/>
                                        <p:tgtEl>
                                          <p:spTgt spid="15"/>
                                        </p:tgtEl>
                                      </p:cBhvr>
                                      <p:by x="95000" y="9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11" grpId="0" animBg="1"/>
      <p:bldP spid="13" grpId="0" animBg="1"/>
      <p:bldP spid="5" grpId="0">
        <p:tmplLst>
          <p:tmpl>
            <p:tnLst>
              <p:par>
                <p:cTn presetID="10" presetClass="entr" presetSubtype="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Effect transition="in" filter="fade">
                      <p:cBhvr>
                        <p:cTn dur="950"/>
                        <p:tgtEl>
                          <p:spTgt spid="5"/>
                        </p:tgtEl>
                      </p:cBhvr>
                    </p:animEffect>
                  </p:childTnLst>
                </p:cTn>
              </p:par>
            </p:tnLst>
          </p:tmpl>
        </p:tmplLst>
      </p:bldP>
      <p:bldP spid="5" grpId="1">
        <p:tmplLst>
          <p:tmpl>
            <p:tnLst>
              <p:par>
                <p:cTn presetID="63" presetClass="path" presetSubtype="0" decel="100000" fill="hold" nodeType="withEffect">
                  <p:stCondLst>
                    <p:cond delay="800"/>
                  </p:stCondLst>
                  <p:childTnLst>
                    <p:animMotion origin="layout" path="M -0.01455 2.42851E-6 L -3.02783E-6 2.42851E-6 " pathEditMode="relative" rAng="0" ptsTypes="AA">
                      <p:cBhvr>
                        <p:cTn dur="950" fill="hold"/>
                        <p:tgtEl>
                          <p:spTgt spid="5"/>
                        </p:tgtEl>
                        <p:attrNameLst>
                          <p:attrName>ppt_x</p:attrName>
                          <p:attrName>ppt_y</p:attrName>
                        </p:attrNameLst>
                      </p:cBhvr>
                      <p:rCtr x="728" y="0"/>
                    </p:animMotion>
                  </p:childTnLst>
                </p:cTn>
              </p:par>
            </p:tnLst>
          </p:tmpl>
        </p:tmplLst>
      </p:bldP>
      <p:bldP spid="5" grpId="2">
        <p:tmplLst>
          <p:tmpl>
            <p:tnLst>
              <p:par>
                <p:cTn presetID="6" presetClass="emph" presetSubtype="0" accel="100000" autoRev="1" fill="hold" nodeType="withEffect">
                  <p:stCondLst>
                    <p:cond delay="100"/>
                  </p:stCondLst>
                  <p:childTnLst>
                    <p:animScale>
                      <p:cBhvr>
                        <p:cTn dur="500" fill="hold"/>
                        <p:tgtEl>
                          <p:spTgt spid="5"/>
                        </p:tgtEl>
                      </p:cBhvr>
                      <p:by x="95000" y="95000"/>
                    </p:animScale>
                  </p:childTnLst>
                </p:cTn>
              </p:par>
            </p:tnLst>
          </p:tmpl>
        </p:tmplLst>
      </p:bldP>
      <p:bldP spid="9" grpId="0"/>
      <p:bldP spid="9" grpId="1"/>
      <p:bldP spid="9" grpId="2"/>
      <p:bldP spid="14" grpId="0"/>
      <p:bldP spid="14" grpId="1"/>
      <p:bldP spid="14" grpId="2"/>
      <p:bldP spid="17" grpId="0">
        <p:tmplLst>
          <p:tmpl>
            <p:tnLst>
              <p:par>
                <p:cTn presetID="10" presetClass="entr" presetSubtype="0" fill="hold" nodeType="withEffect">
                  <p:stCondLst>
                    <p:cond delay="700"/>
                  </p:stCondLst>
                  <p:childTnLst>
                    <p:set>
                      <p:cBhvr>
                        <p:cTn dur="1" fill="hold">
                          <p:stCondLst>
                            <p:cond delay="0"/>
                          </p:stCondLst>
                        </p:cTn>
                        <p:tgtEl>
                          <p:spTgt spid="17"/>
                        </p:tgtEl>
                        <p:attrNameLst>
                          <p:attrName>style.visibility</p:attrName>
                        </p:attrNameLst>
                      </p:cBhvr>
                      <p:to>
                        <p:strVal val="visible"/>
                      </p:to>
                    </p:set>
                    <p:animEffect transition="in" filter="fade">
                      <p:cBhvr>
                        <p:cTn dur="950"/>
                        <p:tgtEl>
                          <p:spTgt spid="17"/>
                        </p:tgtEl>
                      </p:cBhvr>
                    </p:animEffect>
                  </p:childTnLst>
                </p:cTn>
              </p:par>
            </p:tnLst>
          </p:tmpl>
        </p:tmplLst>
      </p:bldP>
      <p:bldP spid="17" grpId="1">
        <p:tmplLst>
          <p:tmpl>
            <p:tnLst>
              <p:par>
                <p:cTn presetID="63" presetClass="path" presetSubtype="0" decel="100000" fill="hold" nodeType="withEffect">
                  <p:stCondLst>
                    <p:cond delay="700"/>
                  </p:stCondLst>
                  <p:childTnLst>
                    <p:animMotion origin="layout" path="M -0.01455 2.13345E-6 L 1.62369E-6 2.13345E-6 " pathEditMode="relative" rAng="0" ptsTypes="AA">
                      <p:cBhvr>
                        <p:cTn dur="950" fill="hold"/>
                        <p:tgtEl>
                          <p:spTgt spid="17"/>
                        </p:tgtEl>
                        <p:attrNameLst>
                          <p:attrName>ppt_x</p:attrName>
                          <p:attrName>ppt_y</p:attrName>
                        </p:attrNameLst>
                      </p:cBhvr>
                      <p:rCtr x="728" y="0"/>
                    </p:animMotion>
                  </p:childTnLst>
                </p:cTn>
              </p:par>
            </p:tnLst>
          </p:tmpl>
        </p:tmplLst>
      </p:bldP>
      <p:bldP spid="17" grpId="2"/>
      <p:bldP spid="15" grpId="0">
        <p:tmplLst>
          <p:tmpl>
            <p:tnLst>
              <p:par>
                <p:cTn presetID="10" presetClass="entr" presetSubtype="0" fill="hold" nodeType="withEffect">
                  <p:stCondLst>
                    <p:cond delay="700"/>
                  </p:stCondLst>
                  <p:childTnLst>
                    <p:set>
                      <p:cBhvr>
                        <p:cTn dur="1" fill="hold">
                          <p:stCondLst>
                            <p:cond delay="0"/>
                          </p:stCondLst>
                        </p:cTn>
                        <p:tgtEl>
                          <p:spTgt spid="15"/>
                        </p:tgtEl>
                        <p:attrNameLst>
                          <p:attrName>style.visibility</p:attrName>
                        </p:attrNameLst>
                      </p:cBhvr>
                      <p:to>
                        <p:strVal val="visible"/>
                      </p:to>
                    </p:set>
                    <p:animEffect transition="in" filter="fade">
                      <p:cBhvr>
                        <p:cTn dur="950"/>
                        <p:tgtEl>
                          <p:spTgt spid="15"/>
                        </p:tgtEl>
                      </p:cBhvr>
                    </p:animEffect>
                  </p:childTnLst>
                </p:cTn>
              </p:par>
            </p:tnLst>
          </p:tmpl>
        </p:tmplLst>
      </p:bldP>
      <p:bldP spid="15" grpId="1">
        <p:tmplLst>
          <p:tmpl>
            <p:tnLst>
              <p:par>
                <p:cTn presetID="63" presetClass="path" presetSubtype="0" decel="100000" fill="hold" nodeType="withEffect">
                  <p:stCondLst>
                    <p:cond delay="700"/>
                  </p:stCondLst>
                  <p:childTnLst>
                    <p:animMotion origin="layout" path="M -0.01455 -2.09714E-6 L -4.54174E-6 -2.09714E-6 " pathEditMode="relative" rAng="0" ptsTypes="AA">
                      <p:cBhvr>
                        <p:cTn dur="950" fill="hold"/>
                        <p:tgtEl>
                          <p:spTgt spid="15"/>
                        </p:tgtEl>
                        <p:attrNameLst>
                          <p:attrName>ppt_x</p:attrName>
                          <p:attrName>ppt_y</p:attrName>
                        </p:attrNameLst>
                      </p:cBhvr>
                      <p:rCtr x="728" y="0"/>
                    </p:animMotion>
                  </p:childTnLst>
                </p:cTn>
              </p:par>
            </p:tnLst>
          </p:tmpl>
        </p:tmplLst>
      </p:bldP>
      <p:bldP spid="15" grpId="2"/>
    </p:bldLst>
  </p:timing>
  <p:extLst mod="1">
    <p:ext uri="{DCECCB84-F9BA-43D5-87BE-67443E8EF086}">
      <p15:sldGuideLst xmlns:p15="http://schemas.microsoft.com/office/powerpoint/2012/main">
        <p15:guide id="4" orient="horz" pos="4406">
          <p15:clr>
            <a:srgbClr val="C35E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456498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itle Slide - STATIC">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505774"/>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3" y="1668482"/>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a:t>Presentation title</a:t>
            </a:r>
          </a:p>
        </p:txBody>
      </p:sp>
      <p:sp>
        <p:nvSpPr>
          <p:cNvPr id="8" name="Rectangle 6"/>
          <p:cNvSpPr>
            <a:spLocks noChangeArrowheads="1"/>
          </p:cNvSpPr>
          <p:nvPr userDrawn="1"/>
        </p:nvSpPr>
        <p:spPr bwMode="auto">
          <a:xfrm>
            <a:off x="3176" y="4395789"/>
            <a:ext cx="124333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endParaRPr lang="en-US" sz="1800"/>
          </a:p>
        </p:txBody>
      </p:sp>
      <p:sp>
        <p:nvSpPr>
          <p:cNvPr id="14"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
        <p:nvSpPr>
          <p:cNvPr id="15" name="Text Placeholder 16"/>
          <p:cNvSpPr>
            <a:spLocks noGrp="1"/>
          </p:cNvSpPr>
          <p:nvPr>
            <p:ph type="body" sz="quarter" idx="13" hasCustomPrompt="1"/>
          </p:nvPr>
        </p:nvSpPr>
        <p:spPr>
          <a:xfrm>
            <a:off x="8504083" y="285943"/>
            <a:ext cx="3657600" cy="461665"/>
          </a:xfrm>
        </p:spPr>
        <p:txBody>
          <a:bodyPr/>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a:t>Session Code</a:t>
            </a:r>
          </a:p>
        </p:txBody>
      </p:sp>
      <p:sp>
        <p:nvSpPr>
          <p:cNvPr id="10" name="Text Placeholder 16"/>
          <p:cNvSpPr>
            <a:spLocks noGrp="1"/>
          </p:cNvSpPr>
          <p:nvPr>
            <p:ph type="body" sz="quarter" idx="14" hasCustomPrompt="1"/>
          </p:nvPr>
        </p:nvSpPr>
        <p:spPr>
          <a:xfrm>
            <a:off x="280052" y="6045468"/>
            <a:ext cx="3657600" cy="461665"/>
          </a:xfrm>
        </p:spPr>
        <p:txBody>
          <a:bodyPr/>
          <a:lstStyle>
            <a:lvl1pPr marL="0" indent="0" algn="l">
              <a:buNone/>
              <a:defRPr sz="2000">
                <a:latin typeface="+mn-lt"/>
              </a:defRPr>
            </a:lvl1pPr>
            <a:lvl2pPr marL="342834" indent="0">
              <a:buNone/>
              <a:defRPr sz="2000"/>
            </a:lvl2pPr>
            <a:lvl3pPr marL="571390" indent="0">
              <a:buNone/>
              <a:defRPr sz="2000"/>
            </a:lvl3pPr>
            <a:lvl4pPr marL="799946" indent="0">
              <a:buNone/>
              <a:defRPr sz="2000"/>
            </a:lvl4pPr>
            <a:lvl5pPr marL="1028503" indent="0">
              <a:buNone/>
              <a:defRPr sz="2000"/>
            </a:lvl5pPr>
          </a:lstStyle>
          <a:p>
            <a:pPr lvl="0"/>
            <a:r>
              <a:rPr lang="en-US" dirty="0"/>
              <a:t>Yammer hashtag</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560771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406">
          <p15:clr>
            <a:srgbClr val="C35EA4"/>
          </p15:clr>
        </p15:guide>
      </p15:sldGuideLst>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Confidentiality Slide">
    <p:bg bwMode="gray">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p>
        </p:txBody>
      </p:sp>
    </p:spTree>
    <p:extLst>
      <p:ext uri="{BB962C8B-B14F-4D97-AF65-F5344CB8AC3E}">
        <p14:creationId xmlns:p14="http://schemas.microsoft.com/office/powerpoint/2010/main" val="3121127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7605188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596960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5505141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5"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96840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2949789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6787267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814421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40"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50"/>
            <a:ext cx="5486399" cy="1985506"/>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0183213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360213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2959957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4"/>
            <a:ext cx="7315199"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4868863"/>
            <a:ext cx="7315198" cy="738664"/>
          </a:xfrm>
          <a:noFill/>
        </p:spPr>
        <p:txBody>
          <a:bodyPr wrap="square"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a:stretch>
            <a:fillRect/>
          </a:stretch>
        </p:blipFill>
        <p:spPr>
          <a:xfrm>
            <a:off x="7757448" y="304193"/>
            <a:ext cx="4409440" cy="6400800"/>
          </a:xfrm>
          <a:prstGeom prst="rect">
            <a:avLst/>
          </a:prstGeom>
        </p:spPr>
      </p:pic>
      <p:sp>
        <p:nvSpPr>
          <p:cNvPr id="8"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1805627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4571278" cy="1181862"/>
          </a:xfrm>
          <a:noFill/>
        </p:spPr>
        <p:txBody>
          <a:bodyPr wrap="square"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dirty="0"/>
              <a:t>Video title</a:t>
            </a:r>
          </a:p>
        </p:txBody>
      </p:sp>
      <p:pic>
        <p:nvPicPr>
          <p:cNvPr id="4" name="Picture 3"/>
          <p:cNvPicPr>
            <a:picLocks noChangeAspect="1"/>
          </p:cNvPicPr>
          <p:nvPr userDrawn="1"/>
        </p:nvPicPr>
        <p:blipFill>
          <a:blip r:embed="rId2"/>
          <a:stretch>
            <a:fillRect/>
          </a:stretch>
        </p:blipFill>
        <p:spPr>
          <a:xfrm>
            <a:off x="636" y="3410197"/>
            <a:ext cx="12435840" cy="3104213"/>
          </a:xfrm>
          <a:prstGeom prst="rect">
            <a:avLst/>
          </a:prstGeom>
        </p:spPr>
      </p:pic>
      <p:sp>
        <p:nvSpPr>
          <p:cNvPr id="5"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2762146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66786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543319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a:t>Click to edit Master title style</a:t>
            </a:r>
            <a:endParaRPr lang="en-US" dirty="0"/>
          </a:p>
        </p:txBody>
      </p:sp>
      <p:sp>
        <p:nvSpPr>
          <p:cNvPr id="3" name="TextBox 7"/>
          <p:cNvSpPr txBox="1"/>
          <p:nvPr userDrawn="1"/>
        </p:nvSpPr>
        <p:spPr bwMode="white">
          <a:xfrm>
            <a:off x="4419577" y="6696086"/>
            <a:ext cx="3597323"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algn="ctr" defTabSz="914187" rtl="0" eaLnBrk="1" latinLnBrk="0" hangingPunct="1"/>
            <a:r>
              <a:rPr lang="en-US" sz="1049" b="0" kern="1200" spc="150" baseline="0" dirty="0">
                <a:gradFill>
                  <a:gsLst>
                    <a:gs pos="0">
                      <a:schemeClr val="tx1">
                        <a:alpha val="50000"/>
                      </a:schemeClr>
                    </a:gs>
                    <a:gs pos="86000">
                      <a:schemeClr val="tx1">
                        <a:alpha val="50000"/>
                      </a:schemeClr>
                    </a:gs>
                  </a:gsLst>
                  <a:lin ang="5400000" scaled="0"/>
                </a:gradFill>
                <a:latin typeface="+mn-lt"/>
                <a:ea typeface="+mn-ea"/>
                <a:cs typeface="+mn-cs"/>
              </a:rPr>
              <a:t>MICROSOFT CONFIDENTIAL – INTERNAL ONLY</a:t>
            </a:r>
          </a:p>
        </p:txBody>
      </p:sp>
    </p:spTree>
    <p:extLst>
      <p:ext uri="{BB962C8B-B14F-4D97-AF65-F5344CB8AC3E}">
        <p14:creationId xmlns:p14="http://schemas.microsoft.com/office/powerpoint/2010/main" val="6583602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Ref idx="1001">
        <a:schemeClr val="bg2"/>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lgn="r">
              <a:spcBef>
                <a:spcPts val="0"/>
              </a:spcBef>
              <a:buNone/>
              <a:defRPr sz="3199" baseline="0">
                <a:latin typeface="+mj-lt"/>
              </a:defRPr>
            </a:lvl1pPr>
          </a:lstStyle>
          <a:p>
            <a:pPr lvl="0"/>
            <a:r>
              <a:rPr lang="en-US" dirty="0"/>
              <a:t>Author’s Name</a:t>
            </a:r>
          </a:p>
          <a:p>
            <a:pPr lvl="0"/>
            <a:r>
              <a:rPr lang="en-US" dirty="0"/>
              <a:t>Title</a:t>
            </a:r>
          </a:p>
        </p:txBody>
      </p:sp>
      <p:sp>
        <p:nvSpPr>
          <p:cNvPr id="5"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2116096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2955211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759960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9577" y="6696086"/>
            <a:ext cx="3597322"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b="0" spc="150" baseline="0" dirty="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3337577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3280618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5052837"/>
      </p:ext>
    </p:extLst>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30867072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23155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584478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394853"/>
      </p:ext>
    </p:extLst>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8">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274639" y="1212851"/>
            <a:ext cx="11887200" cy="1854124"/>
          </a:xfrm>
        </p:spPr>
        <p:txBody>
          <a:bodyPr/>
          <a:lstStyle>
            <a:lvl1pPr marL="0" indent="0">
              <a:buNone/>
              <a:defRPr sz="2652">
                <a:solidFill>
                  <a:schemeClr val="tx2"/>
                </a:soli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2477566"/>
      </p:ext>
    </p:extLst>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1942458378"/>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92629" y="636935"/>
            <a:ext cx="11888787" cy="917575"/>
          </a:xfrm>
        </p:spPr>
        <p:txBody>
          <a:bodyPr/>
          <a:lstStyle>
            <a:lvl1pPr>
              <a:defRPr sz="4488"/>
            </a:lvl1pPr>
          </a:lstStyle>
          <a:p>
            <a:r>
              <a:rPr lang="en-US" dirty="0"/>
              <a:t>Click to edit Master title style</a:t>
            </a:r>
          </a:p>
        </p:txBody>
      </p:sp>
      <p:sp>
        <p:nvSpPr>
          <p:cNvPr id="3" name="Text Placeholder 3"/>
          <p:cNvSpPr>
            <a:spLocks noGrp="1"/>
          </p:cNvSpPr>
          <p:nvPr>
            <p:ph type="body" sz="quarter" idx="10" hasCustomPrompt="1"/>
          </p:nvPr>
        </p:nvSpPr>
        <p:spPr>
          <a:xfrm>
            <a:off x="292629" y="284200"/>
            <a:ext cx="11887200" cy="418538"/>
          </a:xfrm>
        </p:spPr>
        <p:txBody>
          <a:bodyPr/>
          <a:lstStyle>
            <a:lvl1pPr marL="0" indent="0">
              <a:buNone/>
              <a:defRPr sz="1632" b="1" baseline="0">
                <a:solidFill>
                  <a:srgbClr val="0078D7"/>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CHAPTER TITLE 20pt Segoe UI Bold ALL CAPS</a:t>
            </a:r>
          </a:p>
        </p:txBody>
      </p:sp>
    </p:spTree>
    <p:extLst>
      <p:ext uri="{BB962C8B-B14F-4D97-AF65-F5344CB8AC3E}">
        <p14:creationId xmlns:p14="http://schemas.microsoft.com/office/powerpoint/2010/main" val="1901467092"/>
      </p:ext>
    </p:extLst>
  </p:cSld>
  <p:clrMapOvr>
    <a:masterClrMapping/>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134754290"/>
      </p:ext>
    </p:extLst>
  </p:cSld>
  <p:clrMapOvr>
    <a:masterClrMapping/>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41684795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1258625"/>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2685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6"/>
            <a:ext cx="10726460" cy="2909528"/>
          </a:xfrm>
        </p:spPr>
        <p:txBody>
          <a:bodyPr anchor="b"/>
          <a:lstStyle>
            <a:lvl1pPr>
              <a:defRPr sz="6117"/>
            </a:lvl1pPr>
          </a:lstStyle>
          <a:p>
            <a:r>
              <a:rPr lang="en-US"/>
              <a:t>Click to edit Master title style</a:t>
            </a:r>
          </a:p>
        </p:txBody>
      </p:sp>
      <p:sp>
        <p:nvSpPr>
          <p:cNvPr id="3" name="Text Placeholder 2"/>
          <p:cNvSpPr>
            <a:spLocks noGrp="1"/>
          </p:cNvSpPr>
          <p:nvPr>
            <p:ph type="body" idx="1"/>
          </p:nvPr>
        </p:nvSpPr>
        <p:spPr>
          <a:xfrm>
            <a:off x="848530" y="4680828"/>
            <a:ext cx="10726460" cy="523733"/>
          </a:xfrm>
        </p:spPr>
        <p:txBody>
          <a:bodyPr/>
          <a:lstStyle>
            <a:lvl1pPr marL="0" indent="0">
              <a:buNone/>
              <a:defRPr sz="2448">
                <a:solidFill>
                  <a:schemeClr val="tx1">
                    <a:tint val="75000"/>
                  </a:schemeClr>
                </a:solidFill>
              </a:defRPr>
            </a:lvl1pPr>
            <a:lvl2pPr marL="466209" indent="0">
              <a:buNone/>
              <a:defRPr sz="2040">
                <a:solidFill>
                  <a:schemeClr val="tx1">
                    <a:tint val="75000"/>
                  </a:schemeClr>
                </a:solidFill>
              </a:defRPr>
            </a:lvl2pPr>
            <a:lvl3pPr marL="932418" indent="0">
              <a:buNone/>
              <a:defRPr sz="1836">
                <a:solidFill>
                  <a:schemeClr val="tx1">
                    <a:tint val="75000"/>
                  </a:schemeClr>
                </a:solidFill>
              </a:defRPr>
            </a:lvl3pPr>
            <a:lvl4pPr marL="1398627" indent="0">
              <a:buNone/>
              <a:defRPr sz="1632">
                <a:solidFill>
                  <a:schemeClr val="tx1">
                    <a:tint val="75000"/>
                  </a:schemeClr>
                </a:solidFill>
              </a:defRPr>
            </a:lvl4pPr>
            <a:lvl5pPr marL="1864835" indent="0">
              <a:buNone/>
              <a:defRPr sz="1632">
                <a:solidFill>
                  <a:schemeClr val="tx1">
                    <a:tint val="75000"/>
                  </a:schemeClr>
                </a:solidFill>
              </a:defRPr>
            </a:lvl5pPr>
            <a:lvl6pPr marL="2331044" indent="0">
              <a:buNone/>
              <a:defRPr sz="1632">
                <a:solidFill>
                  <a:schemeClr val="tx1">
                    <a:tint val="75000"/>
                  </a:schemeClr>
                </a:solidFill>
              </a:defRPr>
            </a:lvl6pPr>
            <a:lvl7pPr marL="2797253" indent="0">
              <a:buNone/>
              <a:defRPr sz="1632">
                <a:solidFill>
                  <a:schemeClr val="tx1">
                    <a:tint val="75000"/>
                  </a:schemeClr>
                </a:solidFill>
              </a:defRPr>
            </a:lvl7pPr>
            <a:lvl8pPr marL="3263461" indent="0">
              <a:buNone/>
              <a:defRPr sz="1632">
                <a:solidFill>
                  <a:schemeClr val="tx1">
                    <a:tint val="75000"/>
                  </a:schemeClr>
                </a:solidFill>
              </a:defRPr>
            </a:lvl8pPr>
            <a:lvl9pPr marL="3729669"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5009" y="6482890"/>
            <a:ext cx="2798207" cy="372394"/>
          </a:xfrm>
          <a:prstGeom prst="rect">
            <a:avLst/>
          </a:prstGeom>
        </p:spPr>
        <p:txBody>
          <a:bodyPr/>
          <a:lstStyle/>
          <a:p>
            <a:pPr defTabSz="931684" fontAlgn="base">
              <a:spcBef>
                <a:spcPct val="0"/>
              </a:spcBef>
              <a:spcAft>
                <a:spcPct val="0"/>
              </a:spcAft>
            </a:pPr>
            <a:fld id="{207F261A-9775-46D1-88CD-C33B26ED6680}" type="datetimeFigureOut">
              <a:rPr lang="en-US" smtClean="0">
                <a:solidFill>
                  <a:srgbClr val="505050"/>
                </a:solidFill>
                <a:ea typeface="ＭＳ Ｐゴシック" charset="0"/>
              </a:rPr>
              <a:pPr defTabSz="931684" fontAlgn="base">
                <a:spcBef>
                  <a:spcPct val="0"/>
                </a:spcBef>
                <a:spcAft>
                  <a:spcPct val="0"/>
                </a:spcAft>
              </a:pPr>
              <a:t>5/7/2017</a:t>
            </a:fld>
            <a:endParaRPr lang="en-US" dirty="0">
              <a:solidFill>
                <a:srgbClr val="505050"/>
              </a:solidFill>
              <a:ea typeface="ＭＳ Ｐゴシック" charset="0"/>
            </a:endParaRPr>
          </a:p>
        </p:txBody>
      </p:sp>
      <p:sp>
        <p:nvSpPr>
          <p:cNvPr id="5" name="Footer Placeholder 4"/>
          <p:cNvSpPr>
            <a:spLocks noGrp="1"/>
          </p:cNvSpPr>
          <p:nvPr>
            <p:ph type="ftr" sz="quarter" idx="11"/>
          </p:nvPr>
        </p:nvSpPr>
        <p:spPr>
          <a:xfrm>
            <a:off x="4119583" y="6482890"/>
            <a:ext cx="4197310" cy="372394"/>
          </a:xfrm>
          <a:prstGeom prst="rect">
            <a:avLst/>
          </a:prstGeom>
        </p:spPr>
        <p:txBody>
          <a:bodyPr/>
          <a:lstStyle/>
          <a:p>
            <a:pPr defTabSz="931684" fontAlgn="base">
              <a:spcBef>
                <a:spcPct val="0"/>
              </a:spcBef>
              <a:spcAft>
                <a:spcPct val="0"/>
              </a:spcAft>
            </a:pPr>
            <a:endParaRPr lang="en-US" dirty="0">
              <a:solidFill>
                <a:srgbClr val="505050"/>
              </a:solidFill>
              <a:ea typeface="ＭＳ Ｐゴシック" charset="0"/>
            </a:endParaRPr>
          </a:p>
        </p:txBody>
      </p:sp>
      <p:sp>
        <p:nvSpPr>
          <p:cNvPr id="6" name="Slide Number Placeholder 5"/>
          <p:cNvSpPr>
            <a:spLocks noGrp="1"/>
          </p:cNvSpPr>
          <p:nvPr>
            <p:ph type="sldNum" sz="quarter" idx="12"/>
          </p:nvPr>
        </p:nvSpPr>
        <p:spPr>
          <a:xfrm>
            <a:off x="8783260" y="6482890"/>
            <a:ext cx="2798207" cy="372394"/>
          </a:xfrm>
          <a:prstGeom prst="rect">
            <a:avLst/>
          </a:prstGeom>
        </p:spPr>
        <p:txBody>
          <a:bodyPr/>
          <a:lstStyle/>
          <a:p>
            <a:pPr defTabSz="931684" fontAlgn="base">
              <a:spcBef>
                <a:spcPct val="0"/>
              </a:spcBef>
              <a:spcAft>
                <a:spcPct val="0"/>
              </a:spcAft>
            </a:pPr>
            <a:fld id="{397FD1DD-706D-411B-8A50-0694170D532F}" type="slidenum">
              <a:rPr lang="en-US" smtClean="0">
                <a:solidFill>
                  <a:srgbClr val="505050"/>
                </a:solidFill>
                <a:ea typeface="ＭＳ Ｐゴシック" charset="0"/>
              </a:rPr>
              <a:pPr defTabSz="931684" fontAlgn="base">
                <a:spcBef>
                  <a:spcPct val="0"/>
                </a:spcBef>
                <a:spcAft>
                  <a:spcPct val="0"/>
                </a:spcAft>
              </a:pPr>
              <a:t>‹#›</a:t>
            </a:fld>
            <a:endParaRPr lang="en-US" dirty="0">
              <a:solidFill>
                <a:srgbClr val="505050"/>
              </a:solidFill>
              <a:ea typeface="ＭＳ Ｐゴシック" charset="0"/>
            </a:endParaRPr>
          </a:p>
        </p:txBody>
      </p:sp>
    </p:spTree>
    <p:extLst>
      <p:ext uri="{BB962C8B-B14F-4D97-AF65-F5344CB8AC3E}">
        <p14:creationId xmlns:p14="http://schemas.microsoft.com/office/powerpoint/2010/main" val="341856485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le 2"/>
          <p:cNvSpPr>
            <a:spLocks noGrp="1"/>
          </p:cNvSpPr>
          <p:nvPr>
            <p:ph type="title"/>
          </p:nvPr>
        </p:nvSpPr>
        <p:spPr>
          <a:xfrm>
            <a:off x="274320" y="292082"/>
            <a:ext cx="11887200" cy="946413"/>
          </a:xfrm>
          <a:prstGeom prst="rect">
            <a:avLst/>
          </a:prstGeom>
        </p:spPr>
        <p:txBody>
          <a:bodyPr/>
          <a:lstStyle>
            <a:lvl1pPr algn="l">
              <a:defRPr sz="5198">
                <a:solidFill>
                  <a:schemeClr val="tx2"/>
                </a:solidFill>
              </a:defRPr>
            </a:lvl1pPr>
          </a:lstStyle>
          <a:p>
            <a:r>
              <a:rPr lang="en-US"/>
              <a:t>Click to edit Master title style</a:t>
            </a:r>
            <a:endParaRPr lang="en-US" dirty="0"/>
          </a:p>
        </p:txBody>
      </p:sp>
      <p:sp>
        <p:nvSpPr>
          <p:cNvPr id="5" name="Slide Number Placeholder 3"/>
          <p:cNvSpPr>
            <a:spLocks noGrp="1"/>
          </p:cNvSpPr>
          <p:nvPr>
            <p:ph type="sldNum" sz="quarter" idx="15"/>
          </p:nvPr>
        </p:nvSpPr>
        <p:spPr>
          <a:xfrm>
            <a:off x="11595105" y="6565905"/>
            <a:ext cx="566738" cy="136525"/>
          </a:xfrm>
          <a:prstGeom prst="rect">
            <a:avLst/>
          </a:prstGeom>
        </p:spPr>
        <p:txBody>
          <a:bodyPr/>
          <a:lstStyle>
            <a:lvl1pPr>
              <a:defRPr/>
            </a:lvl1pPr>
          </a:lstStyle>
          <a:p>
            <a:fld id="{6052FC3A-E1BD-E54F-9A48-71EBDEF00552}" type="slidenum">
              <a:rPr lang="en-US"/>
              <a:pPr/>
              <a:t>‹#›</a:t>
            </a:fld>
            <a:endParaRPr lang="en-US" dirty="0"/>
          </a:p>
        </p:txBody>
      </p:sp>
    </p:spTree>
    <p:extLst>
      <p:ext uri="{BB962C8B-B14F-4D97-AF65-F5344CB8AC3E}">
        <p14:creationId xmlns:p14="http://schemas.microsoft.com/office/powerpoint/2010/main" val="83296019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_Title Slide 9 ">
    <p:spTree>
      <p:nvGrpSpPr>
        <p:cNvPr id="1" name=""/>
        <p:cNvGrpSpPr/>
        <p:nvPr/>
      </p:nvGrpSpPr>
      <p:grpSpPr>
        <a:xfrm>
          <a:off x="0" y="0"/>
          <a:ext cx="0" cy="0"/>
          <a:chOff x="0" y="0"/>
          <a:chExt cx="0" cy="0"/>
        </a:xfrm>
      </p:grpSpPr>
      <p:pic>
        <p:nvPicPr>
          <p:cNvPr id="3" name="Picture 2" descr="OFF14_Eve_LoganA_02.jpg"/>
          <p:cNvPicPr>
            <a:picLocks noChangeAspect="1"/>
          </p:cNvPicPr>
          <p:nvPr userDrawn="1"/>
        </p:nvPicPr>
        <p:blipFill rotWithShape="1">
          <a:blip r:embed="rId2">
            <a:extLst>
              <a:ext uri="{28A0092B-C50C-407E-A947-70E740481C1C}">
                <a14:useLocalDpi xmlns:a14="http://schemas.microsoft.com/office/drawing/2010/main" val="0"/>
              </a:ext>
            </a:extLst>
          </a:blip>
          <a:srcRect l="18812" t="9330" b="22168"/>
          <a:stretch/>
        </p:blipFill>
        <p:spPr>
          <a:xfrm flipH="1">
            <a:off x="0" y="0"/>
            <a:ext cx="12436475" cy="6994525"/>
          </a:xfrm>
          <a:prstGeom prst="rect">
            <a:avLst/>
          </a:prstGeom>
        </p:spPr>
      </p:pic>
      <p:sp>
        <p:nvSpPr>
          <p:cNvPr id="14" name="Rectangle 13"/>
          <p:cNvSpPr/>
          <p:nvPr userDrawn="1"/>
        </p:nvSpPr>
        <p:spPr bwMode="auto">
          <a:xfrm>
            <a:off x="274638" y="2993722"/>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7" tIns="146270" rIns="182837" bIns="146270" numCol="1" spcCol="0" rtlCol="0" fromWordArt="0" anchor="t" anchorCtr="0" forceAA="0" compatLnSpc="1">
            <a:prstTxWarp prst="textNoShape">
              <a:avLst/>
            </a:prstTxWarp>
            <a:noAutofit/>
          </a:bodyPr>
          <a:lstStyle/>
          <a:p>
            <a:pPr algn="ctr" defTabSz="932205"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490529"/>
            <a:ext cx="6295120" cy="2538441"/>
          </a:xfrm>
        </p:spPr>
        <p:txBody>
          <a:bodyPr/>
          <a:lstStyle>
            <a:lvl1pPr>
              <a:defRPr sz="6017" baseline="0">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383494" y="5869192"/>
            <a:ext cx="5834745" cy="439465"/>
          </a:xfrm>
        </p:spPr>
        <p:txBody>
          <a:bodyPr anchor="ctr"/>
          <a:lstStyle>
            <a:lvl1pPr marL="0" indent="0" algn="l">
              <a:lnSpc>
                <a:spcPct val="100000"/>
              </a:lnSpc>
              <a:spcBef>
                <a:spcPts val="0"/>
              </a:spcBef>
              <a:buNone/>
              <a:defRPr sz="1632">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a:t>Click to edit Master subtitle style</a:t>
            </a:r>
            <a:endParaRPr lang="en-US" dirty="0"/>
          </a:p>
        </p:txBody>
      </p:sp>
      <p:pic>
        <p:nvPicPr>
          <p:cNvPr id="17"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25465" y="534988"/>
            <a:ext cx="1254125"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342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features with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Rectangle 4"/>
          <p:cNvSpPr/>
          <p:nvPr userDrawn="1"/>
        </p:nvSpPr>
        <p:spPr bwMode="auto">
          <a:xfrm>
            <a:off x="0" y="1504200"/>
            <a:ext cx="12436475" cy="549032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3369678744"/>
      </p:ext>
    </p:extLst>
  </p:cSld>
  <p:clrMapOvr>
    <a:masterClrMapping/>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_Title Slide 9 ">
    <p:spTree>
      <p:nvGrpSpPr>
        <p:cNvPr id="1" name=""/>
        <p:cNvGrpSpPr/>
        <p:nvPr/>
      </p:nvGrpSpPr>
      <p:grpSpPr>
        <a:xfrm>
          <a:off x="0" y="0"/>
          <a:ext cx="0" cy="0"/>
          <a:chOff x="0" y="0"/>
          <a:chExt cx="0" cy="0"/>
        </a:xfrm>
      </p:grpSpPr>
      <p:pic>
        <p:nvPicPr>
          <p:cNvPr id="3" name="Picture 2" descr="OFF14_Eve_LoganA_02.jpg"/>
          <p:cNvPicPr>
            <a:picLocks noChangeAspect="1"/>
          </p:cNvPicPr>
          <p:nvPr userDrawn="1"/>
        </p:nvPicPr>
        <p:blipFill rotWithShape="1">
          <a:blip r:embed="rId2">
            <a:extLst>
              <a:ext uri="{28A0092B-C50C-407E-A947-70E740481C1C}">
                <a14:useLocalDpi xmlns:a14="http://schemas.microsoft.com/office/drawing/2010/main" val="0"/>
              </a:ext>
            </a:extLst>
          </a:blip>
          <a:srcRect l="18812" t="9330" b="22168"/>
          <a:stretch/>
        </p:blipFill>
        <p:spPr>
          <a:xfrm flipH="1">
            <a:off x="0" y="0"/>
            <a:ext cx="12436475" cy="6994525"/>
          </a:xfrm>
          <a:prstGeom prst="rect">
            <a:avLst/>
          </a:prstGeom>
        </p:spPr>
      </p:pic>
      <p:sp>
        <p:nvSpPr>
          <p:cNvPr id="14" name="Rectangle 13"/>
          <p:cNvSpPr/>
          <p:nvPr userDrawn="1"/>
        </p:nvSpPr>
        <p:spPr bwMode="auto">
          <a:xfrm>
            <a:off x="274638" y="2993722"/>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7" tIns="146270" rIns="182837" bIns="146270" numCol="1" spcCol="0" rtlCol="0" fromWordArt="0" anchor="t" anchorCtr="0" forceAA="0" compatLnSpc="1">
            <a:prstTxWarp prst="textNoShape">
              <a:avLst/>
            </a:prstTxWarp>
            <a:noAutofit/>
          </a:bodyPr>
          <a:lstStyle/>
          <a:p>
            <a:pPr algn="ctr" defTabSz="932205" fontAlgn="base">
              <a:lnSpc>
                <a:spcPct val="90000"/>
              </a:lnSpc>
              <a:spcBef>
                <a:spcPct val="0"/>
              </a:spcBef>
              <a:spcAft>
                <a:spcPct val="0"/>
              </a:spcAft>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290017"/>
            <a:ext cx="6295120" cy="1942924"/>
          </a:xfrm>
        </p:spPr>
        <p:txBody>
          <a:bodyPr/>
          <a:lstStyle>
            <a:lvl1pPr>
              <a:defRPr sz="6017" baseline="0">
                <a:solidFill>
                  <a:schemeClr val="bg1"/>
                </a:solidFill>
              </a:defRPr>
            </a:lvl1pPr>
          </a:lstStyle>
          <a:p>
            <a:r>
              <a:rPr lang="en-US" dirty="0"/>
              <a:t>Click to edit Master title style</a:t>
            </a:r>
          </a:p>
        </p:txBody>
      </p:sp>
      <p:sp>
        <p:nvSpPr>
          <p:cNvPr id="16" name="Subtitle 2"/>
          <p:cNvSpPr>
            <a:spLocks noGrp="1"/>
          </p:cNvSpPr>
          <p:nvPr>
            <p:ph type="subTitle" idx="1" hasCustomPrompt="1"/>
          </p:nvPr>
        </p:nvSpPr>
        <p:spPr>
          <a:xfrm>
            <a:off x="383494" y="5743631"/>
            <a:ext cx="5834745" cy="690587"/>
          </a:xfrm>
        </p:spPr>
        <p:txBody>
          <a:bodyPr anchor="ctr"/>
          <a:lstStyle>
            <a:lvl1pPr marL="0" indent="0" algn="l">
              <a:lnSpc>
                <a:spcPct val="100000"/>
              </a:lnSpc>
              <a:spcBef>
                <a:spcPts val="0"/>
              </a:spcBef>
              <a:buNone/>
              <a:defRPr sz="1632">
                <a:solidFill>
                  <a:schemeClr val="bg1"/>
                </a:solidFill>
                <a:latin typeface="+mj-lt"/>
              </a:defRPr>
            </a:lvl1pPr>
            <a:lvl2pPr marL="457069" indent="0" algn="ctr">
              <a:buNone/>
              <a:defRPr>
                <a:solidFill>
                  <a:schemeClr val="tx1">
                    <a:tint val="75000"/>
                  </a:schemeClr>
                </a:solidFill>
              </a:defRPr>
            </a:lvl2pPr>
            <a:lvl3pPr marL="914138" indent="0" algn="ctr">
              <a:buNone/>
              <a:defRPr>
                <a:solidFill>
                  <a:schemeClr val="tx1">
                    <a:tint val="75000"/>
                  </a:schemeClr>
                </a:solidFill>
              </a:defRPr>
            </a:lvl3pPr>
            <a:lvl4pPr marL="1371208" indent="0" algn="ctr">
              <a:buNone/>
              <a:defRPr>
                <a:solidFill>
                  <a:schemeClr val="tx1">
                    <a:tint val="75000"/>
                  </a:schemeClr>
                </a:solidFill>
              </a:defRPr>
            </a:lvl4pPr>
            <a:lvl5pPr marL="1828277" indent="0" algn="ctr">
              <a:buNone/>
              <a:defRPr>
                <a:solidFill>
                  <a:schemeClr val="tx1">
                    <a:tint val="75000"/>
                  </a:schemeClr>
                </a:solidFill>
              </a:defRPr>
            </a:lvl5pPr>
            <a:lvl6pPr marL="2285346" indent="0" algn="ctr">
              <a:buNone/>
              <a:defRPr>
                <a:solidFill>
                  <a:schemeClr val="tx1">
                    <a:tint val="75000"/>
                  </a:schemeClr>
                </a:solidFill>
              </a:defRPr>
            </a:lvl6pPr>
            <a:lvl7pPr marL="2742415" indent="0" algn="ctr">
              <a:buNone/>
              <a:defRPr>
                <a:solidFill>
                  <a:schemeClr val="tx1">
                    <a:tint val="75000"/>
                  </a:schemeClr>
                </a:solidFill>
              </a:defRPr>
            </a:lvl7pPr>
            <a:lvl8pPr marL="3199484" indent="0" algn="ctr">
              <a:buNone/>
              <a:defRPr>
                <a:solidFill>
                  <a:schemeClr val="tx1">
                    <a:tint val="75000"/>
                  </a:schemeClr>
                </a:solidFill>
              </a:defRPr>
            </a:lvl8pPr>
            <a:lvl9pPr marL="3656554" indent="0" algn="ctr">
              <a:buNone/>
              <a:defRPr>
                <a:solidFill>
                  <a:schemeClr val="tx1">
                    <a:tint val="75000"/>
                  </a:schemeClr>
                </a:solidFill>
              </a:defRPr>
            </a:lvl9pPr>
          </a:lstStyle>
          <a:p>
            <a:r>
              <a:rPr lang="en-US" dirty="0"/>
              <a:t>Name</a:t>
            </a:r>
          </a:p>
          <a:p>
            <a:r>
              <a:rPr lang="en-US" dirty="0"/>
              <a:t>Title</a:t>
            </a:r>
          </a:p>
        </p:txBody>
      </p:sp>
      <p:pic>
        <p:nvPicPr>
          <p:cNvPr id="17"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25465" y="534988"/>
            <a:ext cx="12541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Placeholder 3"/>
          <p:cNvSpPr>
            <a:spLocks noGrp="1"/>
          </p:cNvSpPr>
          <p:nvPr>
            <p:ph type="body" sz="quarter" idx="10" hasCustomPrompt="1"/>
          </p:nvPr>
        </p:nvSpPr>
        <p:spPr>
          <a:xfrm>
            <a:off x="378276" y="5102481"/>
            <a:ext cx="11887200" cy="499107"/>
          </a:xfrm>
        </p:spPr>
        <p:txBody>
          <a:bodyPr>
            <a:spAutoFit/>
          </a:bodyPr>
          <a:lstStyle>
            <a:lvl1pPr marL="0" indent="0">
              <a:buNone/>
              <a:defRPr sz="2244" b="1" i="0">
                <a:solidFill>
                  <a:schemeClr val="bg1"/>
                </a:solidFill>
                <a:latin typeface="Segoe UI" charset="0"/>
                <a:ea typeface="Segoe UI" charset="0"/>
                <a:cs typeface="Segoe UI" charset="0"/>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39192217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1_feautres no breadcrumb">
    <p:spTree>
      <p:nvGrpSpPr>
        <p:cNvPr id="1" name=""/>
        <p:cNvGrpSpPr/>
        <p:nvPr/>
      </p:nvGrpSpPr>
      <p:grpSpPr>
        <a:xfrm>
          <a:off x="0" y="0"/>
          <a:ext cx="0" cy="0"/>
          <a:chOff x="0" y="0"/>
          <a:chExt cx="0" cy="0"/>
        </a:xfrm>
      </p:grpSpPr>
      <p:sp>
        <p:nvSpPr>
          <p:cNvPr id="5" name="Rectangle 4"/>
          <p:cNvSpPr/>
          <p:nvPr userDrawn="1"/>
        </p:nvSpPr>
        <p:spPr bwMode="auto">
          <a:xfrm>
            <a:off x="0" y="1356809"/>
            <a:ext cx="12436475" cy="5637717"/>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8" name="Title 5"/>
          <p:cNvSpPr>
            <a:spLocks noGrp="1"/>
          </p:cNvSpPr>
          <p:nvPr>
            <p:ph type="title"/>
          </p:nvPr>
        </p:nvSpPr>
        <p:spPr>
          <a:xfrm>
            <a:off x="274639" y="439234"/>
            <a:ext cx="11888787" cy="917575"/>
          </a:xfrm>
        </p:spPr>
        <p:txBody>
          <a:bodyPr anchor="b"/>
          <a:lstStyle>
            <a:lvl1pPr>
              <a:defRPr sz="3876"/>
            </a:lvl1pPr>
          </a:lstStyle>
          <a:p>
            <a:r>
              <a:rPr lang="en-US" dirty="0"/>
              <a:t>Click to edit Master title style</a:t>
            </a:r>
          </a:p>
        </p:txBody>
      </p:sp>
    </p:spTree>
    <p:extLst>
      <p:ext uri="{BB962C8B-B14F-4D97-AF65-F5344CB8AC3E}">
        <p14:creationId xmlns:p14="http://schemas.microsoft.com/office/powerpoint/2010/main" val="3663569334"/>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5"/>
          <p:cNvSpPr>
            <a:spLocks noGrp="1"/>
          </p:cNvSpPr>
          <p:nvPr>
            <p:ph type="title"/>
          </p:nvPr>
        </p:nvSpPr>
        <p:spPr>
          <a:xfrm>
            <a:off x="274639" y="439234"/>
            <a:ext cx="11888787" cy="917575"/>
          </a:xfrm>
        </p:spPr>
        <p:txBody>
          <a:bodyPr anchor="b"/>
          <a:lstStyle>
            <a:lvl1pPr>
              <a:defRPr sz="3876"/>
            </a:lvl1pPr>
          </a:lstStyle>
          <a:p>
            <a:r>
              <a:rPr lang="en-US" dirty="0"/>
              <a:t>Click to edit Master title style</a:t>
            </a:r>
          </a:p>
        </p:txBody>
      </p:sp>
    </p:spTree>
    <p:extLst>
      <p:ext uri="{BB962C8B-B14F-4D97-AF65-F5344CB8AC3E}">
        <p14:creationId xmlns:p14="http://schemas.microsoft.com/office/powerpoint/2010/main" val="1766799197"/>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Rectangle 7"/>
          <p:cNvSpPr/>
          <p:nvPr userDrawn="1"/>
        </p:nvSpPr>
        <p:spPr bwMode="auto">
          <a:xfrm>
            <a:off x="327" y="0"/>
            <a:ext cx="5751543" cy="7017242"/>
          </a:xfrm>
          <a:prstGeom prst="rect">
            <a:avLst/>
          </a:prstGeom>
          <a:solidFill>
            <a:srgbClr val="00B294">
              <a:alpha val="5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0" name="Rectangle 9"/>
          <p:cNvSpPr/>
          <p:nvPr userDrawn="1"/>
        </p:nvSpPr>
        <p:spPr bwMode="auto">
          <a:xfrm>
            <a:off x="0" y="0"/>
            <a:ext cx="6218238" cy="7017242"/>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5" name="Text Placeholder 15"/>
          <p:cNvSpPr>
            <a:spLocks noGrp="1"/>
          </p:cNvSpPr>
          <p:nvPr>
            <p:ph type="body" sz="quarter" idx="11" hasCustomPrompt="1"/>
          </p:nvPr>
        </p:nvSpPr>
        <p:spPr>
          <a:xfrm>
            <a:off x="337256" y="2826070"/>
            <a:ext cx="5570504" cy="467179"/>
          </a:xfrm>
        </p:spPr>
        <p:txBody>
          <a:bodyPr/>
          <a:lstStyle>
            <a:lvl1pPr marL="0" indent="0">
              <a:buNone/>
              <a:defRPr sz="2040">
                <a:solidFill>
                  <a:schemeClr val="bg1"/>
                </a:solidFill>
              </a:defRPr>
            </a:lvl1pPr>
          </a:lstStyle>
          <a:p>
            <a:pPr lvl="0"/>
            <a:r>
              <a:rPr lang="en-US" dirty="0"/>
              <a:t>Body text</a:t>
            </a:r>
          </a:p>
        </p:txBody>
      </p:sp>
      <p:sp>
        <p:nvSpPr>
          <p:cNvPr id="6" name="Title 5"/>
          <p:cNvSpPr>
            <a:spLocks noGrp="1"/>
          </p:cNvSpPr>
          <p:nvPr>
            <p:ph type="title"/>
          </p:nvPr>
        </p:nvSpPr>
        <p:spPr>
          <a:xfrm>
            <a:off x="275073" y="624450"/>
            <a:ext cx="5477231" cy="917575"/>
          </a:xfrm>
        </p:spPr>
        <p:txBody>
          <a:bodyPr anchor="t"/>
          <a:lstStyle>
            <a:lvl1pPr>
              <a:defRPr sz="3876">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51502262"/>
      </p:ext>
    </p:extLst>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287710731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0709578"/>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itle and Chapter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1741252786"/>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hapter Breadcrumb, Title, Subhead">
    <p:spTree>
      <p:nvGrpSpPr>
        <p:cNvPr id="1" name=""/>
        <p:cNvGrpSpPr/>
        <p:nvPr/>
      </p:nvGrpSpPr>
      <p:grpSpPr>
        <a:xfrm>
          <a:off x="0" y="0"/>
          <a:ext cx="0" cy="0"/>
          <a:chOff x="0" y="0"/>
          <a:chExt cx="0" cy="0"/>
        </a:xfrm>
      </p:grpSpPr>
      <p:sp>
        <p:nvSpPr>
          <p:cNvPr id="2" name="Title 1"/>
          <p:cNvSpPr>
            <a:spLocks noGrp="1"/>
          </p:cNvSpPr>
          <p:nvPr>
            <p:ph type="title"/>
          </p:nvPr>
        </p:nvSpPr>
        <p:spPr>
          <a:xfrm>
            <a:off x="274639" y="699453"/>
            <a:ext cx="11888787" cy="917575"/>
          </a:xfrm>
        </p:spPr>
        <p:txBody>
          <a:bodyPr/>
          <a:lstStyle/>
          <a:p>
            <a:r>
              <a:rPr lang="en-US" dirty="0"/>
              <a:t>Click to edit Master </a:t>
            </a:r>
            <a:r>
              <a:rPr lang="en-US"/>
              <a:t>title style</a:t>
            </a:r>
            <a:endParaRPr lang="en-US" dirty="0"/>
          </a:p>
        </p:txBody>
      </p:sp>
      <p:sp>
        <p:nvSpPr>
          <p:cNvPr id="5" name="Text Placeholder 3"/>
          <p:cNvSpPr>
            <a:spLocks noGrp="1"/>
          </p:cNvSpPr>
          <p:nvPr>
            <p:ph type="body" sz="quarter" idx="10" hasCustomPrompt="1"/>
          </p:nvPr>
        </p:nvSpPr>
        <p:spPr>
          <a:xfrm>
            <a:off x="274639" y="1410926"/>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
        <p:nvSpPr>
          <p:cNvPr id="4" name="Text Placeholder 5"/>
          <p:cNvSpPr>
            <a:spLocks noGrp="1"/>
          </p:cNvSpPr>
          <p:nvPr>
            <p:ph type="body" sz="quarter" idx="11"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716217144"/>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Tree>
    <p:extLst>
      <p:ext uri="{BB962C8B-B14F-4D97-AF65-F5344CB8AC3E}">
        <p14:creationId xmlns:p14="http://schemas.microsoft.com/office/powerpoint/2010/main" val="376075433"/>
      </p:ext>
    </p:extLst>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Diagrams slide with breadcrumb +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39" y="1333209"/>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1939000583"/>
      </p:ext>
    </p:extLst>
  </p:cSld>
  <p:clrMapOvr>
    <a:masterClrMapping/>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2_diagrams slide with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7" name="Title 5"/>
          <p:cNvSpPr>
            <a:spLocks noGrp="1"/>
          </p:cNvSpPr>
          <p:nvPr>
            <p:ph type="title"/>
          </p:nvPr>
        </p:nvSpPr>
        <p:spPr>
          <a:xfrm>
            <a:off x="274639" y="295276"/>
            <a:ext cx="11888787" cy="917575"/>
          </a:xfrm>
        </p:spPr>
        <p:txBody>
          <a:bodyPr/>
          <a:lstStyle>
            <a:lvl1pPr>
              <a:defRPr sz="4488"/>
            </a:lvl1pPr>
          </a:lstStyle>
          <a:p>
            <a:r>
              <a:rPr lang="en-US" dirty="0"/>
              <a:t>Click to edit Master title style</a:t>
            </a:r>
          </a:p>
        </p:txBody>
      </p:sp>
      <p:sp>
        <p:nvSpPr>
          <p:cNvPr id="6" name="Text Placeholder 3"/>
          <p:cNvSpPr>
            <a:spLocks noGrp="1"/>
          </p:cNvSpPr>
          <p:nvPr>
            <p:ph type="body" sz="quarter" idx="10" hasCustomPrompt="1"/>
          </p:nvPr>
        </p:nvSpPr>
        <p:spPr>
          <a:xfrm>
            <a:off x="274639" y="1035294"/>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2149684533"/>
      </p:ext>
    </p:extLst>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eatures with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Rectangle 4"/>
          <p:cNvSpPr/>
          <p:nvPr userDrawn="1"/>
        </p:nvSpPr>
        <p:spPr bwMode="auto">
          <a:xfrm>
            <a:off x="0" y="1865206"/>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73735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eatures with breadcrumb + subhead">
    <p:spTree>
      <p:nvGrpSpPr>
        <p:cNvPr id="1" name=""/>
        <p:cNvGrpSpPr/>
        <p:nvPr/>
      </p:nvGrpSpPr>
      <p:grpSpPr>
        <a:xfrm>
          <a:off x="0" y="0"/>
          <a:ext cx="0" cy="0"/>
          <a:chOff x="0" y="0"/>
          <a:chExt cx="0" cy="0"/>
        </a:xfrm>
      </p:grpSpPr>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Rectangle 4"/>
          <p:cNvSpPr/>
          <p:nvPr userDrawn="1"/>
        </p:nvSpPr>
        <p:spPr bwMode="auto">
          <a:xfrm>
            <a:off x="0" y="1865206"/>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7" name="Text Placeholder 3"/>
          <p:cNvSpPr>
            <a:spLocks noGrp="1"/>
          </p:cNvSpPr>
          <p:nvPr>
            <p:ph type="body" sz="quarter" idx="11" hasCustomPrompt="1"/>
          </p:nvPr>
        </p:nvSpPr>
        <p:spPr>
          <a:xfrm>
            <a:off x="274639" y="1333209"/>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1417340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eautres no breadcrumb">
    <p:spTree>
      <p:nvGrpSpPr>
        <p:cNvPr id="1" name=""/>
        <p:cNvGrpSpPr/>
        <p:nvPr/>
      </p:nvGrpSpPr>
      <p:grpSpPr>
        <a:xfrm>
          <a:off x="0" y="0"/>
          <a:ext cx="0" cy="0"/>
          <a:chOff x="0" y="0"/>
          <a:chExt cx="0" cy="0"/>
        </a:xfrm>
      </p:grpSpPr>
      <p:sp>
        <p:nvSpPr>
          <p:cNvPr id="5" name="Rectangle 4"/>
          <p:cNvSpPr/>
          <p:nvPr userDrawn="1"/>
        </p:nvSpPr>
        <p:spPr bwMode="auto">
          <a:xfrm>
            <a:off x="0" y="1865206"/>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8" name="Title 5"/>
          <p:cNvSpPr>
            <a:spLocks noGrp="1"/>
          </p:cNvSpPr>
          <p:nvPr>
            <p:ph type="title"/>
          </p:nvPr>
        </p:nvSpPr>
        <p:spPr>
          <a:xfrm>
            <a:off x="274639" y="295276"/>
            <a:ext cx="11888787" cy="917575"/>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3828871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2_features title and subhead">
    <p:spTree>
      <p:nvGrpSpPr>
        <p:cNvPr id="1" name=""/>
        <p:cNvGrpSpPr/>
        <p:nvPr/>
      </p:nvGrpSpPr>
      <p:grpSpPr>
        <a:xfrm>
          <a:off x="0" y="0"/>
          <a:ext cx="0" cy="0"/>
          <a:chOff x="0" y="0"/>
          <a:chExt cx="0" cy="0"/>
        </a:xfrm>
      </p:grpSpPr>
      <p:sp>
        <p:nvSpPr>
          <p:cNvPr id="5" name="Rectangle 4"/>
          <p:cNvSpPr/>
          <p:nvPr userDrawn="1"/>
        </p:nvSpPr>
        <p:spPr bwMode="auto">
          <a:xfrm>
            <a:off x="0" y="1865206"/>
            <a:ext cx="12436475" cy="51293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8" name="Title 5"/>
          <p:cNvSpPr>
            <a:spLocks noGrp="1"/>
          </p:cNvSpPr>
          <p:nvPr>
            <p:ph type="title"/>
          </p:nvPr>
        </p:nvSpPr>
        <p:spPr>
          <a:xfrm>
            <a:off x="274639" y="295276"/>
            <a:ext cx="11888787" cy="917575"/>
          </a:xfrm>
        </p:spPr>
        <p:txBody>
          <a:bodyPr/>
          <a:lstStyle>
            <a:lvl1pPr>
              <a:defRPr sz="4488"/>
            </a:lvl1pPr>
          </a:lstStyle>
          <a:p>
            <a:r>
              <a:rPr lang="en-US" dirty="0"/>
              <a:t>Click to edit Master title style</a:t>
            </a:r>
          </a:p>
        </p:txBody>
      </p:sp>
      <p:sp>
        <p:nvSpPr>
          <p:cNvPr id="6" name="Text Placeholder 3"/>
          <p:cNvSpPr>
            <a:spLocks noGrp="1"/>
          </p:cNvSpPr>
          <p:nvPr>
            <p:ph type="body" sz="quarter" idx="10" hasCustomPrompt="1"/>
          </p:nvPr>
        </p:nvSpPr>
        <p:spPr>
          <a:xfrm>
            <a:off x="274639" y="1035294"/>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2211841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639" y="2948628"/>
            <a:ext cx="6735012" cy="1035882"/>
          </a:xfrm>
          <a:noFill/>
        </p:spPr>
        <p:txBody>
          <a:bodyPr wrap="square" tIns="91440" bIns="91440" anchor="t" anchorCtr="0">
            <a:spAutoFit/>
          </a:bodyPr>
          <a:lstStyle>
            <a:lvl1pPr>
              <a:defRPr sz="6119" spc="-100" baseline="0">
                <a:solidFill>
                  <a:schemeClr val="bg1"/>
                </a:solidFill>
              </a:defRPr>
            </a:lvl1pPr>
          </a:lstStyle>
          <a:p>
            <a:r>
              <a:rPr lang="en-US" dirty="0"/>
              <a:t>Section title</a:t>
            </a:r>
          </a:p>
        </p:txBody>
      </p:sp>
    </p:spTree>
    <p:extLst>
      <p:ext uri="{BB962C8B-B14F-4D97-AF65-F5344CB8AC3E}">
        <p14:creationId xmlns:p14="http://schemas.microsoft.com/office/powerpoint/2010/main" val="219546560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7029104"/>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1_Section Title with header">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74639" y="2948628"/>
            <a:ext cx="11887200" cy="1181862"/>
          </a:xfrm>
          <a:noFill/>
        </p:spPr>
        <p:txBody>
          <a:bodyPr tIns="91440" bIns="91440" anchor="t" anchorCtr="0">
            <a:spAutoFit/>
          </a:bodyPr>
          <a:lstStyle>
            <a:lvl1pPr>
              <a:defRPr sz="7198" spc="-100" baseline="0">
                <a:solidFill>
                  <a:schemeClr val="bg1"/>
                </a:solidFill>
              </a:defRPr>
            </a:lvl1pPr>
          </a:lstStyle>
          <a:p>
            <a:r>
              <a:rPr lang="en-US" dirty="0"/>
              <a:t>Section title</a:t>
            </a:r>
          </a:p>
        </p:txBody>
      </p:sp>
      <p:sp>
        <p:nvSpPr>
          <p:cNvPr id="6" name="Text Placeholder 3"/>
          <p:cNvSpPr>
            <a:spLocks noGrp="1"/>
          </p:cNvSpPr>
          <p:nvPr>
            <p:ph type="body" sz="quarter" idx="10" hasCustomPrompt="1"/>
          </p:nvPr>
        </p:nvSpPr>
        <p:spPr>
          <a:xfrm>
            <a:off x="274639" y="466302"/>
            <a:ext cx="11887200" cy="442604"/>
          </a:xfrm>
        </p:spPr>
        <p:txBody>
          <a:bodyPr>
            <a:spAutoFit/>
          </a:bodyPr>
          <a:lstStyle>
            <a:lvl1pPr marL="0" indent="0">
              <a:buNone/>
              <a:defRPr sz="1836" b="1" baseline="0">
                <a:solidFill>
                  <a:schemeClr val="bg1"/>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PAGE HEADER</a:t>
            </a:r>
          </a:p>
        </p:txBody>
      </p:sp>
    </p:spTree>
    <p:extLst>
      <p:ext uri="{BB962C8B-B14F-4D97-AF65-F5344CB8AC3E}">
        <p14:creationId xmlns:p14="http://schemas.microsoft.com/office/powerpoint/2010/main" val="2957766877"/>
      </p:ext>
    </p:extLst>
  </p:cSld>
  <p:clrMapOvr>
    <a:masterClrMapping/>
  </p:clrMapOvr>
  <p:transition>
    <p:fad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3052" y="6078667"/>
            <a:ext cx="10974388" cy="625023"/>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dirty="0">
                <a:gradFill>
                  <a:gsLst>
                    <a:gs pos="0">
                      <a:srgbClr val="FFFFFF"/>
                    </a:gs>
                    <a:gs pos="100000">
                      <a:srgbClr val="FFFFFF"/>
                    </a:gs>
                  </a:gsLst>
                  <a:lin ang="5400000" scaled="0"/>
                </a:gradFill>
                <a:cs typeface="Segoe UI" pitchFamily="34" charset="0"/>
              </a:rPr>
              <a:t>© 2015 Microsoft Corporation. All rights reserved. Microsoft, Windows, Windows Vista and other product names are or may be registered trademarks and/or trademarks in the U.S. and/or other countries.</a:t>
            </a:r>
          </a:p>
          <a:p>
            <a:pPr defTabSz="932111"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9231" y="3145091"/>
            <a:ext cx="3288506" cy="704345"/>
          </a:xfrm>
          <a:prstGeom prst="rect">
            <a:avLst/>
          </a:prstGeom>
        </p:spPr>
      </p:pic>
    </p:spTree>
    <p:extLst>
      <p:ext uri="{BB962C8B-B14F-4D97-AF65-F5344CB8AC3E}">
        <p14:creationId xmlns:p14="http://schemas.microsoft.com/office/powerpoint/2010/main" val="18788734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943576"/>
      </p:ext>
    </p:extLst>
  </p:cSld>
  <p:clrMapOvr>
    <a:masterClrMapping/>
  </p:clrMapOvr>
  <p:transition>
    <p:fade/>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_Title Slide 9 ">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6986" t="44807" r="18549" b="756"/>
          <a:stretch/>
        </p:blipFill>
        <p:spPr>
          <a:xfrm>
            <a:off x="-49968" y="-1"/>
            <a:ext cx="12486442" cy="7017458"/>
          </a:xfrm>
          <a:prstGeom prst="rect">
            <a:avLst/>
          </a:pr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986" t="44807" r="18549" b="756"/>
          <a:stretch/>
        </p:blipFill>
        <p:spPr>
          <a:xfrm>
            <a:off x="-49967" y="0"/>
            <a:ext cx="12486442" cy="7017458"/>
          </a:xfrm>
          <a:prstGeom prst="rect">
            <a:avLst/>
          </a:prstGeom>
        </p:spPr>
      </p:pic>
      <p:sp>
        <p:nvSpPr>
          <p:cNvPr id="8" name="Rectangle 7"/>
          <p:cNvSpPr/>
          <p:nvPr userDrawn="1"/>
        </p:nvSpPr>
        <p:spPr bwMode="auto">
          <a:xfrm>
            <a:off x="-49970" y="1"/>
            <a:ext cx="12486444" cy="2035145"/>
          </a:xfrm>
          <a:prstGeom prst="rect">
            <a:avLst/>
          </a:prstGeom>
          <a:gradFill flip="none" rotWithShape="1">
            <a:gsLst>
              <a:gs pos="1000">
                <a:schemeClr val="tx2">
                  <a:alpha val="0"/>
                </a:schemeClr>
              </a:gs>
              <a:gs pos="100000">
                <a:schemeClr val="tx2">
                  <a:alpha val="66000"/>
                </a:schemeClr>
              </a:gs>
            </a:gsLst>
            <a:lin ang="162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defRPr/>
            </a:pPr>
            <a:endParaRPr lang="en-US" sz="2040" dirty="0">
              <a:gradFill>
                <a:gsLst>
                  <a:gs pos="0">
                    <a:srgbClr val="FFFFFF"/>
                  </a:gs>
                  <a:gs pos="100000">
                    <a:srgbClr val="FFFFFF"/>
                  </a:gs>
                </a:gsLst>
                <a:lin ang="5400000" scaled="0"/>
              </a:gradFill>
            </a:endParaRPr>
          </a:p>
        </p:txBody>
      </p:sp>
      <p:sp>
        <p:nvSpPr>
          <p:cNvPr id="14" name="Rectangle 13"/>
          <p:cNvSpPr/>
          <p:nvPr userDrawn="1"/>
        </p:nvSpPr>
        <p:spPr bwMode="auto">
          <a:xfrm>
            <a:off x="274638" y="2993723"/>
            <a:ext cx="8283536"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1" tIns="146250" rIns="182811" bIns="146250" numCol="1" spcCol="0" rtlCol="0" fromWordArt="0" anchor="t" anchorCtr="0" forceAA="0" compatLnSpc="1">
            <a:prstTxWarp prst="textNoShape">
              <a:avLst/>
            </a:prstTxWarp>
            <a:noAutofit/>
          </a:bodyPr>
          <a:lstStyle/>
          <a:p>
            <a:pPr algn="ctr" defTabSz="932026" fontAlgn="base">
              <a:lnSpc>
                <a:spcPct val="90000"/>
              </a:lnSpc>
              <a:spcBef>
                <a:spcPct val="0"/>
              </a:spcBef>
              <a:spcAft>
                <a:spcPct val="0"/>
              </a:spcAft>
              <a:defRPr/>
            </a:pPr>
            <a:endParaRPr lang="en-US" sz="2448" dirty="0">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490529"/>
            <a:ext cx="6295120" cy="2538441"/>
          </a:xfrm>
        </p:spPr>
        <p:txBody>
          <a:bodyPr/>
          <a:lstStyle>
            <a:lvl1pPr>
              <a:defRPr sz="6015" baseline="0">
                <a:solidFill>
                  <a:schemeClr val="bg1"/>
                </a:solidFill>
              </a:defRPr>
            </a:lvl1pPr>
          </a:lstStyle>
          <a:p>
            <a:r>
              <a:rPr lang="en-US" dirty="0"/>
              <a:t>Click to edit Master title style</a:t>
            </a:r>
          </a:p>
        </p:txBody>
      </p:sp>
      <p:sp>
        <p:nvSpPr>
          <p:cNvPr id="16" name="Subtitle 2"/>
          <p:cNvSpPr>
            <a:spLocks noGrp="1"/>
          </p:cNvSpPr>
          <p:nvPr>
            <p:ph type="subTitle" idx="1"/>
          </p:nvPr>
        </p:nvSpPr>
        <p:spPr>
          <a:xfrm>
            <a:off x="383495" y="5869193"/>
            <a:ext cx="5834745" cy="439465"/>
          </a:xfrm>
        </p:spPr>
        <p:txBody>
          <a:bodyPr anchor="ctr"/>
          <a:lstStyle>
            <a:lvl1pPr marL="0" indent="0" algn="l">
              <a:lnSpc>
                <a:spcPct val="100000"/>
              </a:lnSpc>
              <a:spcBef>
                <a:spcPts val="0"/>
              </a:spcBef>
              <a:buNone/>
              <a:defRPr sz="1632">
                <a:solidFill>
                  <a:schemeClr val="bg1"/>
                </a:solidFill>
                <a:latin typeface="+mj-lt"/>
              </a:defRPr>
            </a:lvl1pPr>
            <a:lvl2pPr marL="456981" indent="0" algn="ctr">
              <a:buNone/>
              <a:defRPr>
                <a:solidFill>
                  <a:schemeClr val="tx1">
                    <a:tint val="75000"/>
                  </a:schemeClr>
                </a:solidFill>
              </a:defRPr>
            </a:lvl2pPr>
            <a:lvl3pPr marL="913962" indent="0" algn="ctr">
              <a:buNone/>
              <a:defRPr>
                <a:solidFill>
                  <a:schemeClr val="tx1">
                    <a:tint val="75000"/>
                  </a:schemeClr>
                </a:solidFill>
              </a:defRPr>
            </a:lvl3pPr>
            <a:lvl4pPr marL="1370944" indent="0" algn="ctr">
              <a:buNone/>
              <a:defRPr>
                <a:solidFill>
                  <a:schemeClr val="tx1">
                    <a:tint val="75000"/>
                  </a:schemeClr>
                </a:solidFill>
              </a:defRPr>
            </a:lvl4pPr>
            <a:lvl5pPr marL="1827926" indent="0" algn="ctr">
              <a:buNone/>
              <a:defRPr>
                <a:solidFill>
                  <a:schemeClr val="tx1">
                    <a:tint val="75000"/>
                  </a:schemeClr>
                </a:solidFill>
              </a:defRPr>
            </a:lvl5pPr>
            <a:lvl6pPr marL="2284907" indent="0" algn="ctr">
              <a:buNone/>
              <a:defRPr>
                <a:solidFill>
                  <a:schemeClr val="tx1">
                    <a:tint val="75000"/>
                  </a:schemeClr>
                </a:solidFill>
              </a:defRPr>
            </a:lvl6pPr>
            <a:lvl7pPr marL="2741888" indent="0" algn="ctr">
              <a:buNone/>
              <a:defRPr>
                <a:solidFill>
                  <a:schemeClr val="tx1">
                    <a:tint val="75000"/>
                  </a:schemeClr>
                </a:solidFill>
              </a:defRPr>
            </a:lvl7pPr>
            <a:lvl8pPr marL="3198869" indent="0" algn="ctr">
              <a:buNone/>
              <a:defRPr>
                <a:solidFill>
                  <a:schemeClr val="tx1">
                    <a:tint val="75000"/>
                  </a:schemeClr>
                </a:solidFill>
              </a:defRPr>
            </a:lvl8pPr>
            <a:lvl9pPr marL="3655852" indent="0" algn="ctr">
              <a:buNone/>
              <a:defRPr>
                <a:solidFill>
                  <a:schemeClr val="tx1">
                    <a:tint val="75000"/>
                  </a:schemeClr>
                </a:solidFill>
              </a:defRPr>
            </a:lvl9pPr>
          </a:lstStyle>
          <a:p>
            <a:r>
              <a:rPr lang="en-US"/>
              <a:t>Click to edit Master subtitle style</a:t>
            </a:r>
            <a:endParaRPr lang="en-US" dirty="0"/>
          </a:p>
        </p:txBody>
      </p:sp>
      <p:pic>
        <p:nvPicPr>
          <p:cNvPr id="17"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525466" y="534988"/>
            <a:ext cx="12541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1546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5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endParaRPr lang="en-US" dirty="0"/>
          </a:p>
        </p:txBody>
      </p:sp>
    </p:spTree>
    <p:extLst>
      <p:ext uri="{BB962C8B-B14F-4D97-AF65-F5344CB8AC3E}">
        <p14:creationId xmlns:p14="http://schemas.microsoft.com/office/powerpoint/2010/main" val="1605970403"/>
      </p:ext>
    </p:extLst>
  </p:cSld>
  <p:clrMapOvr>
    <a:masterClrMapping/>
  </p:clrMapOvr>
  <p:transition>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9" spc="-100" baseline="0">
                <a:gradFill>
                  <a:gsLst>
                    <a:gs pos="5833">
                      <a:schemeClr val="tx1"/>
                    </a:gs>
                    <a:gs pos="53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2" y="3955786"/>
            <a:ext cx="9143937" cy="1828007"/>
          </a:xfrm>
          <a:noFill/>
        </p:spPr>
        <p:txBody>
          <a:bodyPr lIns="182880" tIns="146304" rIns="182880" bIns="146304">
            <a:noAutofit/>
          </a:bodyPr>
          <a:lstStyle>
            <a:lvl1pPr marL="0" indent="0">
              <a:spcBef>
                <a:spcPts val="0"/>
              </a:spcBef>
              <a:buNone/>
              <a:defRPr sz="3599" spc="0" baseline="0">
                <a:gradFill>
                  <a:gsLst>
                    <a:gs pos="5833">
                      <a:schemeClr val="tx1"/>
                    </a:gs>
                    <a:gs pos="53000">
                      <a:schemeClr val="tx1"/>
                    </a:gs>
                  </a:gsLst>
                  <a:lin ang="5400000" scaled="0"/>
                </a:gradFill>
                <a:latin typeface="+mj-lt"/>
              </a:defRPr>
            </a:lvl1pPr>
          </a:lstStyle>
          <a:p>
            <a:pPr lvl="0"/>
            <a:r>
              <a:rPr lang="en-US" dirty="0"/>
              <a:t>Speaker Name</a:t>
            </a:r>
          </a:p>
        </p:txBody>
      </p:sp>
      <p:sp>
        <p:nvSpPr>
          <p:cNvPr id="2" name="Footer Placeholder 1"/>
          <p:cNvSpPr>
            <a:spLocks noGrp="1"/>
          </p:cNvSpPr>
          <p:nvPr>
            <p:ph type="ftr" sz="quarter" idx="13"/>
          </p:nvPr>
        </p:nvSpPr>
        <p:spPr/>
        <p:txBody>
          <a:bodyPr/>
          <a:lstStyle/>
          <a:p>
            <a:r>
              <a:rPr dirty="0">
                <a:gradFill>
                  <a:gsLst>
                    <a:gs pos="2239">
                      <a:srgbClr val="FFFFFF"/>
                    </a:gs>
                    <a:gs pos="11940">
                      <a:srgbClr val="FFFFFF"/>
                    </a:gs>
                  </a:gsLst>
                  <a:lin ang="5400000" scaled="0"/>
                </a:gradFill>
              </a:rPr>
              <a:t>Microsoft Confidential</a:t>
            </a:r>
          </a:p>
        </p:txBody>
      </p:sp>
      <p:sp>
        <p:nvSpPr>
          <p:cNvPr id="3" name="Slide Number Placeholder 2"/>
          <p:cNvSpPr>
            <a:spLocks noGrp="1"/>
          </p:cNvSpPr>
          <p:nvPr>
            <p:ph type="sldNum" sz="quarter" idx="14"/>
          </p:nvPr>
        </p:nvSpPr>
        <p:spPr/>
        <p:txBody>
          <a:bodyPr/>
          <a:lstStyle/>
          <a:p>
            <a:fld id="{27258FFF-F925-446B-8502-81C933981705}" type="slidenum">
              <a:rPr>
                <a:gradFill>
                  <a:gsLst>
                    <a:gs pos="2239">
                      <a:srgbClr val="FFFFFF"/>
                    </a:gs>
                    <a:gs pos="11940">
                      <a:srgbClr val="FFFFFF"/>
                    </a:gs>
                  </a:gsLst>
                  <a:lin ang="5400000" scaled="0"/>
                </a:gradFill>
              </a:rPr>
              <a:pPr/>
              <a:t>‹#›</a:t>
            </a:fld>
            <a:endParaRPr dirty="0">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64355" y="479775"/>
            <a:ext cx="1639084" cy="359162"/>
          </a:xfrm>
          <a:prstGeom prst="rect">
            <a:avLst/>
          </a:prstGeom>
        </p:spPr>
      </p:pic>
    </p:spTree>
    <p:extLst>
      <p:ext uri="{BB962C8B-B14F-4D97-AF65-F5344CB8AC3E}">
        <p14:creationId xmlns:p14="http://schemas.microsoft.com/office/powerpoint/2010/main" val="453431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74638" y="6689365"/>
            <a:ext cx="3937000" cy="137160"/>
          </a:xfrm>
          <a:prstGeom prst="rect">
            <a:avLst/>
          </a:prstGeom>
        </p:spPr>
        <p:txBody>
          <a:bodyPr/>
          <a:lstStyle/>
          <a:p>
            <a:r>
              <a:rPr dirty="0">
                <a:solidFill>
                  <a:srgbClr val="505050"/>
                </a:solidFill>
              </a:rPr>
              <a:t>Microsoft Confidential</a:t>
            </a:r>
          </a:p>
        </p:txBody>
      </p:sp>
      <p:sp>
        <p:nvSpPr>
          <p:cNvPr id="3" name="Slide Number Placeholder 2"/>
          <p:cNvSpPr>
            <a:spLocks noGrp="1"/>
          </p:cNvSpPr>
          <p:nvPr>
            <p:ph type="sldNum" sz="quarter" idx="13"/>
          </p:nvPr>
        </p:nvSpPr>
        <p:spPr>
          <a:xfrm>
            <a:off x="11595101" y="6689365"/>
            <a:ext cx="566737" cy="137160"/>
          </a:xfrm>
          <a:prstGeom prst="rect">
            <a:avLst/>
          </a:prstGeom>
        </p:spPr>
        <p:txBody>
          <a:bodyPr/>
          <a:lstStyle/>
          <a:p>
            <a:fld id="{27258FFF-F925-446B-8502-81C933981705}" type="slidenum">
              <a:rPr>
                <a:solidFill>
                  <a:srgbClr val="505050"/>
                </a:solidFill>
              </a:rPr>
              <a:pPr/>
              <a:t>‹#›</a:t>
            </a:fld>
            <a:endParaRPr dirty="0">
              <a:solidFill>
                <a:srgbClr val="505050"/>
              </a:solidFill>
            </a:endParaRPr>
          </a:p>
        </p:txBody>
      </p:sp>
      <p:sp>
        <p:nvSpPr>
          <p:cNvPr id="8" name="Text Placeholder 4"/>
          <p:cNvSpPr>
            <a:spLocks noGrp="1"/>
          </p:cNvSpPr>
          <p:nvPr>
            <p:ph type="body" sz="quarter" idx="11"/>
          </p:nvPr>
        </p:nvSpPr>
        <p:spPr>
          <a:xfrm>
            <a:off x="274643" y="355512"/>
            <a:ext cx="6400799" cy="683787"/>
          </a:xfrm>
        </p:spPr>
        <p:txBody>
          <a:bodyPr lIns="146304" tIns="109728" rIns="146304" bIns="109728" anchor="t" anchorCtr="0"/>
          <a:lstStyle>
            <a:lvl1pPr marL="0" indent="0">
              <a:lnSpc>
                <a:spcPts val="3597"/>
              </a:lnSpc>
              <a:buFontTx/>
              <a:buNone/>
              <a:defRPr sz="3597">
                <a:solidFill>
                  <a:schemeClr val="tx2"/>
                </a:solidFill>
                <a:latin typeface="+mj-lt"/>
              </a:defRPr>
            </a:lvl1pPr>
            <a:lvl2pPr marL="342670" indent="0">
              <a:buFontTx/>
              <a:buNone/>
              <a:defRPr sz="3597">
                <a:latin typeface="Segoe Pro Light"/>
              </a:defRPr>
            </a:lvl2pPr>
            <a:lvl3pPr marL="571116" indent="0">
              <a:buFontTx/>
              <a:buNone/>
              <a:defRPr sz="3597">
                <a:latin typeface="Segoe Pro Light"/>
              </a:defRPr>
            </a:lvl3pPr>
            <a:lvl4pPr marL="799562" indent="0">
              <a:buFontTx/>
              <a:buNone/>
              <a:defRPr sz="3597">
                <a:latin typeface="Segoe Pro Light"/>
              </a:defRPr>
            </a:lvl4pPr>
            <a:lvl5pPr marL="1028006" indent="0">
              <a:buFontTx/>
              <a:buNone/>
              <a:defRPr sz="3597">
                <a:latin typeface="Segoe Pro Light"/>
              </a:defRPr>
            </a:lvl5pPr>
          </a:lstStyle>
          <a:p>
            <a:pPr lvl="0"/>
            <a:r>
              <a:rPr lang="en-US" dirty="0"/>
              <a:t>Click to edit Master text styles</a:t>
            </a:r>
          </a:p>
        </p:txBody>
      </p:sp>
      <p:sp>
        <p:nvSpPr>
          <p:cNvPr id="11" name="Text Placeholder 10"/>
          <p:cNvSpPr>
            <a:spLocks noGrp="1"/>
          </p:cNvSpPr>
          <p:nvPr>
            <p:ph type="body" sz="quarter" idx="14"/>
          </p:nvPr>
        </p:nvSpPr>
        <p:spPr>
          <a:xfrm>
            <a:off x="274641" y="2125665"/>
            <a:ext cx="3200429" cy="1304793"/>
          </a:xfrm>
        </p:spPr>
        <p:txBody>
          <a:bodyPr/>
          <a:lstStyle>
            <a:lvl1pPr marL="0" indent="0">
              <a:lnSpc>
                <a:spcPct val="100000"/>
              </a:lnSpc>
              <a:spcBef>
                <a:spcPts val="0"/>
              </a:spcBef>
              <a:spcAft>
                <a:spcPts val="3000"/>
              </a:spcAft>
              <a:buNone/>
              <a:defRPr sz="1800">
                <a:latin typeface="+mn-lt"/>
              </a:defRPr>
            </a:lvl1pPr>
            <a:lvl2pPr marL="3172" indent="0">
              <a:lnSpc>
                <a:spcPts val="1447"/>
              </a:lnSpc>
              <a:spcBef>
                <a:spcPts val="0"/>
              </a:spcBef>
              <a:spcAft>
                <a:spcPts val="1197"/>
              </a:spcAft>
              <a:buNone/>
              <a:defRPr sz="1297"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1602517"/>
      </p:ext>
    </p:extLst>
  </p:cSld>
  <p:clrMapOvr>
    <a:masterClrMapping/>
  </p:clrMapOvr>
  <p:transition>
    <p:fade/>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Rectangle 7"/>
          <p:cNvSpPr/>
          <p:nvPr userDrawn="1"/>
        </p:nvSpPr>
        <p:spPr bwMode="auto">
          <a:xfrm>
            <a:off x="327" y="0"/>
            <a:ext cx="5751543" cy="7017242"/>
          </a:xfrm>
          <a:prstGeom prst="rect">
            <a:avLst/>
          </a:prstGeom>
          <a:solidFill>
            <a:srgbClr val="00B294">
              <a:alpha val="5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0" name="Rectangle 9"/>
          <p:cNvSpPr/>
          <p:nvPr userDrawn="1"/>
        </p:nvSpPr>
        <p:spPr bwMode="auto">
          <a:xfrm>
            <a:off x="0" y="0"/>
            <a:ext cx="5751543" cy="7017242"/>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4" name="Text Placeholder 2"/>
          <p:cNvSpPr>
            <a:spLocks noGrp="1"/>
          </p:cNvSpPr>
          <p:nvPr>
            <p:ph type="body" sz="quarter" idx="10" hasCustomPrompt="1"/>
          </p:nvPr>
        </p:nvSpPr>
        <p:spPr>
          <a:xfrm>
            <a:off x="336821" y="491132"/>
            <a:ext cx="5078227" cy="668615"/>
          </a:xfrm>
        </p:spPr>
        <p:txBody>
          <a:bodyPr/>
          <a:lstStyle>
            <a:lvl1pPr marL="0" indent="0">
              <a:buNone/>
              <a:defRPr sz="3468">
                <a:solidFill>
                  <a:schemeClr val="bg1"/>
                </a:solidFill>
              </a:defRPr>
            </a:lvl1pPr>
          </a:lstStyle>
          <a:p>
            <a:pPr lvl="0"/>
            <a:r>
              <a:rPr lang="en-US" dirty="0"/>
              <a:t>Title</a:t>
            </a:r>
          </a:p>
        </p:txBody>
      </p:sp>
      <p:sp>
        <p:nvSpPr>
          <p:cNvPr id="15" name="Text Placeholder 15"/>
          <p:cNvSpPr>
            <a:spLocks noGrp="1"/>
          </p:cNvSpPr>
          <p:nvPr>
            <p:ph type="body" sz="quarter" idx="11" hasCustomPrompt="1"/>
          </p:nvPr>
        </p:nvSpPr>
        <p:spPr>
          <a:xfrm>
            <a:off x="336821" y="2486941"/>
            <a:ext cx="5078227" cy="467179"/>
          </a:xfrm>
        </p:spPr>
        <p:txBody>
          <a:bodyPr/>
          <a:lstStyle>
            <a:lvl1pPr marL="0" indent="0">
              <a:buNone/>
              <a:defRPr sz="2040">
                <a:solidFill>
                  <a:schemeClr val="bg1"/>
                </a:solidFill>
              </a:defRPr>
            </a:lvl1pPr>
          </a:lstStyle>
          <a:p>
            <a:pPr lvl="0"/>
            <a:r>
              <a:rPr lang="en-US" dirty="0"/>
              <a:t>Body text</a:t>
            </a:r>
          </a:p>
        </p:txBody>
      </p:sp>
    </p:spTree>
    <p:extLst>
      <p:ext uri="{BB962C8B-B14F-4D97-AF65-F5344CB8AC3E}">
        <p14:creationId xmlns:p14="http://schemas.microsoft.com/office/powerpoint/2010/main" val="1858767932"/>
      </p:ext>
    </p:extLst>
  </p:cSld>
  <p:clrMapOvr>
    <a:masterClrMapping/>
  </p:clrMapOvr>
  <p:transition>
    <p:fad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_diagrams slide with breadcrumb and subhead">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39" y="686247"/>
            <a:ext cx="11888787" cy="917575"/>
          </a:xfrm>
        </p:spPr>
        <p:txBody>
          <a:bodyPr/>
          <a:lstStyle/>
          <a:p>
            <a:r>
              <a:rPr lang="en-US" dirty="0"/>
              <a:t>Click to edit Master title style</a:t>
            </a:r>
          </a:p>
        </p:txBody>
      </p:sp>
      <p:sp>
        <p:nvSpPr>
          <p:cNvPr id="6" name="Text Placeholder 5"/>
          <p:cNvSpPr>
            <a:spLocks noGrp="1"/>
          </p:cNvSpPr>
          <p:nvPr>
            <p:ph type="body" sz="quarter" idx="10" hasCustomPrompt="1"/>
          </p:nvPr>
        </p:nvSpPr>
        <p:spPr>
          <a:xfrm>
            <a:off x="274639"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dirty="0"/>
              <a:t>CHAPTER TITLE BREADCRUM</a:t>
            </a:r>
          </a:p>
        </p:txBody>
      </p:sp>
      <p:sp>
        <p:nvSpPr>
          <p:cNvPr id="5" name="Text Placeholder 3"/>
          <p:cNvSpPr>
            <a:spLocks noGrp="1"/>
          </p:cNvSpPr>
          <p:nvPr>
            <p:ph type="body" sz="quarter" idx="11" hasCustomPrompt="1"/>
          </p:nvPr>
        </p:nvSpPr>
        <p:spPr>
          <a:xfrm>
            <a:off x="274639" y="1346162"/>
            <a:ext cx="11887200" cy="499107"/>
          </a:xfrm>
        </p:spPr>
        <p:txBody>
          <a:bodyPr>
            <a:spAutoFit/>
          </a:bodyPr>
          <a:lstStyle>
            <a:lvl1pPr marL="0" indent="0">
              <a:buNone/>
              <a:defRPr sz="2244" b="0">
                <a:solidFill>
                  <a:schemeClr val="accent2"/>
                </a:solidFill>
                <a:latin typeface="+mn-lt"/>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Subhead</a:t>
            </a:r>
          </a:p>
        </p:txBody>
      </p:sp>
    </p:spTree>
    <p:extLst>
      <p:ext uri="{BB962C8B-B14F-4D97-AF65-F5344CB8AC3E}">
        <p14:creationId xmlns:p14="http://schemas.microsoft.com/office/powerpoint/2010/main" val="63647329"/>
      </p:ext>
    </p:extLst>
  </p:cSld>
  <p:clrMapOvr>
    <a:masterClrMapping/>
  </p:clrMapOvr>
  <p:transition>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_diagrams slide ">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39" y="1212851"/>
            <a:ext cx="11887200" cy="1906227"/>
          </a:xfrm>
        </p:spPr>
        <p:txBody>
          <a:bodyPr/>
          <a:lstStyle>
            <a:lvl1pPr marL="0" indent="0">
              <a:buNone/>
              <a:defRPr/>
            </a:lvl1pPr>
            <a:lvl2pPr marL="342834" indent="0">
              <a:buNone/>
              <a:defRPr/>
            </a:lvl2pPr>
            <a:lvl3pPr marL="571390" indent="0">
              <a:buNone/>
              <a:defRPr/>
            </a:lvl3pPr>
            <a:lvl4pPr marL="799946" indent="0">
              <a:buNone/>
              <a:defRPr/>
            </a:lvl4pPr>
            <a:lvl5pPr marL="1028502"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5"/>
          <p:cNvSpPr>
            <a:spLocks noGrp="1"/>
          </p:cNvSpPr>
          <p:nvPr>
            <p:ph type="title"/>
          </p:nvPr>
        </p:nvSpPr>
        <p:spPr>
          <a:xfrm>
            <a:off x="274639" y="295276"/>
            <a:ext cx="11888787" cy="917575"/>
          </a:xfrm>
        </p:spPr>
        <p:txBody>
          <a:bodyPr/>
          <a:lstStyle>
            <a:lvl1pPr>
              <a:defRPr sz="4488"/>
            </a:lvl1pPr>
          </a:lstStyle>
          <a:p>
            <a:r>
              <a:rPr lang="en-US" dirty="0"/>
              <a:t>Click to edit Master title style</a:t>
            </a:r>
          </a:p>
        </p:txBody>
      </p:sp>
    </p:spTree>
    <p:extLst>
      <p:ext uri="{BB962C8B-B14F-4D97-AF65-F5344CB8AC3E}">
        <p14:creationId xmlns:p14="http://schemas.microsoft.com/office/powerpoint/2010/main" val="1821284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2761268"/>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tx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0"/>
            <a:ext cx="12462384" cy="6994525"/>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4" name="Rectangle 3"/>
          <p:cNvSpPr/>
          <p:nvPr userDrawn="1"/>
        </p:nvSpPr>
        <p:spPr bwMode="auto">
          <a:xfrm>
            <a:off x="274702" y="1211287"/>
            <a:ext cx="100583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7314044" cy="3475534"/>
          </a:xfrm>
          <a:noFill/>
        </p:spPr>
        <p:txBody>
          <a:bodyPr tIns="91440" bIns="91440" anchor="t" anchorCtr="0"/>
          <a:lstStyle>
            <a:lvl1pPr>
              <a:defRPr sz="7198" spc="-100" baseline="0">
                <a:gradFill>
                  <a:gsLst>
                    <a:gs pos="75912">
                      <a:schemeClr val="tx1"/>
                    </a:gs>
                    <a:gs pos="34307">
                      <a:schemeClr val="tx1"/>
                    </a:gs>
                    <a:gs pos="43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40" y="4685508"/>
            <a:ext cx="7315200" cy="1829593"/>
          </a:xfrm>
          <a:noFill/>
        </p:spPr>
        <p:txBody>
          <a:bodyPr lIns="182880" tIns="146304" rIns="182880" bIns="146304">
            <a:noAutofit/>
          </a:bodyPr>
          <a:lstStyle>
            <a:lvl1pPr marL="0" indent="0">
              <a:spcBef>
                <a:spcPts val="0"/>
              </a:spcBef>
              <a:buNone/>
              <a:defRPr sz="3599" spc="0" baseline="0">
                <a:gradFill>
                  <a:gsLst>
                    <a:gs pos="75912">
                      <a:schemeClr val="tx1"/>
                    </a:gs>
                    <a:gs pos="34307">
                      <a:schemeClr val="tx1"/>
                    </a:gs>
                    <a:gs pos="43000">
                      <a:schemeClr val="tx1"/>
                    </a:gs>
                  </a:gsLst>
                  <a:lin ang="5400000" scaled="0"/>
                </a:gradFill>
                <a:latin typeface="+mj-lt"/>
              </a:defRPr>
            </a:lvl1pPr>
          </a:lstStyle>
          <a:p>
            <a:pPr lvl="0"/>
            <a:r>
              <a:rPr lang="en-US" dirty="0"/>
              <a:t>Speaker Name</a:t>
            </a:r>
          </a:p>
        </p:txBody>
      </p:sp>
      <p:pic>
        <p:nvPicPr>
          <p:cNvPr id="6" name="Picture 5"/>
          <p:cNvPicPr>
            <a:picLocks noChangeAspect="1"/>
          </p:cNvPicPr>
          <p:nvPr userDrawn="1"/>
        </p:nvPicPr>
        <p:blipFill>
          <a:blip r:embed="rId2"/>
          <a:stretch>
            <a:fillRect/>
          </a:stretch>
        </p:blipFill>
        <p:spPr>
          <a:xfrm>
            <a:off x="7757448" y="304193"/>
            <a:ext cx="4409440" cy="6400800"/>
          </a:xfrm>
          <a:prstGeom prst="rect">
            <a:avLst/>
          </a:prstGeom>
        </p:spPr>
      </p:pic>
    </p:spTree>
    <p:extLst>
      <p:ext uri="{BB962C8B-B14F-4D97-AF65-F5344CB8AC3E}">
        <p14:creationId xmlns:p14="http://schemas.microsoft.com/office/powerpoint/2010/main" val="354851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2BD58-DAAF-41F7-96F7-E3D37B27DBF7}" type="datetimeFigureOut">
              <a:rPr lang="en-US" smtClean="0"/>
              <a:t>5/7/2017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CCCA4-E9AB-4787-920C-1C5E91402C52}" type="slidenum">
              <a:rPr lang="en-US" smtClean="0"/>
              <a:t>‹#›</a:t>
            </a:fld>
            <a:endParaRPr lang="en-US"/>
          </a:p>
        </p:txBody>
      </p:sp>
    </p:spTree>
    <p:extLst>
      <p:ext uri="{BB962C8B-B14F-4D97-AF65-F5344CB8AC3E}">
        <p14:creationId xmlns:p14="http://schemas.microsoft.com/office/powerpoint/2010/main" val="191241871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2099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288944"/>
      </p:ext>
    </p:extLst>
  </p:cSld>
  <p:clrMapOvr>
    <a:masterClrMapping/>
  </p:clrMapOvr>
  <p:transitio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8">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274640" y="1212851"/>
            <a:ext cx="11887200" cy="1854124"/>
          </a:xfrm>
        </p:spPr>
        <p:txBody>
          <a:bodyPr/>
          <a:lstStyle>
            <a:lvl1pPr marL="0" indent="0">
              <a:buNone/>
              <a:defRPr sz="2652">
                <a:solidFill>
                  <a:schemeClr val="tx2"/>
                </a:solidFill>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529333"/>
      </p:ext>
    </p:extLst>
  </p:cSld>
  <p:clrMapOvr>
    <a:masterClrMapping/>
  </p:clrMapOvr>
  <p:transitio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2"/>
            <a:ext cx="11887200" cy="1906227"/>
          </a:xfrm>
        </p:spPr>
        <p:txBody>
          <a:bodyPr/>
          <a:lstStyle>
            <a:lvl1pPr marL="0" indent="0">
              <a:buNone/>
              <a:defRPr/>
            </a:lvl1pPr>
            <a:lvl2pPr marL="342768" indent="0">
              <a:buNone/>
              <a:defRPr/>
            </a:lvl2pPr>
            <a:lvl3pPr marL="571281" indent="0">
              <a:buNone/>
              <a:defRPr/>
            </a:lvl3pPr>
            <a:lvl4pPr marL="799792" indent="0">
              <a:buNone/>
              <a:defRPr/>
            </a:lvl4pPr>
            <a:lvl5pPr marL="102830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4488"/>
            </a:lvl1pPr>
          </a:lstStyle>
          <a:p>
            <a:r>
              <a:rPr lang="en-US"/>
              <a:t>Click to edit Master title style</a:t>
            </a:r>
          </a:p>
        </p:txBody>
      </p:sp>
    </p:spTree>
    <p:extLst>
      <p:ext uri="{BB962C8B-B14F-4D97-AF65-F5344CB8AC3E}">
        <p14:creationId xmlns:p14="http://schemas.microsoft.com/office/powerpoint/2010/main" val="1181352232"/>
      </p:ext>
    </p:extLst>
  </p:cSld>
  <p:clrMapOvr>
    <a:masterClrMapping/>
  </p:clrMapOvr>
  <p:transitio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92629" y="636936"/>
            <a:ext cx="11888787" cy="917575"/>
          </a:xfrm>
        </p:spPr>
        <p:txBody>
          <a:bodyPr/>
          <a:lstStyle>
            <a:lvl1pPr>
              <a:defRPr sz="4488"/>
            </a:lvl1pPr>
          </a:lstStyle>
          <a:p>
            <a:r>
              <a:rPr lang="en-US"/>
              <a:t>Click to edit Master title style</a:t>
            </a:r>
          </a:p>
        </p:txBody>
      </p:sp>
      <p:sp>
        <p:nvSpPr>
          <p:cNvPr id="3" name="Text Placeholder 3"/>
          <p:cNvSpPr>
            <a:spLocks noGrp="1"/>
          </p:cNvSpPr>
          <p:nvPr>
            <p:ph type="body" sz="quarter" idx="10" hasCustomPrompt="1"/>
          </p:nvPr>
        </p:nvSpPr>
        <p:spPr>
          <a:xfrm>
            <a:off x="292629" y="284201"/>
            <a:ext cx="11887200" cy="418538"/>
          </a:xfrm>
        </p:spPr>
        <p:txBody>
          <a:bodyPr/>
          <a:lstStyle>
            <a:lvl1pPr marL="0" indent="0">
              <a:buNone/>
              <a:defRPr sz="1632" b="1" baseline="0">
                <a:solidFill>
                  <a:srgbClr val="0078D7"/>
                </a:solidFill>
                <a:latin typeface="+mn-lt"/>
              </a:defRPr>
            </a:lvl1pPr>
            <a:lvl2pPr marL="342768" indent="0">
              <a:buNone/>
              <a:defRPr/>
            </a:lvl2pPr>
            <a:lvl3pPr marL="571281" indent="0">
              <a:buNone/>
              <a:defRPr/>
            </a:lvl3pPr>
            <a:lvl4pPr marL="799792" indent="0">
              <a:buNone/>
              <a:defRPr/>
            </a:lvl4pPr>
            <a:lvl5pPr marL="1028305" indent="0">
              <a:buNone/>
              <a:defRPr/>
            </a:lvl5pPr>
          </a:lstStyle>
          <a:p>
            <a:pPr lvl="0"/>
            <a:r>
              <a:rPr lang="en-US"/>
              <a:t>CHAPTER TITLE 20pt Segoe UI Bold ALL CAPS</a:t>
            </a:r>
          </a:p>
        </p:txBody>
      </p:sp>
    </p:spTree>
    <p:extLst>
      <p:ext uri="{BB962C8B-B14F-4D97-AF65-F5344CB8AC3E}">
        <p14:creationId xmlns:p14="http://schemas.microsoft.com/office/powerpoint/2010/main" val="1822938880"/>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40" y="686248"/>
            <a:ext cx="11888787" cy="917575"/>
          </a:xfrm>
        </p:spPr>
        <p:txBody>
          <a:bodyPr/>
          <a:lstStyle/>
          <a:p>
            <a:r>
              <a:rPr lang="en-US"/>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CHAPTER TITLE BREADCRUM</a:t>
            </a:r>
          </a:p>
        </p:txBody>
      </p:sp>
    </p:spTree>
    <p:extLst>
      <p:ext uri="{BB962C8B-B14F-4D97-AF65-F5344CB8AC3E}">
        <p14:creationId xmlns:p14="http://schemas.microsoft.com/office/powerpoint/2010/main" val="2499053634"/>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2040">
              <a:gradFill>
                <a:gsLst>
                  <a:gs pos="0">
                    <a:srgbClr val="FFFFFF"/>
                  </a:gs>
                  <a:gs pos="100000">
                    <a:srgbClr val="FFFFFF"/>
                  </a:gs>
                </a:gsLst>
                <a:lin ang="5400000" scaled="0"/>
              </a:gradFill>
            </a:endParaRPr>
          </a:p>
        </p:txBody>
      </p:sp>
      <p:sp>
        <p:nvSpPr>
          <p:cNvPr id="2" name="Title 1"/>
          <p:cNvSpPr>
            <a:spLocks noGrp="1"/>
          </p:cNvSpPr>
          <p:nvPr>
            <p:ph type="title"/>
          </p:nvPr>
        </p:nvSpPr>
        <p:spPr>
          <a:xfrm>
            <a:off x="274640" y="686248"/>
            <a:ext cx="11888787" cy="917575"/>
          </a:xfrm>
        </p:spPr>
        <p:txBody>
          <a:bodyPr/>
          <a:lstStyle/>
          <a:p>
            <a:r>
              <a:rPr lang="en-US"/>
              <a:t>Click to edit Master title style</a:t>
            </a:r>
          </a:p>
        </p:txBody>
      </p:sp>
      <p:sp>
        <p:nvSpPr>
          <p:cNvPr id="6" name="Text Placeholder 5"/>
          <p:cNvSpPr>
            <a:spLocks noGrp="1"/>
          </p:cNvSpPr>
          <p:nvPr>
            <p:ph type="body" sz="quarter" idx="10" hasCustomPrompt="1"/>
          </p:nvPr>
        </p:nvSpPr>
        <p:spPr>
          <a:xfrm>
            <a:off x="274640"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513" indent="0">
              <a:buNone/>
              <a:defRPr/>
            </a:lvl3pPr>
            <a:lvl4pPr marL="457024" indent="0">
              <a:buNone/>
              <a:defRPr/>
            </a:lvl4pPr>
            <a:lvl5pPr marL="685537" indent="0">
              <a:buNone/>
              <a:defRPr/>
            </a:lvl5pPr>
          </a:lstStyle>
          <a:p>
            <a:pPr lvl="0"/>
            <a:r>
              <a:rPr lang="en-US"/>
              <a:t>CHAPTER TITLE BREADCRUM</a:t>
            </a:r>
          </a:p>
        </p:txBody>
      </p:sp>
    </p:spTree>
    <p:extLst>
      <p:ext uri="{BB962C8B-B14F-4D97-AF65-F5344CB8AC3E}">
        <p14:creationId xmlns:p14="http://schemas.microsoft.com/office/powerpoint/2010/main" val="2428901863"/>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4214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42241765"/>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48530" y="1743777"/>
            <a:ext cx="10726460" cy="2909528"/>
          </a:xfrm>
        </p:spPr>
        <p:txBody>
          <a:bodyPr anchor="b"/>
          <a:lstStyle>
            <a:lvl1pPr>
              <a:defRPr sz="6115"/>
            </a:lvl1pPr>
          </a:lstStyle>
          <a:p>
            <a:r>
              <a:rPr lang="en-US"/>
              <a:t>Click to edit Master title style</a:t>
            </a:r>
          </a:p>
        </p:txBody>
      </p:sp>
      <p:sp>
        <p:nvSpPr>
          <p:cNvPr id="3" name="Text Placeholder 2"/>
          <p:cNvSpPr>
            <a:spLocks noGrp="1"/>
          </p:cNvSpPr>
          <p:nvPr>
            <p:ph type="body" idx="1"/>
          </p:nvPr>
        </p:nvSpPr>
        <p:spPr>
          <a:xfrm>
            <a:off x="848530" y="4680828"/>
            <a:ext cx="10726460" cy="523733"/>
          </a:xfrm>
        </p:spPr>
        <p:txBody>
          <a:bodyPr/>
          <a:lstStyle>
            <a:lvl1pPr marL="0" indent="0">
              <a:buNone/>
              <a:defRPr sz="2448">
                <a:solidFill>
                  <a:schemeClr val="tx1">
                    <a:tint val="75000"/>
                  </a:schemeClr>
                </a:solidFill>
              </a:defRPr>
            </a:lvl1pPr>
            <a:lvl2pPr marL="466120" indent="0">
              <a:buNone/>
              <a:defRPr sz="2040">
                <a:solidFill>
                  <a:schemeClr val="tx1">
                    <a:tint val="75000"/>
                  </a:schemeClr>
                </a:solidFill>
              </a:defRPr>
            </a:lvl2pPr>
            <a:lvl3pPr marL="932239" indent="0">
              <a:buNone/>
              <a:defRPr sz="1836">
                <a:solidFill>
                  <a:schemeClr val="tx1">
                    <a:tint val="75000"/>
                  </a:schemeClr>
                </a:solidFill>
              </a:defRPr>
            </a:lvl3pPr>
            <a:lvl4pPr marL="1398358" indent="0">
              <a:buNone/>
              <a:defRPr sz="1632">
                <a:solidFill>
                  <a:schemeClr val="tx1">
                    <a:tint val="75000"/>
                  </a:schemeClr>
                </a:solidFill>
              </a:defRPr>
            </a:lvl4pPr>
            <a:lvl5pPr marL="1864477" indent="0">
              <a:buNone/>
              <a:defRPr sz="1632">
                <a:solidFill>
                  <a:schemeClr val="tx1">
                    <a:tint val="75000"/>
                  </a:schemeClr>
                </a:solidFill>
              </a:defRPr>
            </a:lvl5pPr>
            <a:lvl6pPr marL="2330596" indent="0">
              <a:buNone/>
              <a:defRPr sz="1632">
                <a:solidFill>
                  <a:schemeClr val="tx1">
                    <a:tint val="75000"/>
                  </a:schemeClr>
                </a:solidFill>
              </a:defRPr>
            </a:lvl6pPr>
            <a:lvl7pPr marL="2796716" indent="0">
              <a:buNone/>
              <a:defRPr sz="1632">
                <a:solidFill>
                  <a:schemeClr val="tx1">
                    <a:tint val="75000"/>
                  </a:schemeClr>
                </a:solidFill>
              </a:defRPr>
            </a:lvl7pPr>
            <a:lvl8pPr marL="3262835" indent="0">
              <a:buNone/>
              <a:defRPr sz="1632">
                <a:solidFill>
                  <a:schemeClr val="tx1">
                    <a:tint val="75000"/>
                  </a:schemeClr>
                </a:solidFill>
              </a:defRPr>
            </a:lvl8pPr>
            <a:lvl9pPr marL="3728953" indent="0">
              <a:buNone/>
              <a:defRPr sz="163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5010" y="6482891"/>
            <a:ext cx="2798207" cy="372394"/>
          </a:xfrm>
          <a:prstGeom prst="rect">
            <a:avLst/>
          </a:prstGeom>
        </p:spPr>
        <p:txBody>
          <a:bodyPr/>
          <a:lstStyle/>
          <a:p>
            <a:pPr defTabSz="931505" fontAlgn="base">
              <a:spcBef>
                <a:spcPct val="0"/>
              </a:spcBef>
              <a:spcAft>
                <a:spcPct val="0"/>
              </a:spcAft>
            </a:pPr>
            <a:fld id="{207F261A-9775-46D1-88CD-C33B26ED6680}" type="datetimeFigureOut">
              <a:rPr lang="en-US" smtClean="0">
                <a:solidFill>
                  <a:srgbClr val="505050"/>
                </a:solidFill>
                <a:ea typeface="ＭＳ Ｐゴシック" charset="0"/>
              </a:rPr>
              <a:pPr defTabSz="931505" fontAlgn="base">
                <a:spcBef>
                  <a:spcPct val="0"/>
                </a:spcBef>
                <a:spcAft>
                  <a:spcPct val="0"/>
                </a:spcAft>
              </a:pPr>
              <a:t>5/7/2017</a:t>
            </a:fld>
            <a:endParaRPr lang="en-US">
              <a:solidFill>
                <a:srgbClr val="505050"/>
              </a:solidFill>
              <a:ea typeface="ＭＳ Ｐゴシック" charset="0"/>
            </a:endParaRPr>
          </a:p>
        </p:txBody>
      </p:sp>
      <p:sp>
        <p:nvSpPr>
          <p:cNvPr id="5" name="Footer Placeholder 4"/>
          <p:cNvSpPr>
            <a:spLocks noGrp="1"/>
          </p:cNvSpPr>
          <p:nvPr>
            <p:ph type="ftr" sz="quarter" idx="11"/>
          </p:nvPr>
        </p:nvSpPr>
        <p:spPr>
          <a:xfrm>
            <a:off x="4119583" y="6482891"/>
            <a:ext cx="4197310" cy="372394"/>
          </a:xfrm>
          <a:prstGeom prst="rect">
            <a:avLst/>
          </a:prstGeom>
        </p:spPr>
        <p:txBody>
          <a:bodyPr/>
          <a:lstStyle/>
          <a:p>
            <a:pPr defTabSz="931505" fontAlgn="base">
              <a:spcBef>
                <a:spcPct val="0"/>
              </a:spcBef>
              <a:spcAft>
                <a:spcPct val="0"/>
              </a:spcAft>
            </a:pPr>
            <a:endParaRPr lang="en-US">
              <a:solidFill>
                <a:srgbClr val="505050"/>
              </a:solidFill>
              <a:ea typeface="ＭＳ Ｐゴシック" charset="0"/>
            </a:endParaRPr>
          </a:p>
        </p:txBody>
      </p:sp>
      <p:sp>
        <p:nvSpPr>
          <p:cNvPr id="6" name="Slide Number Placeholder 5"/>
          <p:cNvSpPr>
            <a:spLocks noGrp="1"/>
          </p:cNvSpPr>
          <p:nvPr>
            <p:ph type="sldNum" sz="quarter" idx="12"/>
          </p:nvPr>
        </p:nvSpPr>
        <p:spPr>
          <a:xfrm>
            <a:off x="8783260" y="6482891"/>
            <a:ext cx="2798207" cy="372394"/>
          </a:xfrm>
          <a:prstGeom prst="rect">
            <a:avLst/>
          </a:prstGeom>
        </p:spPr>
        <p:txBody>
          <a:bodyPr/>
          <a:lstStyle/>
          <a:p>
            <a:pPr defTabSz="931505" fontAlgn="base">
              <a:spcBef>
                <a:spcPct val="0"/>
              </a:spcBef>
              <a:spcAft>
                <a:spcPct val="0"/>
              </a:spcAft>
            </a:pPr>
            <a:fld id="{397FD1DD-706D-411B-8A50-0694170D532F}" type="slidenum">
              <a:rPr lang="en-US" smtClean="0">
                <a:solidFill>
                  <a:srgbClr val="505050"/>
                </a:solidFill>
                <a:ea typeface="ＭＳ Ｐゴシック" charset="0"/>
              </a:rPr>
              <a:pPr defTabSz="931505" fontAlgn="base">
                <a:spcBef>
                  <a:spcPct val="0"/>
                </a:spcBef>
                <a:spcAft>
                  <a:spcPct val="0"/>
                </a:spcAft>
              </a:pPr>
              <a:t>‹#›</a:t>
            </a:fld>
            <a:endParaRPr lang="en-US">
              <a:solidFill>
                <a:srgbClr val="505050"/>
              </a:solidFill>
              <a:ea typeface="ＭＳ Ｐゴシック" charset="0"/>
            </a:endParaRPr>
          </a:p>
        </p:txBody>
      </p:sp>
    </p:spTree>
    <p:extLst>
      <p:ext uri="{BB962C8B-B14F-4D97-AF65-F5344CB8AC3E}">
        <p14:creationId xmlns:p14="http://schemas.microsoft.com/office/powerpoint/2010/main" val="111492108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Title 2"/>
          <p:cNvSpPr>
            <a:spLocks noGrp="1"/>
          </p:cNvSpPr>
          <p:nvPr>
            <p:ph type="title"/>
          </p:nvPr>
        </p:nvSpPr>
        <p:spPr>
          <a:xfrm>
            <a:off x="274320" y="292082"/>
            <a:ext cx="11887200" cy="946413"/>
          </a:xfrm>
          <a:prstGeom prst="rect">
            <a:avLst/>
          </a:prstGeom>
        </p:spPr>
        <p:txBody>
          <a:bodyPr/>
          <a:lstStyle>
            <a:lvl1pPr algn="l">
              <a:defRPr sz="5197">
                <a:solidFill>
                  <a:schemeClr val="tx2"/>
                </a:solidFill>
              </a:defRPr>
            </a:lvl1pPr>
          </a:lstStyle>
          <a:p>
            <a:r>
              <a:rPr lang="en-US"/>
              <a:t>Click to edit Master title style</a:t>
            </a:r>
          </a:p>
        </p:txBody>
      </p:sp>
      <p:sp>
        <p:nvSpPr>
          <p:cNvPr id="5" name="Slide Number Placeholder 3"/>
          <p:cNvSpPr>
            <a:spLocks noGrp="1"/>
          </p:cNvSpPr>
          <p:nvPr>
            <p:ph type="sldNum" sz="quarter" idx="15"/>
          </p:nvPr>
        </p:nvSpPr>
        <p:spPr>
          <a:xfrm>
            <a:off x="11595106" y="6565906"/>
            <a:ext cx="566738" cy="136525"/>
          </a:xfrm>
          <a:prstGeom prst="rect">
            <a:avLst/>
          </a:prstGeom>
        </p:spPr>
        <p:txBody>
          <a:bodyPr/>
          <a:lstStyle>
            <a:lvl1pPr>
              <a:defRPr/>
            </a:lvl1pPr>
          </a:lstStyle>
          <a:p>
            <a:fld id="{6052FC3A-E1BD-E54F-9A48-71EBDEF00552}" type="slidenum">
              <a:rPr lang="en-US"/>
              <a:pPr/>
              <a:t>‹#›</a:t>
            </a:fld>
            <a:endParaRPr lang="en-US"/>
          </a:p>
        </p:txBody>
      </p:sp>
    </p:spTree>
    <p:extLst>
      <p:ext uri="{BB962C8B-B14F-4D97-AF65-F5344CB8AC3E}">
        <p14:creationId xmlns:p14="http://schemas.microsoft.com/office/powerpoint/2010/main" val="1389979185"/>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1_Title Slide 9 ">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316" y="0"/>
            <a:ext cx="12463564" cy="6994525"/>
          </a:xfrm>
          <a:prstGeom prst="rect">
            <a:avLst/>
          </a:prstGeom>
        </p:spPr>
      </p:pic>
      <p:sp>
        <p:nvSpPr>
          <p:cNvPr id="14" name="Rectangle 13"/>
          <p:cNvSpPr/>
          <p:nvPr userDrawn="1"/>
        </p:nvSpPr>
        <p:spPr bwMode="auto">
          <a:xfrm>
            <a:off x="274638" y="2993723"/>
            <a:ext cx="8492845" cy="3707117"/>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11" tIns="146250" rIns="182811" bIns="146250" numCol="1" spcCol="0" rtlCol="0" fromWordArt="0" anchor="t" anchorCtr="0" forceAA="0" compatLnSpc="1">
            <a:prstTxWarp prst="textNoShape">
              <a:avLst/>
            </a:prstTxWarp>
            <a:noAutofit/>
          </a:bodyPr>
          <a:lstStyle/>
          <a:p>
            <a:pPr algn="ctr" defTabSz="932026"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15" name="Title 1"/>
          <p:cNvSpPr>
            <a:spLocks noGrp="1"/>
          </p:cNvSpPr>
          <p:nvPr>
            <p:ph type="ctrTitle"/>
          </p:nvPr>
        </p:nvSpPr>
        <p:spPr>
          <a:xfrm>
            <a:off x="383492" y="3490529"/>
            <a:ext cx="6295120" cy="2538441"/>
          </a:xfrm>
        </p:spPr>
        <p:txBody>
          <a:bodyPr/>
          <a:lstStyle>
            <a:lvl1pPr>
              <a:defRPr sz="6015" baseline="0">
                <a:solidFill>
                  <a:schemeClr val="bg1"/>
                </a:solidFill>
              </a:defRPr>
            </a:lvl1pPr>
          </a:lstStyle>
          <a:p>
            <a:r>
              <a:rPr lang="en-US"/>
              <a:t>Click to edit Master title style</a:t>
            </a:r>
          </a:p>
        </p:txBody>
      </p:sp>
      <p:sp>
        <p:nvSpPr>
          <p:cNvPr id="16" name="Subtitle 2"/>
          <p:cNvSpPr>
            <a:spLocks noGrp="1"/>
          </p:cNvSpPr>
          <p:nvPr>
            <p:ph type="subTitle" idx="1"/>
          </p:nvPr>
        </p:nvSpPr>
        <p:spPr>
          <a:xfrm>
            <a:off x="383495" y="5869193"/>
            <a:ext cx="5834745" cy="439465"/>
          </a:xfrm>
        </p:spPr>
        <p:txBody>
          <a:bodyPr anchor="ctr"/>
          <a:lstStyle>
            <a:lvl1pPr marL="0" indent="0" algn="l">
              <a:lnSpc>
                <a:spcPct val="100000"/>
              </a:lnSpc>
              <a:spcBef>
                <a:spcPts val="0"/>
              </a:spcBef>
              <a:buNone/>
              <a:defRPr sz="1632">
                <a:solidFill>
                  <a:schemeClr val="bg1"/>
                </a:solidFill>
                <a:latin typeface="+mj-lt"/>
              </a:defRPr>
            </a:lvl1pPr>
            <a:lvl2pPr marL="456981" indent="0" algn="ctr">
              <a:buNone/>
              <a:defRPr>
                <a:solidFill>
                  <a:schemeClr val="tx1">
                    <a:tint val="75000"/>
                  </a:schemeClr>
                </a:solidFill>
              </a:defRPr>
            </a:lvl2pPr>
            <a:lvl3pPr marL="913962" indent="0" algn="ctr">
              <a:buNone/>
              <a:defRPr>
                <a:solidFill>
                  <a:schemeClr val="tx1">
                    <a:tint val="75000"/>
                  </a:schemeClr>
                </a:solidFill>
              </a:defRPr>
            </a:lvl3pPr>
            <a:lvl4pPr marL="1370944" indent="0" algn="ctr">
              <a:buNone/>
              <a:defRPr>
                <a:solidFill>
                  <a:schemeClr val="tx1">
                    <a:tint val="75000"/>
                  </a:schemeClr>
                </a:solidFill>
              </a:defRPr>
            </a:lvl4pPr>
            <a:lvl5pPr marL="1827926" indent="0" algn="ctr">
              <a:buNone/>
              <a:defRPr>
                <a:solidFill>
                  <a:schemeClr val="tx1">
                    <a:tint val="75000"/>
                  </a:schemeClr>
                </a:solidFill>
              </a:defRPr>
            </a:lvl5pPr>
            <a:lvl6pPr marL="2284907" indent="0" algn="ctr">
              <a:buNone/>
              <a:defRPr>
                <a:solidFill>
                  <a:schemeClr val="tx1">
                    <a:tint val="75000"/>
                  </a:schemeClr>
                </a:solidFill>
              </a:defRPr>
            </a:lvl6pPr>
            <a:lvl7pPr marL="2741888" indent="0" algn="ctr">
              <a:buNone/>
              <a:defRPr>
                <a:solidFill>
                  <a:schemeClr val="tx1">
                    <a:tint val="75000"/>
                  </a:schemeClr>
                </a:solidFill>
              </a:defRPr>
            </a:lvl7pPr>
            <a:lvl8pPr marL="3198869" indent="0" algn="ctr">
              <a:buNone/>
              <a:defRPr>
                <a:solidFill>
                  <a:schemeClr val="tx1">
                    <a:tint val="75000"/>
                  </a:schemeClr>
                </a:solidFill>
              </a:defRPr>
            </a:lvl8pPr>
            <a:lvl9pPr marL="3655852" indent="0" algn="ctr">
              <a:buNone/>
              <a:defRPr>
                <a:solidFill>
                  <a:schemeClr val="tx1">
                    <a:tint val="75000"/>
                  </a:schemeClr>
                </a:solidFill>
              </a:defRPr>
            </a:lvl9pPr>
          </a:lstStyle>
          <a:p>
            <a:r>
              <a:rPr lang="en-US"/>
              <a:t>Click to edit Master subtitle style</a:t>
            </a:r>
          </a:p>
        </p:txBody>
      </p:sp>
      <p:pic>
        <p:nvPicPr>
          <p:cNvPr id="17"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25466" y="538283"/>
            <a:ext cx="1254125" cy="268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9678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792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bwMode="auto">
          <a:xfrm>
            <a:off x="0" y="0"/>
            <a:ext cx="12436475" cy="699452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2" rIns="182828" bIns="146262"/>
          <a:lstStyle/>
          <a:p>
            <a:pPr algn="ctr" defTabSz="932114" fontAlgn="base">
              <a:lnSpc>
                <a:spcPct val="90000"/>
              </a:lnSpc>
              <a:spcBef>
                <a:spcPct val="0"/>
              </a:spcBef>
              <a:spcAft>
                <a:spcPct val="0"/>
              </a:spcAft>
              <a:defRPr/>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5934581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74640" y="1214441"/>
            <a:ext cx="11887200" cy="1906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3"/>
          </p:nvPr>
        </p:nvSpPr>
        <p:spPr>
          <a:xfrm>
            <a:off x="2530136" y="6615112"/>
            <a:ext cx="9294920" cy="371475"/>
          </a:xfrm>
          <a:prstGeom prst="rect">
            <a:avLst/>
          </a:prstGeom>
        </p:spPr>
        <p:txBody>
          <a:bodyPr vert="horz" lIns="91440" tIns="45720" rIns="91440" bIns="45720" rtlCol="0" anchor="ctr"/>
          <a:lstStyle>
            <a:lvl1pPr algn="l">
              <a:defRPr sz="800">
                <a:solidFill>
                  <a:schemeClr val="tx1">
                    <a:lumMod val="50000"/>
                    <a:lumOff val="50000"/>
                  </a:schemeClr>
                </a:solidFill>
              </a:defRPr>
            </a:lvl1pPr>
          </a:lstStyle>
          <a:p>
            <a:endParaRPr lang="en-US"/>
          </a:p>
        </p:txBody>
      </p:sp>
      <p:sp>
        <p:nvSpPr>
          <p:cNvPr id="8" name="Slide Number Placeholder 9"/>
          <p:cNvSpPr>
            <a:spLocks noGrp="1"/>
          </p:cNvSpPr>
          <p:nvPr>
            <p:ph type="sldNum" sz="quarter" idx="4"/>
          </p:nvPr>
        </p:nvSpPr>
        <p:spPr>
          <a:xfrm>
            <a:off x="11825058" y="6615111"/>
            <a:ext cx="611419" cy="371475"/>
          </a:xfrm>
          <a:prstGeom prst="rect">
            <a:avLst/>
          </a:prstGeom>
        </p:spPr>
        <p:txBody>
          <a:bodyPr vert="horz" lIns="91440" tIns="45720" rIns="91440" bIns="45720" rtlCol="0" anchor="ctr"/>
          <a:lstStyle>
            <a:lvl1pPr algn="r">
              <a:defRPr sz="800">
                <a:solidFill>
                  <a:schemeClr val="tx1">
                    <a:tint val="75000"/>
                  </a:schemeClr>
                </a:solidFill>
              </a:defRPr>
            </a:lvl1pPr>
          </a:lstStyle>
          <a:p>
            <a:fld id="{C69A5621-A4E1-4322-9D22-14AC39B4BE7D}" type="slidenum">
              <a:rPr lang="en-US" smtClean="0"/>
              <a:pPr/>
              <a:t>‹#›</a:t>
            </a:fld>
            <a:endParaRPr lang="en-US"/>
          </a:p>
        </p:txBody>
      </p:sp>
    </p:spTree>
    <p:extLst>
      <p:ext uri="{BB962C8B-B14F-4D97-AF65-F5344CB8AC3E}">
        <p14:creationId xmlns:p14="http://schemas.microsoft.com/office/powerpoint/2010/main" val="136980710"/>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6149"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7" name="Title 1"/>
          <p:cNvSpPr>
            <a:spLocks noGrp="1"/>
          </p:cNvSpPr>
          <p:nvPr>
            <p:ph type="title" hasCustomPrompt="1"/>
          </p:nvPr>
        </p:nvSpPr>
        <p:spPr>
          <a:xfrm>
            <a:off x="585216" y="264964"/>
            <a:ext cx="11226195" cy="1097302"/>
          </a:xfrm>
        </p:spPr>
        <p:txBody>
          <a:bodyPr lIns="0" tIns="91440" rIns="146304" bIns="91440"/>
          <a:lstStyle>
            <a:lvl1pPr>
              <a:lnSpc>
                <a:spcPts val="4898"/>
              </a:lnSpc>
              <a:defRPr sz="3998" baseline="0">
                <a:solidFill>
                  <a:schemeClr val="bg2">
                    <a:lumMod val="50000"/>
                  </a:schemeClr>
                </a:solidFill>
              </a:defRPr>
            </a:lvl1pPr>
          </a:lstStyle>
          <a:p>
            <a:r>
              <a:rPr lang="en-US" err="1"/>
              <a:t>Lorem</a:t>
            </a:r>
            <a:r>
              <a:rPr lang="en-US"/>
              <a:t> </a:t>
            </a:r>
            <a:r>
              <a:rPr lang="en-US" err="1"/>
              <a:t>ipsum</a:t>
            </a:r>
            <a:r>
              <a:rPr lang="en-US"/>
              <a:t> dolor sit.</a:t>
            </a:r>
          </a:p>
        </p:txBody>
      </p:sp>
      <p:pic>
        <p:nvPicPr>
          <p:cNvPr id="4" name="Picture 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5400000">
            <a:off x="10532396" y="1944337"/>
            <a:ext cx="4298019" cy="409351"/>
          </a:xfrm>
          <a:prstGeom prst="rect">
            <a:avLst/>
          </a:prstGeom>
        </p:spPr>
      </p:pic>
    </p:spTree>
    <p:extLst>
      <p:ext uri="{BB962C8B-B14F-4D97-AF65-F5344CB8AC3E}">
        <p14:creationId xmlns:p14="http://schemas.microsoft.com/office/powerpoint/2010/main" val="3923457978"/>
      </p:ext>
    </p:extLst>
  </p:cSld>
  <p:clrMapOvr>
    <a:masterClrMapping/>
  </p:clrMapOvr>
  <p:transition spd="slow">
    <p:wip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9887147"/>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082584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7612440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3410176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5337148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3098"/>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6946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2016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3186548000"/>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11841" t="8088" b="18978"/>
          <a:stretch/>
        </p:blipFill>
        <p:spPr>
          <a:xfrm>
            <a:off x="0" y="0"/>
            <a:ext cx="12436475" cy="6995517"/>
          </a:xfrm>
          <a:prstGeom prst="rect">
            <a:avLst/>
          </a:prstGeom>
        </p:spPr>
      </p:pic>
    </p:spTree>
    <p:extLst>
      <p:ext uri="{BB962C8B-B14F-4D97-AF65-F5344CB8AC3E}">
        <p14:creationId xmlns:p14="http://schemas.microsoft.com/office/powerpoint/2010/main" val="203347855"/>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3844807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342741"/>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299803"/>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7637171"/>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996153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357108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8901782"/>
      </p:ext>
    </p:extLst>
  </p:cSld>
  <p:clrMapOvr>
    <a:masterClrMapping/>
  </p:clrMapOvr>
  <p:transition>
    <p:fade/>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744597"/>
      </p:ext>
    </p:extLst>
  </p:cSld>
  <p:clrMapOvr>
    <a:masterClrMapping/>
  </p:clrMapOvr>
  <p:transitio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3508831"/>
      </p:ext>
    </p:extLst>
  </p:cSld>
  <p:clrMapOvr>
    <a:masterClrMapping/>
  </p:clrMapOvr>
  <p:transitio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71882"/>
      </p:ext>
    </p:extLst>
  </p:cSld>
  <p:clrMapOvr>
    <a:masterClrMapping/>
  </p:clrMapOvr>
  <p:transitio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0533907"/>
      </p:ext>
    </p:extLst>
  </p:cSld>
  <p:clrMapOvr>
    <a:masterClrMapping/>
  </p:clrMapOvr>
  <p:transitio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701378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4942342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84811146"/>
      </p:ext>
    </p:extLst>
  </p:cSld>
  <p:clrMapOvr>
    <a:masterClrMapping/>
  </p:clrMapOvr>
  <p:transitio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236183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4222938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39982096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62467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23567517"/>
      </p:ext>
    </p:extLst>
  </p:cSld>
  <p:clrMapOvr>
    <a:masterClrMapping/>
  </p:clrMapOvr>
  <p:transitio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314854"/>
      </p:ext>
    </p:extLst>
  </p:cSld>
  <p:clrMapOvr>
    <a:masterClrMapping/>
  </p:clrMapOvr>
  <p:transitio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2690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2902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1791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8566413"/>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1"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1" y="3145040"/>
            <a:ext cx="3291840" cy="705834"/>
          </a:xfrm>
          <a:prstGeom prst="rect">
            <a:avLst/>
          </a:prstGeom>
        </p:spPr>
      </p:pic>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2848153145"/>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793686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Photo_backgroun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432731" cy="6995160"/>
          </a:xfrm>
          <a:prstGeom prst="rect">
            <a:avLst/>
          </a:prstGeom>
        </p:spPr>
      </p:pic>
    </p:spTree>
    <p:extLst>
      <p:ext uri="{BB962C8B-B14F-4D97-AF65-F5344CB8AC3E}">
        <p14:creationId xmlns:p14="http://schemas.microsoft.com/office/powerpoint/2010/main" val="320216851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8178658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4_TwC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639" y="293713"/>
            <a:ext cx="11889564" cy="917575"/>
          </a:xfrm>
        </p:spPr>
        <p:txBody>
          <a:bodyPr/>
          <a:lstStyle>
            <a:lvl1pPr>
              <a:defRPr>
                <a:solidFill>
                  <a:schemeClr val="bg1"/>
                </a:solidFill>
              </a:defRPr>
            </a:lvl1pPr>
          </a:lstStyle>
          <a:p>
            <a:r>
              <a:rPr lang="en-US"/>
              <a:t>Click to edit Master title style</a:t>
            </a:r>
          </a:p>
        </p:txBody>
      </p:sp>
      <p:sp>
        <p:nvSpPr>
          <p:cNvPr id="12" name="Rectangle 11"/>
          <p:cNvSpPr/>
          <p:nvPr userDrawn="1"/>
        </p:nvSpPr>
        <p:spPr bwMode="auto">
          <a:xfrm>
            <a:off x="0" y="1"/>
            <a:ext cx="12436475" cy="648737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274639" y="1211288"/>
            <a:ext cx="11889564" cy="178818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34755063"/>
      </p:ext>
    </p:extLst>
  </p:cSld>
  <p:clrMapOvr>
    <a:masterClrMapping/>
  </p:clrMapOvr>
  <p:transition spd="slow">
    <p:cove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59361"/>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88">
                <a:solidFill>
                  <a:schemeClr val="tx2"/>
                </a:solidFill>
              </a:defRPr>
            </a:lvl1pPr>
          </a:lstStyle>
          <a:p>
            <a:r>
              <a:rPr lang="en-US"/>
              <a:t>Click to edit Master title style</a:t>
            </a:r>
          </a:p>
        </p:txBody>
      </p:sp>
      <p:sp>
        <p:nvSpPr>
          <p:cNvPr id="6" name="Text Placeholder 5"/>
          <p:cNvSpPr>
            <a:spLocks noGrp="1"/>
          </p:cNvSpPr>
          <p:nvPr>
            <p:ph type="body" sz="quarter" idx="10"/>
          </p:nvPr>
        </p:nvSpPr>
        <p:spPr>
          <a:xfrm>
            <a:off x="274641" y="1212851"/>
            <a:ext cx="11887200" cy="1854124"/>
          </a:xfrm>
        </p:spPr>
        <p:txBody>
          <a:bodyPr/>
          <a:lstStyle>
            <a:lvl1pPr marL="0" indent="0">
              <a:buNone/>
              <a:defRPr sz="2652">
                <a:solidFill>
                  <a:schemeClr val="tx2"/>
                </a:solidFill>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214929"/>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3"/>
            <a:ext cx="11887200" cy="1906227"/>
          </a:xfrm>
        </p:spPr>
        <p:txBody>
          <a:bodyPr/>
          <a:lstStyle>
            <a:lvl1pPr marL="0" indent="0">
              <a:buNone/>
              <a:defRPr/>
            </a:lvl1pPr>
            <a:lvl2pPr marL="342702" indent="0">
              <a:buNone/>
              <a:defRPr/>
            </a:lvl2pPr>
            <a:lvl3pPr marL="571172" indent="0">
              <a:buNone/>
              <a:defRPr/>
            </a:lvl3pPr>
            <a:lvl4pPr marL="799638" indent="0">
              <a:buNone/>
              <a:defRPr/>
            </a:lvl4pPr>
            <a:lvl5pPr marL="102810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4488"/>
            </a:lvl1pPr>
          </a:lstStyle>
          <a:p>
            <a:r>
              <a:rPr lang="en-US"/>
              <a:t>Click to edit Master title style</a:t>
            </a:r>
          </a:p>
        </p:txBody>
      </p:sp>
    </p:spTree>
    <p:extLst>
      <p:ext uri="{BB962C8B-B14F-4D97-AF65-F5344CB8AC3E}">
        <p14:creationId xmlns:p14="http://schemas.microsoft.com/office/powerpoint/2010/main" val="3504870404"/>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Blue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92629" y="636937"/>
            <a:ext cx="11888787" cy="917575"/>
          </a:xfrm>
        </p:spPr>
        <p:txBody>
          <a:bodyPr/>
          <a:lstStyle>
            <a:lvl1pPr>
              <a:defRPr sz="4488"/>
            </a:lvl1pPr>
          </a:lstStyle>
          <a:p>
            <a:r>
              <a:rPr lang="en-US"/>
              <a:t>Click to edit Master title style</a:t>
            </a:r>
          </a:p>
        </p:txBody>
      </p:sp>
      <p:sp>
        <p:nvSpPr>
          <p:cNvPr id="3" name="Text Placeholder 3"/>
          <p:cNvSpPr>
            <a:spLocks noGrp="1"/>
          </p:cNvSpPr>
          <p:nvPr>
            <p:ph type="body" sz="quarter" idx="10" hasCustomPrompt="1"/>
          </p:nvPr>
        </p:nvSpPr>
        <p:spPr>
          <a:xfrm>
            <a:off x="292629" y="284202"/>
            <a:ext cx="11887200" cy="418538"/>
          </a:xfrm>
        </p:spPr>
        <p:txBody>
          <a:bodyPr/>
          <a:lstStyle>
            <a:lvl1pPr marL="0" indent="0">
              <a:buNone/>
              <a:defRPr sz="1632" b="1" baseline="0">
                <a:solidFill>
                  <a:srgbClr val="0078D7"/>
                </a:solidFill>
                <a:latin typeface="+mn-lt"/>
              </a:defRPr>
            </a:lvl1pPr>
            <a:lvl2pPr marL="342702" indent="0">
              <a:buNone/>
              <a:defRPr/>
            </a:lvl2pPr>
            <a:lvl3pPr marL="571172" indent="0">
              <a:buNone/>
              <a:defRPr/>
            </a:lvl3pPr>
            <a:lvl4pPr marL="799638" indent="0">
              <a:buNone/>
              <a:defRPr/>
            </a:lvl4pPr>
            <a:lvl5pPr marL="1028107" indent="0">
              <a:buNone/>
              <a:defRPr/>
            </a:lvl5pPr>
          </a:lstStyle>
          <a:p>
            <a:pPr lvl="0"/>
            <a:r>
              <a:rPr lang="en-US"/>
              <a:t>CHAPTER TITLE 20pt Segoe UI Bold ALL CAPS</a:t>
            </a:r>
          </a:p>
        </p:txBody>
      </p:sp>
    </p:spTree>
    <p:extLst>
      <p:ext uri="{BB962C8B-B14F-4D97-AF65-F5344CB8AC3E}">
        <p14:creationId xmlns:p14="http://schemas.microsoft.com/office/powerpoint/2010/main" val="1288631741"/>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gray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41" y="686249"/>
            <a:ext cx="11888787" cy="917575"/>
          </a:xfrm>
        </p:spPr>
        <p:txBody>
          <a:bodyPr/>
          <a:lstStyle/>
          <a:p>
            <a:r>
              <a:rPr lang="en-US"/>
              <a:t>Click to edit Master title style</a:t>
            </a:r>
          </a:p>
        </p:txBody>
      </p:sp>
      <p:sp>
        <p:nvSpPr>
          <p:cNvPr id="6" name="Text Placeholder 5"/>
          <p:cNvSpPr>
            <a:spLocks noGrp="1"/>
          </p:cNvSpPr>
          <p:nvPr>
            <p:ph type="body" sz="quarter" idx="10" hasCustomPrompt="1"/>
          </p:nvPr>
        </p:nvSpPr>
        <p:spPr>
          <a:xfrm>
            <a:off x="274641"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a:t>CHAPTER TITLE BREADCRUM</a:t>
            </a:r>
          </a:p>
        </p:txBody>
      </p:sp>
    </p:spTree>
    <p:extLst>
      <p:ext uri="{BB962C8B-B14F-4D97-AF65-F5344CB8AC3E}">
        <p14:creationId xmlns:p14="http://schemas.microsoft.com/office/powerpoint/2010/main" val="689617702"/>
      </p:ext>
    </p:extLst>
  </p:cSld>
  <p:clrMapOvr>
    <a:masterClrMapping/>
  </p:clrMapOvr>
  <p:transition>
    <p:fade/>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diagrams slide">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1" rIns="0" bIns="47551" numCol="1" rtlCol="0" anchor="ctr" anchorCtr="0" compatLnSpc="1">
            <a:prstTxWarp prst="textNoShape">
              <a:avLst/>
            </a:prstTxWarp>
          </a:bodyPr>
          <a:lstStyle/>
          <a:p>
            <a:pPr marL="0" marR="0" lvl="0" indent="0" algn="ctr" defTabSz="950663"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p:cNvSpPr>
            <a:spLocks noGrp="1"/>
          </p:cNvSpPr>
          <p:nvPr>
            <p:ph type="title"/>
          </p:nvPr>
        </p:nvSpPr>
        <p:spPr>
          <a:xfrm>
            <a:off x="274641" y="686249"/>
            <a:ext cx="11888787" cy="917575"/>
          </a:xfrm>
        </p:spPr>
        <p:txBody>
          <a:bodyPr/>
          <a:lstStyle/>
          <a:p>
            <a:r>
              <a:rPr lang="en-US"/>
              <a:t>Click to edit Master title style</a:t>
            </a:r>
          </a:p>
        </p:txBody>
      </p:sp>
      <p:sp>
        <p:nvSpPr>
          <p:cNvPr id="6" name="Text Placeholder 5"/>
          <p:cNvSpPr>
            <a:spLocks noGrp="1"/>
          </p:cNvSpPr>
          <p:nvPr>
            <p:ph type="body" sz="quarter" idx="10" hasCustomPrompt="1"/>
          </p:nvPr>
        </p:nvSpPr>
        <p:spPr>
          <a:xfrm>
            <a:off x="274641"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a:t>CHAPTER TITLE BREADCRUM</a:t>
            </a:r>
          </a:p>
        </p:txBody>
      </p:sp>
    </p:spTree>
    <p:extLst>
      <p:ext uri="{BB962C8B-B14F-4D97-AF65-F5344CB8AC3E}">
        <p14:creationId xmlns:p14="http://schemas.microsoft.com/office/powerpoint/2010/main" val="2713961664"/>
      </p:ext>
    </p:extLst>
  </p:cSld>
  <p:clrMapOvr>
    <a:masterClrMapping/>
  </p:clrMapOvr>
  <p:transition>
    <p:fade/>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2992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3"/>
          <p:cNvSpPr/>
          <p:nvPr userDrawn="1"/>
        </p:nvSpPr>
        <p:spPr bwMode="auto">
          <a:xfrm>
            <a:off x="0" y="1504202"/>
            <a:ext cx="12436475" cy="549032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1" rIns="0" bIns="47551" numCol="1" rtlCol="0" anchor="ctr" anchorCtr="0" compatLnSpc="1">
            <a:prstTxWarp prst="textNoShape">
              <a:avLst/>
            </a:prstTxWarp>
          </a:bodyPr>
          <a:lstStyle/>
          <a:p>
            <a:pPr marL="0" marR="0" lvl="0" indent="0" algn="ctr" defTabSz="950663"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2231644581"/>
      </p:ext>
    </p:extLst>
  </p:cSld>
  <p:clrMapOvr>
    <a:masterClrMapping/>
  </p:clrMapOvr>
  <p:transition>
    <p:fade/>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3"/>
            <a:ext cx="11887200" cy="1921809"/>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990603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529996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36pt Header w/Subtext">
    <p:spTree>
      <p:nvGrpSpPr>
        <p:cNvPr id="1" name=""/>
        <p:cNvGrpSpPr/>
        <p:nvPr/>
      </p:nvGrpSpPr>
      <p:grpSpPr>
        <a:xfrm>
          <a:off x="0" y="0"/>
          <a:ext cx="0" cy="0"/>
          <a:chOff x="0" y="0"/>
          <a:chExt cx="0" cy="0"/>
        </a:xfrm>
      </p:grpSpPr>
      <p:sp>
        <p:nvSpPr>
          <p:cNvPr id="2" name="Footer Placeholder 1"/>
          <p:cNvSpPr>
            <a:spLocks noGrp="1"/>
          </p:cNvSpPr>
          <p:nvPr>
            <p:ph type="ftr" sz="quarter" idx="12"/>
          </p:nvPr>
        </p:nvSpPr>
        <p:spPr>
          <a:xfrm>
            <a:off x="274638" y="6689365"/>
            <a:ext cx="3937000" cy="137160"/>
          </a:xfrm>
          <a:prstGeom prst="rect">
            <a:avLst/>
          </a:prstGeom>
        </p:spPr>
        <p:txBody>
          <a:bodyPr/>
          <a:lstStyle/>
          <a:p>
            <a:pPr defTabSz="932384"/>
            <a:r>
              <a:rPr lang="en-US">
                <a:solidFill>
                  <a:srgbClr val="505050"/>
                </a:solidFill>
              </a:rPr>
              <a:t>Microsoft Confidential</a:t>
            </a:r>
          </a:p>
        </p:txBody>
      </p:sp>
      <p:sp>
        <p:nvSpPr>
          <p:cNvPr id="3" name="Slide Number Placeholder 2"/>
          <p:cNvSpPr>
            <a:spLocks noGrp="1"/>
          </p:cNvSpPr>
          <p:nvPr>
            <p:ph type="sldNum" sz="quarter" idx="13"/>
          </p:nvPr>
        </p:nvSpPr>
        <p:spPr>
          <a:xfrm>
            <a:off x="11595101" y="6689365"/>
            <a:ext cx="566737" cy="137160"/>
          </a:xfrm>
          <a:prstGeom prst="rect">
            <a:avLst/>
          </a:prstGeom>
        </p:spPr>
        <p:txBody>
          <a:bodyPr/>
          <a:lstStyle/>
          <a:p>
            <a:pPr defTabSz="932384"/>
            <a:fld id="{27258FFF-F925-446B-8502-81C933981705}" type="slidenum">
              <a:rPr lang="en-US" smtClean="0">
                <a:solidFill>
                  <a:srgbClr val="505050"/>
                </a:solidFill>
              </a:rPr>
              <a:pPr defTabSz="932384"/>
              <a:t>‹#›</a:t>
            </a:fld>
            <a:endParaRPr lang="en-US">
              <a:solidFill>
                <a:srgbClr val="505050"/>
              </a:solidFill>
            </a:endParaRPr>
          </a:p>
        </p:txBody>
      </p:sp>
      <p:sp>
        <p:nvSpPr>
          <p:cNvPr id="8" name="Text Placeholder 4"/>
          <p:cNvSpPr>
            <a:spLocks noGrp="1"/>
          </p:cNvSpPr>
          <p:nvPr>
            <p:ph type="body" sz="quarter" idx="11"/>
          </p:nvPr>
        </p:nvSpPr>
        <p:spPr>
          <a:xfrm>
            <a:off x="274645" y="355512"/>
            <a:ext cx="6400799" cy="683787"/>
          </a:xfrm>
        </p:spPr>
        <p:txBody>
          <a:bodyPr lIns="146304" tIns="109728" rIns="146304" bIns="109728" anchor="t" anchorCtr="0"/>
          <a:lstStyle>
            <a:lvl1pPr marL="0" indent="0">
              <a:lnSpc>
                <a:spcPts val="3595"/>
              </a:lnSpc>
              <a:buFontTx/>
              <a:buNone/>
              <a:defRPr sz="3595">
                <a:solidFill>
                  <a:schemeClr val="tx2"/>
                </a:solidFill>
                <a:latin typeface="+mj-lt"/>
              </a:defRPr>
            </a:lvl1pPr>
            <a:lvl2pPr marL="342539" indent="0">
              <a:buFontTx/>
              <a:buNone/>
              <a:defRPr sz="3595">
                <a:latin typeface="Segoe Pro Light"/>
              </a:defRPr>
            </a:lvl2pPr>
            <a:lvl3pPr marL="570896" indent="0">
              <a:buFontTx/>
              <a:buNone/>
              <a:defRPr sz="3595">
                <a:latin typeface="Segoe Pro Light"/>
              </a:defRPr>
            </a:lvl3pPr>
            <a:lvl4pPr marL="799256" indent="0">
              <a:buFontTx/>
              <a:buNone/>
              <a:defRPr sz="3595">
                <a:latin typeface="Segoe Pro Light"/>
              </a:defRPr>
            </a:lvl4pPr>
            <a:lvl5pPr marL="1027610" indent="0">
              <a:buFontTx/>
              <a:buNone/>
              <a:defRPr sz="3595">
                <a:latin typeface="Segoe Pro Light"/>
              </a:defRPr>
            </a:lvl5pPr>
          </a:lstStyle>
          <a:p>
            <a:pPr lvl="0"/>
            <a:r>
              <a:rPr lang="en-US"/>
              <a:t>Click to edit Master text styles</a:t>
            </a:r>
          </a:p>
        </p:txBody>
      </p:sp>
      <p:sp>
        <p:nvSpPr>
          <p:cNvPr id="11" name="Text Placeholder 10"/>
          <p:cNvSpPr>
            <a:spLocks noGrp="1"/>
          </p:cNvSpPr>
          <p:nvPr>
            <p:ph type="body" sz="quarter" idx="14"/>
          </p:nvPr>
        </p:nvSpPr>
        <p:spPr>
          <a:xfrm>
            <a:off x="274643" y="2125667"/>
            <a:ext cx="3200429" cy="1304793"/>
          </a:xfrm>
        </p:spPr>
        <p:txBody>
          <a:bodyPr/>
          <a:lstStyle>
            <a:lvl1pPr marL="0" indent="0">
              <a:lnSpc>
                <a:spcPct val="100000"/>
              </a:lnSpc>
              <a:spcBef>
                <a:spcPts val="0"/>
              </a:spcBef>
              <a:spcAft>
                <a:spcPts val="3000"/>
              </a:spcAft>
              <a:buNone/>
              <a:defRPr sz="1800">
                <a:latin typeface="+mn-lt"/>
              </a:defRPr>
            </a:lvl1pPr>
            <a:lvl2pPr marL="3172" indent="0">
              <a:lnSpc>
                <a:spcPts val="1446"/>
              </a:lnSpc>
              <a:spcBef>
                <a:spcPts val="0"/>
              </a:spcBef>
              <a:spcAft>
                <a:spcPts val="1195"/>
              </a:spcAft>
              <a:buNone/>
              <a:defRPr sz="1295" b="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66791355"/>
      </p:ext>
    </p:extLst>
  </p:cSld>
  <p:clrMapOvr>
    <a:masterClrMapping/>
  </p:clrMapOvr>
  <p:transition>
    <p:fade/>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features with breadcrumb">
    <p:spTree>
      <p:nvGrpSpPr>
        <p:cNvPr id="1" name=""/>
        <p:cNvGrpSpPr/>
        <p:nvPr/>
      </p:nvGrpSpPr>
      <p:grpSpPr>
        <a:xfrm>
          <a:off x="0" y="0"/>
          <a:ext cx="0" cy="0"/>
          <a:chOff x="0" y="0"/>
          <a:chExt cx="0" cy="0"/>
        </a:xfrm>
      </p:grpSpPr>
      <p:sp>
        <p:nvSpPr>
          <p:cNvPr id="2" name="Title 1"/>
          <p:cNvSpPr>
            <a:spLocks noGrp="1"/>
          </p:cNvSpPr>
          <p:nvPr>
            <p:ph type="title"/>
          </p:nvPr>
        </p:nvSpPr>
        <p:spPr>
          <a:xfrm>
            <a:off x="274641" y="686249"/>
            <a:ext cx="11888787" cy="917575"/>
          </a:xfrm>
        </p:spPr>
        <p:txBody>
          <a:bodyPr/>
          <a:lstStyle/>
          <a:p>
            <a:r>
              <a:rPr lang="en-US"/>
              <a:t>Click to edit Master title style</a:t>
            </a:r>
          </a:p>
        </p:txBody>
      </p:sp>
      <p:sp>
        <p:nvSpPr>
          <p:cNvPr id="6" name="Text Placeholder 5"/>
          <p:cNvSpPr>
            <a:spLocks noGrp="1"/>
          </p:cNvSpPr>
          <p:nvPr>
            <p:ph type="body" sz="quarter" idx="10" hasCustomPrompt="1"/>
          </p:nvPr>
        </p:nvSpPr>
        <p:spPr>
          <a:xfrm>
            <a:off x="274641" y="295536"/>
            <a:ext cx="11887200" cy="418538"/>
          </a:xfrm>
        </p:spPr>
        <p:txBody>
          <a:bodyPr/>
          <a:lstStyle>
            <a:lvl1pPr marL="0" indent="0">
              <a:buNone/>
              <a:defRPr sz="1632" b="1">
                <a:solidFill>
                  <a:schemeClr val="accent4"/>
                </a:solidFill>
                <a:latin typeface="+mn-lt"/>
              </a:defRPr>
            </a:lvl1pPr>
            <a:lvl2pPr marL="0" indent="0">
              <a:buFontTx/>
              <a:buNone/>
              <a:defRPr sz="2000"/>
            </a:lvl2pPr>
            <a:lvl3pPr marL="228469" indent="0">
              <a:buNone/>
              <a:defRPr/>
            </a:lvl3pPr>
            <a:lvl4pPr marL="456937" indent="0">
              <a:buNone/>
              <a:defRPr/>
            </a:lvl4pPr>
            <a:lvl5pPr marL="685405" indent="0">
              <a:buNone/>
              <a:defRPr/>
            </a:lvl5pPr>
          </a:lstStyle>
          <a:p>
            <a:pPr lvl="0"/>
            <a:r>
              <a:rPr lang="en-US"/>
              <a:t>CHAPTER TITLE BREADCRUM</a:t>
            </a:r>
          </a:p>
        </p:txBody>
      </p:sp>
      <p:sp>
        <p:nvSpPr>
          <p:cNvPr id="5" name="Rectangle 4"/>
          <p:cNvSpPr/>
          <p:nvPr userDrawn="1"/>
        </p:nvSpPr>
        <p:spPr bwMode="auto">
          <a:xfrm>
            <a:off x="0" y="1504202"/>
            <a:ext cx="12436475" cy="5490326"/>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1" rIns="0" bIns="47551" numCol="1" rtlCol="0" anchor="ctr" anchorCtr="0" compatLnSpc="1">
            <a:prstTxWarp prst="textNoShape">
              <a:avLst/>
            </a:prstTxWarp>
          </a:bodyPr>
          <a:lstStyle/>
          <a:p>
            <a:pPr marL="0" marR="0" lvl="0" indent="0" algn="ctr" defTabSz="950663"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847420028"/>
      </p:ext>
    </p:extLst>
  </p:cSld>
  <p:clrMapOvr>
    <a:masterClrMapping/>
  </p:clrMapOvr>
  <p:transition>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86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1_diagrams slide ">
    <p:spTree>
      <p:nvGrpSpPr>
        <p:cNvPr id="1" name=""/>
        <p:cNvGrpSpPr/>
        <p:nvPr/>
      </p:nvGrpSpPr>
      <p:grpSpPr>
        <a:xfrm>
          <a:off x="0" y="0"/>
          <a:ext cx="0" cy="0"/>
          <a:chOff x="0" y="0"/>
          <a:chExt cx="0" cy="0"/>
        </a:xfrm>
      </p:grpSpPr>
      <p:sp>
        <p:nvSpPr>
          <p:cNvPr id="4" name="Rectangle 3"/>
          <p:cNvSpPr/>
          <p:nvPr userDrawn="1"/>
        </p:nvSpPr>
        <p:spPr bwMode="auto">
          <a:xfrm>
            <a:off x="0" y="1885521"/>
            <a:ext cx="12436475" cy="510900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1" rIns="0" bIns="47551" numCol="1" rtlCol="0" anchor="ctr" anchorCtr="0" compatLnSpc="1">
            <a:prstTxWarp prst="textNoShape">
              <a:avLst/>
            </a:prstTxWarp>
          </a:bodyPr>
          <a:lstStyle/>
          <a:p>
            <a:pPr algn="ctr" defTabSz="950663" fontAlgn="base">
              <a:spcBef>
                <a:spcPct val="0"/>
              </a:spcBef>
              <a:spcAft>
                <a:spcPct val="0"/>
              </a:spcAft>
            </a:pPr>
            <a:endParaRPr lang="en-US" sz="204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41" y="1212853"/>
            <a:ext cx="11887200" cy="1906227"/>
          </a:xfrm>
        </p:spPr>
        <p:txBody>
          <a:bodyPr/>
          <a:lstStyle>
            <a:lvl1pPr marL="0" indent="0">
              <a:buNone/>
              <a:defRPr/>
            </a:lvl1pPr>
            <a:lvl2pPr marL="342702" indent="0">
              <a:buNone/>
              <a:defRPr/>
            </a:lvl2pPr>
            <a:lvl3pPr marL="571172" indent="0">
              <a:buNone/>
              <a:defRPr/>
            </a:lvl3pPr>
            <a:lvl4pPr marL="799638" indent="0">
              <a:buNone/>
              <a:defRPr/>
            </a:lvl4pPr>
            <a:lvl5pPr marL="102810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p:cNvSpPr>
            <a:spLocks noGrp="1"/>
          </p:cNvSpPr>
          <p:nvPr>
            <p:ph type="title"/>
          </p:nvPr>
        </p:nvSpPr>
        <p:spPr>
          <a:xfrm>
            <a:off x="274641" y="295278"/>
            <a:ext cx="11888787" cy="917575"/>
          </a:xfrm>
        </p:spPr>
        <p:txBody>
          <a:bodyPr/>
          <a:lstStyle>
            <a:lvl1pPr>
              <a:defRPr sz="4488"/>
            </a:lvl1pPr>
          </a:lstStyle>
          <a:p>
            <a:r>
              <a:rPr lang="en-US"/>
              <a:t>Click to edit Master title style</a:t>
            </a:r>
          </a:p>
        </p:txBody>
      </p:sp>
    </p:spTree>
    <p:extLst>
      <p:ext uri="{BB962C8B-B14F-4D97-AF65-F5344CB8AC3E}">
        <p14:creationId xmlns:p14="http://schemas.microsoft.com/office/powerpoint/2010/main" val="3344047617"/>
      </p:ext>
    </p:extLst>
  </p:cSld>
  <p:clrMapOvr>
    <a:masterClrMapping/>
  </p:clrMapOvr>
  <p:transition>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5_diagrams slide ">
    <p:spTree>
      <p:nvGrpSpPr>
        <p:cNvPr id="1" name=""/>
        <p:cNvGrpSpPr/>
        <p:nvPr/>
      </p:nvGrpSpPr>
      <p:grpSpPr>
        <a:xfrm>
          <a:off x="0" y="0"/>
          <a:ext cx="0" cy="0"/>
          <a:chOff x="0" y="0"/>
          <a:chExt cx="0" cy="0"/>
        </a:xfrm>
      </p:grpSpPr>
      <p:sp>
        <p:nvSpPr>
          <p:cNvPr id="4" name="Rectangle 3"/>
          <p:cNvSpPr/>
          <p:nvPr userDrawn="1"/>
        </p:nvSpPr>
        <p:spPr bwMode="auto">
          <a:xfrm>
            <a:off x="0" y="1212851"/>
            <a:ext cx="12436475" cy="5781674"/>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1" rIns="0" bIns="47551" numCol="1" rtlCol="0" anchor="ctr" anchorCtr="0" compatLnSpc="1">
            <a:prstTxWarp prst="textNoShape">
              <a:avLst/>
            </a:prstTxWarp>
          </a:bodyPr>
          <a:lstStyle/>
          <a:p>
            <a:pPr algn="ctr" defTabSz="950663" fontAlgn="base">
              <a:spcBef>
                <a:spcPct val="0"/>
              </a:spcBef>
              <a:spcAft>
                <a:spcPct val="0"/>
              </a:spcAft>
            </a:pPr>
            <a:endParaRPr lang="en-US" sz="204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41" y="1212853"/>
            <a:ext cx="11887200" cy="1906227"/>
          </a:xfrm>
        </p:spPr>
        <p:txBody>
          <a:bodyPr/>
          <a:lstStyle>
            <a:lvl1pPr marL="0" indent="0">
              <a:buNone/>
              <a:defRPr/>
            </a:lvl1pPr>
            <a:lvl2pPr marL="342702" indent="0">
              <a:buNone/>
              <a:defRPr/>
            </a:lvl2pPr>
            <a:lvl3pPr marL="571172" indent="0">
              <a:buNone/>
              <a:defRPr/>
            </a:lvl3pPr>
            <a:lvl4pPr marL="799638" indent="0">
              <a:buNone/>
              <a:defRPr/>
            </a:lvl4pPr>
            <a:lvl5pPr marL="102810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p:cNvSpPr>
            <a:spLocks noGrp="1"/>
          </p:cNvSpPr>
          <p:nvPr>
            <p:ph type="title"/>
          </p:nvPr>
        </p:nvSpPr>
        <p:spPr>
          <a:xfrm>
            <a:off x="274641" y="295278"/>
            <a:ext cx="11888787" cy="917575"/>
          </a:xfrm>
        </p:spPr>
        <p:txBody>
          <a:bodyPr/>
          <a:lstStyle>
            <a:lvl1pPr>
              <a:defRPr sz="4488"/>
            </a:lvl1pPr>
          </a:lstStyle>
          <a:p>
            <a:r>
              <a:rPr lang="en-US"/>
              <a:t>Click to edit Master title style</a:t>
            </a:r>
          </a:p>
        </p:txBody>
      </p:sp>
    </p:spTree>
    <p:extLst>
      <p:ext uri="{BB962C8B-B14F-4D97-AF65-F5344CB8AC3E}">
        <p14:creationId xmlns:p14="http://schemas.microsoft.com/office/powerpoint/2010/main" val="207496578"/>
      </p:ext>
    </p:extLst>
  </p:cSld>
  <p:clrMapOvr>
    <a:masterClrMapping/>
  </p:clrMapOvr>
  <p:transition>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2_diagrams slide ">
    <p:spTree>
      <p:nvGrpSpPr>
        <p:cNvPr id="1" name=""/>
        <p:cNvGrpSpPr/>
        <p:nvPr/>
      </p:nvGrpSpPr>
      <p:grpSpPr>
        <a:xfrm>
          <a:off x="0" y="0"/>
          <a:ext cx="0" cy="0"/>
          <a:chOff x="0" y="0"/>
          <a:chExt cx="0" cy="0"/>
        </a:xfrm>
      </p:grpSpPr>
      <p:sp>
        <p:nvSpPr>
          <p:cNvPr id="4" name="Rectangle 3"/>
          <p:cNvSpPr/>
          <p:nvPr userDrawn="1"/>
        </p:nvSpPr>
        <p:spPr bwMode="auto">
          <a:xfrm>
            <a:off x="4819134" y="0"/>
            <a:ext cx="7617341" cy="699452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1" rIns="0" bIns="47551" numCol="1" rtlCol="0" anchor="ctr" anchorCtr="0" compatLnSpc="1">
            <a:prstTxWarp prst="textNoShape">
              <a:avLst/>
            </a:prstTxWarp>
          </a:bodyPr>
          <a:lstStyle/>
          <a:p>
            <a:pPr algn="ctr" defTabSz="950663" fontAlgn="base">
              <a:spcBef>
                <a:spcPct val="0"/>
              </a:spcBef>
              <a:spcAft>
                <a:spcPct val="0"/>
              </a:spcAft>
            </a:pPr>
            <a:endParaRPr lang="en-US" sz="204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41" y="1212853"/>
            <a:ext cx="11887200" cy="1906227"/>
          </a:xfrm>
        </p:spPr>
        <p:txBody>
          <a:bodyPr/>
          <a:lstStyle>
            <a:lvl1pPr marL="0" indent="0">
              <a:buNone/>
              <a:defRPr/>
            </a:lvl1pPr>
            <a:lvl2pPr marL="342702" indent="0">
              <a:buNone/>
              <a:defRPr/>
            </a:lvl2pPr>
            <a:lvl3pPr marL="571172" indent="0">
              <a:buNone/>
              <a:defRPr/>
            </a:lvl3pPr>
            <a:lvl4pPr marL="799638" indent="0">
              <a:buNone/>
              <a:defRPr/>
            </a:lvl4pPr>
            <a:lvl5pPr marL="102810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p:cNvSpPr>
            <a:spLocks noGrp="1"/>
          </p:cNvSpPr>
          <p:nvPr>
            <p:ph type="title"/>
          </p:nvPr>
        </p:nvSpPr>
        <p:spPr>
          <a:xfrm>
            <a:off x="274641" y="295278"/>
            <a:ext cx="11888787" cy="917575"/>
          </a:xfrm>
        </p:spPr>
        <p:txBody>
          <a:bodyPr/>
          <a:lstStyle>
            <a:lvl1pPr>
              <a:defRPr sz="4488"/>
            </a:lvl1pPr>
          </a:lstStyle>
          <a:p>
            <a:r>
              <a:rPr lang="en-US"/>
              <a:t>Click to edit Master title style</a:t>
            </a:r>
          </a:p>
        </p:txBody>
      </p:sp>
    </p:spTree>
    <p:extLst>
      <p:ext uri="{BB962C8B-B14F-4D97-AF65-F5344CB8AC3E}">
        <p14:creationId xmlns:p14="http://schemas.microsoft.com/office/powerpoint/2010/main" val="545458153"/>
      </p:ext>
    </p:extLst>
  </p:cSld>
  <p:clrMapOvr>
    <a:masterClrMapping/>
  </p:clrMapOvr>
  <p:transition>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4_diagrams slide ">
    <p:spTree>
      <p:nvGrpSpPr>
        <p:cNvPr id="1" name=""/>
        <p:cNvGrpSpPr/>
        <p:nvPr/>
      </p:nvGrpSpPr>
      <p:grpSpPr>
        <a:xfrm>
          <a:off x="0" y="0"/>
          <a:ext cx="0" cy="0"/>
          <a:chOff x="0" y="0"/>
          <a:chExt cx="0" cy="0"/>
        </a:xfrm>
      </p:grpSpPr>
      <p:sp>
        <p:nvSpPr>
          <p:cNvPr id="4" name="Rectangle 3"/>
          <p:cNvSpPr/>
          <p:nvPr userDrawn="1"/>
        </p:nvSpPr>
        <p:spPr bwMode="auto">
          <a:xfrm>
            <a:off x="3109119" y="0"/>
            <a:ext cx="9327356" cy="699452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1" rIns="0" bIns="47551" numCol="1" rtlCol="0" anchor="ctr" anchorCtr="0" compatLnSpc="1">
            <a:prstTxWarp prst="textNoShape">
              <a:avLst/>
            </a:prstTxWarp>
          </a:bodyPr>
          <a:lstStyle/>
          <a:p>
            <a:pPr algn="ctr" defTabSz="950663" fontAlgn="base">
              <a:spcBef>
                <a:spcPct val="0"/>
              </a:spcBef>
              <a:spcAft>
                <a:spcPct val="0"/>
              </a:spcAft>
            </a:pPr>
            <a:endParaRPr lang="en-US" sz="204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41" y="1212853"/>
            <a:ext cx="11887200" cy="1906227"/>
          </a:xfrm>
        </p:spPr>
        <p:txBody>
          <a:bodyPr/>
          <a:lstStyle>
            <a:lvl1pPr marL="0" indent="0">
              <a:buNone/>
              <a:defRPr/>
            </a:lvl1pPr>
            <a:lvl2pPr marL="342702" indent="0">
              <a:buNone/>
              <a:defRPr/>
            </a:lvl2pPr>
            <a:lvl3pPr marL="571172" indent="0">
              <a:buNone/>
              <a:defRPr/>
            </a:lvl3pPr>
            <a:lvl4pPr marL="799638" indent="0">
              <a:buNone/>
              <a:defRPr/>
            </a:lvl4pPr>
            <a:lvl5pPr marL="102810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p:cNvSpPr>
            <a:spLocks noGrp="1"/>
          </p:cNvSpPr>
          <p:nvPr>
            <p:ph type="title"/>
          </p:nvPr>
        </p:nvSpPr>
        <p:spPr>
          <a:xfrm>
            <a:off x="274641" y="295278"/>
            <a:ext cx="11888787" cy="917575"/>
          </a:xfrm>
        </p:spPr>
        <p:txBody>
          <a:bodyPr/>
          <a:lstStyle>
            <a:lvl1pPr>
              <a:defRPr sz="4488"/>
            </a:lvl1pPr>
          </a:lstStyle>
          <a:p>
            <a:r>
              <a:rPr lang="en-US"/>
              <a:t>Click to edit Master title style</a:t>
            </a:r>
          </a:p>
        </p:txBody>
      </p:sp>
    </p:spTree>
    <p:extLst>
      <p:ext uri="{BB962C8B-B14F-4D97-AF65-F5344CB8AC3E}">
        <p14:creationId xmlns:p14="http://schemas.microsoft.com/office/powerpoint/2010/main" val="4005631503"/>
      </p:ext>
    </p:extLst>
  </p:cSld>
  <p:clrMapOvr>
    <a:masterClrMapping/>
  </p:clrMapOvr>
  <p:transition>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3_diagrams slide ">
    <p:spTree>
      <p:nvGrpSpPr>
        <p:cNvPr id="1" name=""/>
        <p:cNvGrpSpPr/>
        <p:nvPr/>
      </p:nvGrpSpPr>
      <p:grpSpPr>
        <a:xfrm>
          <a:off x="0" y="0"/>
          <a:ext cx="0" cy="0"/>
          <a:chOff x="0" y="0"/>
          <a:chExt cx="0" cy="0"/>
        </a:xfrm>
      </p:grpSpPr>
      <p:sp>
        <p:nvSpPr>
          <p:cNvPr id="4" name="Rectangle 3"/>
          <p:cNvSpPr/>
          <p:nvPr userDrawn="1"/>
        </p:nvSpPr>
        <p:spPr bwMode="auto">
          <a:xfrm>
            <a:off x="6529149" y="0"/>
            <a:ext cx="5907326" cy="699452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1" rIns="0" bIns="47551" numCol="1" rtlCol="0" anchor="ctr" anchorCtr="0" compatLnSpc="1">
            <a:prstTxWarp prst="textNoShape">
              <a:avLst/>
            </a:prstTxWarp>
          </a:bodyPr>
          <a:lstStyle/>
          <a:p>
            <a:pPr algn="ctr" defTabSz="950663" fontAlgn="base">
              <a:spcBef>
                <a:spcPct val="0"/>
              </a:spcBef>
              <a:spcAft>
                <a:spcPct val="0"/>
              </a:spcAft>
            </a:pPr>
            <a:endParaRPr lang="en-US" sz="2040">
              <a:gradFill>
                <a:gsLst>
                  <a:gs pos="0">
                    <a:srgbClr val="FFFFFF"/>
                  </a:gs>
                  <a:gs pos="100000">
                    <a:srgbClr val="FFFFFF"/>
                  </a:gs>
                </a:gsLst>
                <a:lin ang="5400000" scaled="0"/>
              </a:gradFill>
            </a:endParaRPr>
          </a:p>
        </p:txBody>
      </p:sp>
      <p:sp>
        <p:nvSpPr>
          <p:cNvPr id="5" name="Text Placeholder 3"/>
          <p:cNvSpPr>
            <a:spLocks noGrp="1"/>
          </p:cNvSpPr>
          <p:nvPr>
            <p:ph type="body" sz="quarter" idx="10"/>
          </p:nvPr>
        </p:nvSpPr>
        <p:spPr>
          <a:xfrm>
            <a:off x="274641" y="1212853"/>
            <a:ext cx="11887200" cy="1906227"/>
          </a:xfrm>
        </p:spPr>
        <p:txBody>
          <a:bodyPr/>
          <a:lstStyle>
            <a:lvl1pPr marL="0" indent="0">
              <a:buNone/>
              <a:defRPr/>
            </a:lvl1pPr>
            <a:lvl2pPr marL="342702" indent="0">
              <a:buNone/>
              <a:defRPr/>
            </a:lvl2pPr>
            <a:lvl3pPr marL="571172" indent="0">
              <a:buNone/>
              <a:defRPr/>
            </a:lvl3pPr>
            <a:lvl4pPr marL="799638" indent="0">
              <a:buNone/>
              <a:defRPr/>
            </a:lvl4pPr>
            <a:lvl5pPr marL="102810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5"/>
          <p:cNvSpPr>
            <a:spLocks noGrp="1"/>
          </p:cNvSpPr>
          <p:nvPr>
            <p:ph type="title"/>
          </p:nvPr>
        </p:nvSpPr>
        <p:spPr>
          <a:xfrm>
            <a:off x="274641" y="295278"/>
            <a:ext cx="11888787" cy="917575"/>
          </a:xfrm>
        </p:spPr>
        <p:txBody>
          <a:bodyPr/>
          <a:lstStyle>
            <a:lvl1pPr>
              <a:defRPr sz="4488"/>
            </a:lvl1pPr>
          </a:lstStyle>
          <a:p>
            <a:r>
              <a:rPr lang="en-US"/>
              <a:t>Click to edit Master title style</a:t>
            </a:r>
          </a:p>
        </p:txBody>
      </p:sp>
    </p:spTree>
    <p:extLst>
      <p:ext uri="{BB962C8B-B14F-4D97-AF65-F5344CB8AC3E}">
        <p14:creationId xmlns:p14="http://schemas.microsoft.com/office/powerpoint/2010/main" val="2624439899"/>
      </p:ext>
    </p:extLst>
  </p:cSld>
  <p:clrMapOvr>
    <a:masterClrMapping/>
  </p:clrMapOvr>
  <p:transition>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4_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819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6" name="Title 1"/>
          <p:cNvSpPr>
            <a:spLocks noGrp="1"/>
          </p:cNvSpPr>
          <p:nvPr>
            <p:ph type="ctrTitle" hasCustomPrompt="1"/>
          </p:nvPr>
        </p:nvSpPr>
        <p:spPr>
          <a:xfrm>
            <a:off x="585218" y="2142638"/>
            <a:ext cx="11228387" cy="1720381"/>
          </a:xfrm>
        </p:spPr>
        <p:txBody>
          <a:bodyPr/>
          <a:lstStyle>
            <a:lvl1pPr>
              <a:defRPr sz="5998">
                <a:solidFill>
                  <a:schemeClr val="bg1"/>
                </a:solidFill>
              </a:defRPr>
            </a:lvl1pPr>
          </a:lstStyle>
          <a:p>
            <a:r>
              <a:rPr lang="en-US"/>
              <a:t>Title</a:t>
            </a:r>
          </a:p>
        </p:txBody>
      </p:sp>
      <p:sp>
        <p:nvSpPr>
          <p:cNvPr id="8" name="Subtitle 2"/>
          <p:cNvSpPr>
            <a:spLocks noGrp="1"/>
          </p:cNvSpPr>
          <p:nvPr>
            <p:ph type="subTitle" idx="1" hasCustomPrompt="1"/>
          </p:nvPr>
        </p:nvSpPr>
        <p:spPr>
          <a:xfrm>
            <a:off x="603505" y="3954464"/>
            <a:ext cx="11210099" cy="526900"/>
          </a:xfrm>
        </p:spPr>
        <p:txBody>
          <a:bodyPr/>
          <a:lstStyle>
            <a:lvl1pPr marL="0" indent="0" algn="l">
              <a:buNone/>
              <a:defRPr sz="2200">
                <a:solidFill>
                  <a:schemeClr val="bg1"/>
                </a:solidFill>
                <a:latin typeface="+mn-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3412981344"/>
      </p:ext>
    </p:extLst>
  </p:cSld>
  <p:clrMapOvr>
    <a:masterClrMapping/>
  </p:clrMapOvr>
  <p:transition>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5_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922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6" name="Title 1"/>
          <p:cNvSpPr>
            <a:spLocks noGrp="1"/>
          </p:cNvSpPr>
          <p:nvPr>
            <p:ph type="ctrTitle" hasCustomPrompt="1"/>
          </p:nvPr>
        </p:nvSpPr>
        <p:spPr>
          <a:xfrm>
            <a:off x="585218" y="2142638"/>
            <a:ext cx="8248671" cy="1720381"/>
          </a:xfrm>
        </p:spPr>
        <p:txBody>
          <a:bodyPr/>
          <a:lstStyle>
            <a:lvl1pPr>
              <a:defRPr sz="5998">
                <a:solidFill>
                  <a:schemeClr val="bg1"/>
                </a:solidFill>
              </a:defRPr>
            </a:lvl1pPr>
          </a:lstStyle>
          <a:p>
            <a:r>
              <a:rPr lang="en-US"/>
              <a:t>Title</a:t>
            </a:r>
          </a:p>
        </p:txBody>
      </p:sp>
      <p:sp>
        <p:nvSpPr>
          <p:cNvPr id="8" name="Subtitle 2"/>
          <p:cNvSpPr>
            <a:spLocks noGrp="1"/>
          </p:cNvSpPr>
          <p:nvPr>
            <p:ph type="subTitle" idx="1" hasCustomPrompt="1"/>
          </p:nvPr>
        </p:nvSpPr>
        <p:spPr>
          <a:xfrm>
            <a:off x="603504" y="3954464"/>
            <a:ext cx="8235236" cy="526900"/>
          </a:xfrm>
        </p:spPr>
        <p:txBody>
          <a:bodyPr/>
          <a:lstStyle>
            <a:lvl1pPr marL="0" indent="0" algn="l">
              <a:buNone/>
              <a:defRPr sz="2200">
                <a:solidFill>
                  <a:schemeClr val="bg1"/>
                </a:solidFill>
                <a:latin typeface="+mn-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a:t>Subtitle</a:t>
            </a:r>
          </a:p>
        </p:txBody>
      </p:sp>
      <p:grpSp>
        <p:nvGrpSpPr>
          <p:cNvPr id="5" name="Group 4"/>
          <p:cNvGrpSpPr/>
          <p:nvPr userDrawn="1"/>
        </p:nvGrpSpPr>
        <p:grpSpPr>
          <a:xfrm>
            <a:off x="8925989" y="1341233"/>
            <a:ext cx="3510488" cy="5537837"/>
            <a:chOff x="8925987" y="1341231"/>
            <a:chExt cx="3510488" cy="5537837"/>
          </a:xfrm>
        </p:grpSpPr>
        <p:sp>
          <p:nvSpPr>
            <p:cNvPr id="7" name="Freeform 6"/>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1">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9"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10"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algn="ctr" defTabSz="932384">
                <a:lnSpc>
                  <a:spcPct val="90000"/>
                </a:lnSpc>
                <a:spcAft>
                  <a:spcPts val="600"/>
                </a:spcAft>
              </a:pPr>
              <a:endParaRPr lang="en-US" sz="1398" b="1">
                <a:solidFill>
                  <a:srgbClr val="FF8C00">
                    <a:lumMod val="40000"/>
                    <a:lumOff val="60000"/>
                  </a:srgbClr>
                </a:solidFill>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algn="ctr" defTabSz="932384">
                <a:lnSpc>
                  <a:spcPct val="90000"/>
                </a:lnSpc>
                <a:spcAft>
                  <a:spcPts val="600"/>
                </a:spcAft>
              </a:pPr>
              <a:endParaRPr lang="en-US" sz="1398" b="1">
                <a:solidFill>
                  <a:srgbClr val="0072C6">
                    <a:lumMod val="60000"/>
                    <a:lumOff val="40000"/>
                  </a:srgbClr>
                </a:solidFill>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algn="ctr" defTabSz="932384">
                <a:lnSpc>
                  <a:spcPct val="90000"/>
                </a:lnSpc>
                <a:spcAft>
                  <a:spcPts val="600"/>
                </a:spcAft>
              </a:pPr>
              <a:endParaRPr lang="en-US" sz="1800" b="1">
                <a:solidFill>
                  <a:srgbClr val="FFFFFF">
                    <a:lumMod val="65000"/>
                  </a:srgbClr>
                </a:solidFill>
              </a:endParaRPr>
            </a:p>
          </p:txBody>
        </p:sp>
      </p:grpSp>
    </p:spTree>
    <p:extLst>
      <p:ext uri="{BB962C8B-B14F-4D97-AF65-F5344CB8AC3E}">
        <p14:creationId xmlns:p14="http://schemas.microsoft.com/office/powerpoint/2010/main" val="399765544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36328415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5664"/>
            <a:ext cx="11887200" cy="1831975"/>
          </a:xfrm>
          <a:noFill/>
        </p:spPr>
        <p:txBody>
          <a:bodyPr tIns="91440" bIns="91440" anchor="t" anchorCtr="0"/>
          <a:lstStyle>
            <a:lvl1pPr>
              <a:defRPr sz="87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1156126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98"/>
            </a:lvl1pPr>
          </a:lstStyle>
          <a:p>
            <a:r>
              <a:rPr lang="en-US"/>
              <a:t>Click to edit Master title style</a:t>
            </a:r>
          </a:p>
        </p:txBody>
      </p:sp>
      <p:sp>
        <p:nvSpPr>
          <p:cNvPr id="6" name="Text Placeholder 5"/>
          <p:cNvSpPr>
            <a:spLocks noGrp="1"/>
          </p:cNvSpPr>
          <p:nvPr>
            <p:ph type="body" sz="quarter" idx="10"/>
          </p:nvPr>
        </p:nvSpPr>
        <p:spPr>
          <a:xfrm>
            <a:off x="274640" y="1140280"/>
            <a:ext cx="11887200" cy="2000548"/>
          </a:xfrm>
        </p:spPr>
        <p:txBody>
          <a:bodyPr/>
          <a:lstStyle>
            <a:lvl1pPr marL="0" indent="0">
              <a:lnSpc>
                <a:spcPct val="100000"/>
              </a:lnSpc>
              <a:spcBef>
                <a:spcPts val="600"/>
              </a:spcBef>
              <a:buNone/>
              <a:defRPr sz="3198">
                <a:gradFill>
                  <a:gsLst>
                    <a:gs pos="1250">
                      <a:schemeClr val="tx1"/>
                    </a:gs>
                    <a:gs pos="99000">
                      <a:schemeClr val="tx1"/>
                    </a:gs>
                  </a:gsLst>
                  <a:lin ang="5400000" scaled="0"/>
                </a:gradFill>
              </a:defRPr>
            </a:lvl1pPr>
            <a:lvl2pPr marL="0" indent="0">
              <a:lnSpc>
                <a:spcPct val="100000"/>
              </a:lnSpc>
              <a:spcBef>
                <a:spcPts val="600"/>
              </a:spcBef>
              <a:buFontTx/>
              <a:buNone/>
              <a:defRPr sz="1598"/>
            </a:lvl2pPr>
            <a:lvl3pPr marL="228513" indent="0">
              <a:lnSpc>
                <a:spcPct val="100000"/>
              </a:lnSpc>
              <a:spcBef>
                <a:spcPts val="600"/>
              </a:spcBef>
              <a:buNone/>
              <a:defRPr sz="1800"/>
            </a:lvl3pPr>
            <a:lvl4pPr marL="457024" indent="0">
              <a:lnSpc>
                <a:spcPct val="100000"/>
              </a:lnSpc>
              <a:spcBef>
                <a:spcPts val="600"/>
              </a:spcBef>
              <a:buNone/>
              <a:defRPr sz="1598"/>
            </a:lvl4pPr>
            <a:lvl5pPr marL="685537" indent="0">
              <a:lnSpc>
                <a:spcPct val="100000"/>
              </a:lnSpc>
              <a:spcBef>
                <a:spcPts val="600"/>
              </a:spcBef>
              <a:buNone/>
              <a:defRPr sz="15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96246"/>
      </p:ext>
    </p:extLst>
  </p:cSld>
  <p:clrMapOvr>
    <a:masterClrMapping/>
  </p:clrMapOvr>
  <p:transition>
    <p:fade/>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140280"/>
            <a:ext cx="11887200" cy="1938992"/>
          </a:xfrm>
        </p:spPr>
        <p:txBody>
          <a:bodyPr>
            <a:spAutoFit/>
          </a:bodyPr>
          <a:lstStyle>
            <a:lvl1pPr>
              <a:lnSpc>
                <a:spcPct val="100000"/>
              </a:lnSpc>
              <a:spcBef>
                <a:spcPts val="600"/>
              </a:spcBef>
              <a:defRPr sz="3198"/>
            </a:lvl1pPr>
            <a:lvl2pPr>
              <a:lnSpc>
                <a:spcPct val="100000"/>
              </a:lnSpc>
              <a:spcBef>
                <a:spcPts val="600"/>
              </a:spcBef>
              <a:defRPr sz="1800"/>
            </a:lvl2pPr>
            <a:lvl3pPr>
              <a:lnSpc>
                <a:spcPct val="100000"/>
              </a:lnSpc>
              <a:spcBef>
                <a:spcPts val="600"/>
              </a:spcBef>
              <a:defRPr sz="1598"/>
            </a:lvl3pPr>
            <a:lvl4pPr>
              <a:lnSpc>
                <a:spcPct val="100000"/>
              </a:lnSpc>
              <a:spcBef>
                <a:spcPts val="600"/>
              </a:spcBef>
              <a:defRPr sz="1398"/>
            </a:lvl4pPr>
            <a:lvl5pPr>
              <a:lnSpc>
                <a:spcPct val="100000"/>
              </a:lnSpc>
              <a:spcBef>
                <a:spcPts val="600"/>
              </a:spcBef>
              <a:defRPr sz="13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4398"/>
            </a:lvl1pPr>
          </a:lstStyle>
          <a:p>
            <a:r>
              <a:rPr lang="en-US"/>
              <a:t>Click to edit Master title style</a:t>
            </a:r>
          </a:p>
        </p:txBody>
      </p:sp>
    </p:spTree>
    <p:extLst>
      <p:ext uri="{BB962C8B-B14F-4D97-AF65-F5344CB8AC3E}">
        <p14:creationId xmlns:p14="http://schemas.microsoft.com/office/powerpoint/2010/main" val="1794158538"/>
      </p:ext>
    </p:extLst>
  </p:cSld>
  <p:clrMapOvr>
    <a:masterClrMapping/>
  </p:clrMapOvr>
  <p:transition>
    <p:fade/>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140280"/>
            <a:ext cx="11887200" cy="1938992"/>
          </a:xfrm>
        </p:spPr>
        <p:txBody>
          <a:bodyPr>
            <a:spAutoFit/>
          </a:bodyPr>
          <a:lstStyle>
            <a:lvl1pPr>
              <a:lnSpc>
                <a:spcPct val="100000"/>
              </a:lnSpc>
              <a:spcBef>
                <a:spcPts val="600"/>
              </a:spcBef>
              <a:spcAft>
                <a:spcPts val="0"/>
              </a:spcAft>
              <a:defRPr sz="3198">
                <a:solidFill>
                  <a:schemeClr val="accent1"/>
                </a:solidFill>
                <a:latin typeface="+mj-lt"/>
              </a:defRPr>
            </a:lvl1pPr>
            <a:lvl2pPr>
              <a:lnSpc>
                <a:spcPct val="100000"/>
              </a:lnSpc>
              <a:spcBef>
                <a:spcPts val="600"/>
              </a:spcBef>
              <a:spcAft>
                <a:spcPts val="0"/>
              </a:spcAft>
              <a:defRPr sz="1800">
                <a:latin typeface="+mn-lt"/>
              </a:defRPr>
            </a:lvl2pPr>
            <a:lvl3pPr>
              <a:lnSpc>
                <a:spcPct val="100000"/>
              </a:lnSpc>
              <a:spcBef>
                <a:spcPts val="600"/>
              </a:spcBef>
              <a:spcAft>
                <a:spcPts val="0"/>
              </a:spcAft>
              <a:defRPr sz="1598">
                <a:latin typeface="+mn-lt"/>
              </a:defRPr>
            </a:lvl3pPr>
            <a:lvl4pPr>
              <a:lnSpc>
                <a:spcPct val="100000"/>
              </a:lnSpc>
              <a:spcBef>
                <a:spcPts val="600"/>
              </a:spcBef>
              <a:spcAft>
                <a:spcPts val="0"/>
              </a:spcAft>
              <a:defRPr sz="1398">
                <a:latin typeface="+mn-lt"/>
              </a:defRPr>
            </a:lvl4pPr>
            <a:lvl5pPr>
              <a:lnSpc>
                <a:spcPct val="100000"/>
              </a:lnSpc>
              <a:spcBef>
                <a:spcPts val="600"/>
              </a:spcBef>
              <a:spcAft>
                <a:spcPts val="0"/>
              </a:spcAft>
              <a:defRPr sz="1398">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lvl1pPr>
              <a:defRPr sz="4398"/>
            </a:lvl1pPr>
          </a:lstStyle>
          <a:p>
            <a:r>
              <a:rPr lang="en-US"/>
              <a:t>Click to edit Master title style</a:t>
            </a:r>
          </a:p>
        </p:txBody>
      </p:sp>
    </p:spTree>
    <p:extLst>
      <p:ext uri="{BB962C8B-B14F-4D97-AF65-F5344CB8AC3E}">
        <p14:creationId xmlns:p14="http://schemas.microsoft.com/office/powerpoint/2010/main" val="1409099691"/>
      </p:ext>
    </p:extLst>
  </p:cSld>
  <p:clrMapOvr>
    <a:masterClrMapping/>
  </p:clrMapOvr>
  <p:transition>
    <p:fade/>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1" y="1140279"/>
            <a:ext cx="5705247" cy="1938992"/>
          </a:xfrm>
        </p:spPr>
        <p:txBody>
          <a:bodyPr wrap="square">
            <a:spAutoFit/>
          </a:bodyPr>
          <a:lstStyle>
            <a:lvl1pPr marL="0" indent="0">
              <a:spcBef>
                <a:spcPts val="1224"/>
              </a:spcBef>
              <a:buClr>
                <a:schemeClr val="tx1"/>
              </a:buClr>
              <a:buFont typeface="Wingdings" pitchFamily="2" charset="2"/>
              <a:buNone/>
              <a:defRPr sz="3198">
                <a:solidFill>
                  <a:schemeClr val="accent1"/>
                </a:solidFill>
              </a:defRPr>
            </a:lvl1pPr>
            <a:lvl2pPr marL="0" indent="0">
              <a:buNone/>
              <a:defRPr sz="1800"/>
            </a:lvl2pPr>
            <a:lvl3pPr marL="231686" indent="0">
              <a:buNone/>
              <a:tabLst/>
              <a:defRPr sz="1800"/>
            </a:lvl3pPr>
            <a:lvl4pPr marL="460198" indent="0">
              <a:buNone/>
              <a:defRPr sz="1198"/>
            </a:lvl4pPr>
            <a:lvl5pPr marL="685537" indent="0">
              <a:buNone/>
              <a:tabLst/>
              <a:defRPr sz="11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218241" y="1140279"/>
            <a:ext cx="5943600" cy="1938992"/>
          </a:xfrm>
        </p:spPr>
        <p:txBody>
          <a:bodyPr wrap="square">
            <a:spAutoFit/>
          </a:bodyPr>
          <a:lstStyle>
            <a:lvl1pPr marL="0" indent="0">
              <a:spcBef>
                <a:spcPts val="1224"/>
              </a:spcBef>
              <a:buClr>
                <a:schemeClr val="tx1"/>
              </a:buClr>
              <a:buFont typeface="Wingdings" pitchFamily="2" charset="2"/>
              <a:buNone/>
              <a:defRPr sz="3198">
                <a:solidFill>
                  <a:schemeClr val="accent1"/>
                </a:solidFill>
              </a:defRPr>
            </a:lvl1pPr>
            <a:lvl2pPr marL="0" indent="0">
              <a:buNone/>
              <a:defRPr sz="1800"/>
            </a:lvl2pPr>
            <a:lvl3pPr marL="231686" indent="0">
              <a:buNone/>
              <a:tabLst/>
              <a:defRPr sz="1800"/>
            </a:lvl3pPr>
            <a:lvl4pPr marL="460198" indent="0">
              <a:buNone/>
              <a:defRPr sz="1198"/>
            </a:lvl4pPr>
            <a:lvl5pPr marL="685537" indent="0">
              <a:buNone/>
              <a:tabLst/>
              <a:defRPr sz="11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026957"/>
      </p:ext>
    </p:extLst>
  </p:cSld>
  <p:clrMapOvr>
    <a:masterClrMapping/>
  </p:clrMapOvr>
  <p:transition>
    <p:fade/>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140279"/>
            <a:ext cx="5763304" cy="1938992"/>
          </a:xfrm>
        </p:spPr>
        <p:txBody>
          <a:bodyPr wrap="square">
            <a:spAutoFit/>
          </a:bodyPr>
          <a:lstStyle>
            <a:lvl1pPr marL="0" indent="0">
              <a:spcBef>
                <a:spcPts val="1224"/>
              </a:spcBef>
              <a:buClr>
                <a:schemeClr val="tx1"/>
              </a:buClr>
              <a:buFont typeface="Wingdings" pitchFamily="2" charset="2"/>
              <a:buNone/>
              <a:defRPr sz="3198"/>
            </a:lvl1pPr>
            <a:lvl2pPr marL="0" indent="0">
              <a:buNone/>
              <a:defRPr sz="1800"/>
            </a:lvl2pPr>
            <a:lvl3pPr marL="231686" indent="0">
              <a:buNone/>
              <a:tabLst/>
              <a:defRPr sz="1800"/>
            </a:lvl3pPr>
            <a:lvl4pPr marL="460198" indent="0">
              <a:buNone/>
              <a:defRPr sz="1198"/>
            </a:lvl4pPr>
            <a:lvl5pPr marL="685537" indent="0">
              <a:buNone/>
              <a:tabLst/>
              <a:defRPr sz="11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218241" y="1140279"/>
            <a:ext cx="5943600" cy="1938992"/>
          </a:xfrm>
        </p:spPr>
        <p:txBody>
          <a:bodyPr wrap="square">
            <a:spAutoFit/>
          </a:bodyPr>
          <a:lstStyle>
            <a:lvl1pPr marL="0" indent="0">
              <a:spcBef>
                <a:spcPts val="1224"/>
              </a:spcBef>
              <a:buClr>
                <a:schemeClr val="tx1"/>
              </a:buClr>
              <a:buFont typeface="Wingdings" pitchFamily="2" charset="2"/>
              <a:buNone/>
              <a:defRPr sz="3198"/>
            </a:lvl1pPr>
            <a:lvl2pPr marL="0" indent="0">
              <a:buNone/>
              <a:defRPr sz="1800"/>
            </a:lvl2pPr>
            <a:lvl3pPr marL="231686" indent="0">
              <a:buNone/>
              <a:tabLst/>
              <a:defRPr sz="1800"/>
            </a:lvl3pPr>
            <a:lvl4pPr marL="460198" indent="0">
              <a:buNone/>
              <a:defRPr sz="1198"/>
            </a:lvl4pPr>
            <a:lvl5pPr marL="685537" indent="0">
              <a:buNone/>
              <a:tabLst/>
              <a:defRPr sz="11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875896"/>
      </p:ext>
    </p:extLst>
  </p:cSld>
  <p:clrMapOvr>
    <a:masterClrMapping/>
  </p:clrMapOvr>
  <p:transition>
    <p:fade/>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140281"/>
            <a:ext cx="5719762" cy="1846659"/>
          </a:xfrm>
        </p:spPr>
        <p:txBody>
          <a:bodyPr wrap="square">
            <a:spAutoFit/>
          </a:bodyPr>
          <a:lstStyle>
            <a:lvl1pPr marL="287227" indent="-287227">
              <a:spcBef>
                <a:spcPts val="1224"/>
              </a:spcBef>
              <a:buClr>
                <a:schemeClr val="tx1"/>
              </a:buClr>
              <a:buFont typeface="Arial" pitchFamily="34" charset="0"/>
              <a:buChar char="•"/>
              <a:defRPr sz="2800"/>
            </a:lvl1pPr>
            <a:lvl2pPr marL="530962" indent="-233105">
              <a:defRPr sz="1800"/>
            </a:lvl2pPr>
            <a:lvl3pPr marL="699316" indent="-168355">
              <a:tabLst/>
              <a:defRPr sz="1598"/>
            </a:lvl3pPr>
            <a:lvl4pPr marL="880619" indent="-181305">
              <a:defRPr sz="1098"/>
            </a:lvl4pPr>
            <a:lvl5pPr marL="1048973" indent="-168355">
              <a:tabLst/>
              <a:defRPr sz="10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218241" y="1140281"/>
            <a:ext cx="5943600" cy="1846659"/>
          </a:xfrm>
        </p:spPr>
        <p:txBody>
          <a:bodyPr wrap="square">
            <a:spAutoFit/>
          </a:bodyPr>
          <a:lstStyle>
            <a:lvl1pPr marL="287227" indent="-287227">
              <a:spcBef>
                <a:spcPts val="1224"/>
              </a:spcBef>
              <a:buClr>
                <a:schemeClr val="tx1"/>
              </a:buClr>
              <a:buFont typeface="Arial" pitchFamily="34" charset="0"/>
              <a:buChar char="•"/>
              <a:defRPr sz="2800"/>
            </a:lvl1pPr>
            <a:lvl2pPr marL="530962" indent="-233105">
              <a:defRPr sz="1800"/>
            </a:lvl2pPr>
            <a:lvl3pPr marL="699316" indent="-168355">
              <a:tabLst/>
              <a:defRPr sz="1598"/>
            </a:lvl3pPr>
            <a:lvl4pPr marL="880619" indent="-181305">
              <a:defRPr sz="1098"/>
            </a:lvl4pPr>
            <a:lvl5pPr marL="1048973" indent="-168355">
              <a:tabLst/>
              <a:defRPr sz="10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248507"/>
      </p:ext>
    </p:extLst>
  </p:cSld>
  <p:clrMapOvr>
    <a:masterClrMapping/>
  </p:clrMapOvr>
  <p:transition>
    <p:fade/>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140281"/>
            <a:ext cx="5748790" cy="1800493"/>
          </a:xfrm>
        </p:spPr>
        <p:txBody>
          <a:bodyPr wrap="square">
            <a:spAutoFit/>
          </a:bodyPr>
          <a:lstStyle>
            <a:lvl1pPr marL="287227" indent="-287227">
              <a:spcBef>
                <a:spcPts val="1224"/>
              </a:spcBef>
              <a:buClr>
                <a:schemeClr val="accent1"/>
              </a:buClr>
              <a:buFont typeface="Arial" pitchFamily="34" charset="0"/>
              <a:buChar char="•"/>
              <a:defRPr sz="2800">
                <a:solidFill>
                  <a:schemeClr val="accent1"/>
                </a:solidFill>
              </a:defRPr>
            </a:lvl1pPr>
            <a:lvl2pPr marL="530962" indent="-233105">
              <a:defRPr sz="1800"/>
            </a:lvl2pPr>
            <a:lvl3pPr marL="699316" indent="-168355">
              <a:tabLst/>
              <a:defRPr sz="1598"/>
            </a:lvl3pPr>
            <a:lvl4pPr marL="880619" indent="-181305">
              <a:defRPr sz="1098"/>
            </a:lvl4pPr>
            <a:lvl5pPr marL="1048973" indent="-168355">
              <a:tabLst/>
              <a:defRPr sz="10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218241" y="1140281"/>
            <a:ext cx="5943600" cy="1800493"/>
          </a:xfrm>
        </p:spPr>
        <p:txBody>
          <a:bodyPr wrap="square">
            <a:spAutoFit/>
          </a:bodyPr>
          <a:lstStyle>
            <a:lvl1pPr marL="287227" indent="-287227">
              <a:spcBef>
                <a:spcPts val="1224"/>
              </a:spcBef>
              <a:buClr>
                <a:schemeClr val="accent1"/>
              </a:buClr>
              <a:buFont typeface="Arial" pitchFamily="34" charset="0"/>
              <a:buChar char="•"/>
              <a:defRPr sz="2800">
                <a:solidFill>
                  <a:schemeClr val="accent1"/>
                </a:solidFill>
              </a:defRPr>
            </a:lvl1pPr>
            <a:lvl2pPr marL="530962" indent="-233105">
              <a:defRPr sz="1800"/>
            </a:lvl2pPr>
            <a:lvl3pPr marL="699316" indent="-168355">
              <a:tabLst/>
              <a:defRPr sz="1598"/>
            </a:lvl3pPr>
            <a:lvl4pPr marL="880619" indent="-181305">
              <a:defRPr sz="1098"/>
            </a:lvl4pPr>
            <a:lvl5pPr marL="1048973" indent="-168355">
              <a:tabLst/>
              <a:defRPr sz="109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2754329"/>
      </p:ext>
    </p:extLst>
  </p:cSld>
  <p:clrMapOvr>
    <a:masterClrMapping/>
  </p:clrMapOvr>
  <p:transition>
    <p:fade/>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287339" y="1147537"/>
            <a:ext cx="11899900" cy="170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702719"/>
      </p:ext>
    </p:extLst>
  </p:cSld>
  <p:clrMapOvr>
    <a:masterClrMapping/>
  </p:clrMapOvr>
  <p:transition>
    <p:fade/>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862024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3023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160326"/>
      </p:ext>
    </p:extLst>
  </p:cSld>
  <p:clrMapOvr>
    <a:masterClrMapping/>
  </p:clrMapOvr>
  <p:transition>
    <p:fade/>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9222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4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6" name="Title 1"/>
          <p:cNvSpPr>
            <a:spLocks noGrp="1"/>
          </p:cNvSpPr>
          <p:nvPr>
            <p:ph type="ctrTitle" hasCustomPrompt="1"/>
          </p:nvPr>
        </p:nvSpPr>
        <p:spPr>
          <a:xfrm>
            <a:off x="585218" y="2142638"/>
            <a:ext cx="11228387" cy="1720381"/>
          </a:xfrm>
        </p:spPr>
        <p:txBody>
          <a:bodyPr/>
          <a:lstStyle>
            <a:lvl1pPr>
              <a:defRPr sz="5998">
                <a:solidFill>
                  <a:schemeClr val="bg1"/>
                </a:solidFill>
              </a:defRPr>
            </a:lvl1pPr>
          </a:lstStyle>
          <a:p>
            <a:r>
              <a:rPr lang="en-US"/>
              <a:t>Title</a:t>
            </a:r>
          </a:p>
        </p:txBody>
      </p:sp>
      <p:sp>
        <p:nvSpPr>
          <p:cNvPr id="8" name="Subtitle 2"/>
          <p:cNvSpPr>
            <a:spLocks noGrp="1"/>
          </p:cNvSpPr>
          <p:nvPr>
            <p:ph type="subTitle" idx="1" hasCustomPrompt="1"/>
          </p:nvPr>
        </p:nvSpPr>
        <p:spPr>
          <a:xfrm>
            <a:off x="603505" y="3954464"/>
            <a:ext cx="11210099" cy="523220"/>
          </a:xfrm>
        </p:spPr>
        <p:txBody>
          <a:bodyPr/>
          <a:lstStyle>
            <a:lvl1pPr marL="0" indent="0" algn="l">
              <a:buNone/>
              <a:defRPr sz="2200">
                <a:solidFill>
                  <a:schemeClr val="bg1"/>
                </a:solidFill>
                <a:latin typeface="+mn-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446031466"/>
      </p:ext>
    </p:extLst>
  </p:cSld>
  <p:clrMapOvr>
    <a:masterClrMapping/>
  </p:clrMapOvr>
  <p:transition>
    <p:fade/>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_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26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6" name="Title 1"/>
          <p:cNvSpPr>
            <a:spLocks noGrp="1"/>
          </p:cNvSpPr>
          <p:nvPr>
            <p:ph type="ctrTitle" hasCustomPrompt="1"/>
          </p:nvPr>
        </p:nvSpPr>
        <p:spPr>
          <a:xfrm>
            <a:off x="585218" y="2142638"/>
            <a:ext cx="8248671" cy="1720381"/>
          </a:xfrm>
        </p:spPr>
        <p:txBody>
          <a:bodyPr/>
          <a:lstStyle>
            <a:lvl1pPr>
              <a:defRPr sz="5998">
                <a:solidFill>
                  <a:schemeClr val="bg1"/>
                </a:solidFill>
              </a:defRPr>
            </a:lvl1pPr>
          </a:lstStyle>
          <a:p>
            <a:r>
              <a:rPr lang="en-US"/>
              <a:t>Title</a:t>
            </a:r>
          </a:p>
        </p:txBody>
      </p:sp>
      <p:sp>
        <p:nvSpPr>
          <p:cNvPr id="8" name="Subtitle 2"/>
          <p:cNvSpPr>
            <a:spLocks noGrp="1"/>
          </p:cNvSpPr>
          <p:nvPr>
            <p:ph type="subTitle" idx="1" hasCustomPrompt="1"/>
          </p:nvPr>
        </p:nvSpPr>
        <p:spPr>
          <a:xfrm>
            <a:off x="603504" y="3954464"/>
            <a:ext cx="8235236" cy="523220"/>
          </a:xfrm>
        </p:spPr>
        <p:txBody>
          <a:bodyPr/>
          <a:lstStyle>
            <a:lvl1pPr marL="0" indent="0" algn="l">
              <a:buNone/>
              <a:defRPr sz="2200">
                <a:solidFill>
                  <a:schemeClr val="bg1"/>
                </a:solidFill>
                <a:latin typeface="+mn-lt"/>
              </a:defRPr>
            </a:lvl1pPr>
            <a:lvl2pPr marL="457024" indent="0" algn="ctr">
              <a:buNone/>
              <a:defRPr>
                <a:solidFill>
                  <a:schemeClr val="tx1">
                    <a:tint val="75000"/>
                  </a:schemeClr>
                </a:solidFill>
              </a:defRPr>
            </a:lvl2pPr>
            <a:lvl3pPr marL="914049" indent="0" algn="ctr">
              <a:buNone/>
              <a:defRPr>
                <a:solidFill>
                  <a:schemeClr val="tx1">
                    <a:tint val="75000"/>
                  </a:schemeClr>
                </a:solidFill>
              </a:defRPr>
            </a:lvl3pPr>
            <a:lvl4pPr marL="1371073" indent="0" algn="ctr">
              <a:buNone/>
              <a:defRPr>
                <a:solidFill>
                  <a:schemeClr val="tx1">
                    <a:tint val="75000"/>
                  </a:schemeClr>
                </a:solidFill>
              </a:defRPr>
            </a:lvl4pPr>
            <a:lvl5pPr marL="1828098" indent="0" algn="ctr">
              <a:buNone/>
              <a:defRPr>
                <a:solidFill>
                  <a:schemeClr val="tx1">
                    <a:tint val="75000"/>
                  </a:schemeClr>
                </a:solidFill>
              </a:defRPr>
            </a:lvl5pPr>
            <a:lvl6pPr marL="2285122" indent="0" algn="ctr">
              <a:buNone/>
              <a:defRPr>
                <a:solidFill>
                  <a:schemeClr val="tx1">
                    <a:tint val="75000"/>
                  </a:schemeClr>
                </a:solidFill>
              </a:defRPr>
            </a:lvl6pPr>
            <a:lvl7pPr marL="2742146" indent="0" algn="ctr">
              <a:buNone/>
              <a:defRPr>
                <a:solidFill>
                  <a:schemeClr val="tx1">
                    <a:tint val="75000"/>
                  </a:schemeClr>
                </a:solidFill>
              </a:defRPr>
            </a:lvl7pPr>
            <a:lvl8pPr marL="3199170" indent="0" algn="ctr">
              <a:buNone/>
              <a:defRPr>
                <a:solidFill>
                  <a:schemeClr val="tx1">
                    <a:tint val="75000"/>
                  </a:schemeClr>
                </a:solidFill>
              </a:defRPr>
            </a:lvl8pPr>
            <a:lvl9pPr marL="3656195" indent="0" algn="ctr">
              <a:buNone/>
              <a:defRPr>
                <a:solidFill>
                  <a:schemeClr val="tx1">
                    <a:tint val="75000"/>
                  </a:schemeClr>
                </a:solidFill>
              </a:defRPr>
            </a:lvl9pPr>
          </a:lstStyle>
          <a:p>
            <a:r>
              <a:rPr lang="en-US"/>
              <a:t>Subtitle</a:t>
            </a:r>
          </a:p>
        </p:txBody>
      </p:sp>
      <p:grpSp>
        <p:nvGrpSpPr>
          <p:cNvPr id="5" name="Group 4"/>
          <p:cNvGrpSpPr/>
          <p:nvPr userDrawn="1"/>
        </p:nvGrpSpPr>
        <p:grpSpPr>
          <a:xfrm>
            <a:off x="8925989" y="1341233"/>
            <a:ext cx="3510488" cy="5537837"/>
            <a:chOff x="8925987" y="1341231"/>
            <a:chExt cx="3510488" cy="5537837"/>
          </a:xfrm>
        </p:grpSpPr>
        <p:sp>
          <p:nvSpPr>
            <p:cNvPr id="7" name="Freeform 6"/>
            <p:cNvSpPr>
              <a:spLocks/>
            </p:cNvSpPr>
            <p:nvPr/>
          </p:nvSpPr>
          <p:spPr bwMode="auto">
            <a:xfrm>
              <a:off x="9080596" y="2696006"/>
              <a:ext cx="3246304" cy="4001502"/>
            </a:xfrm>
            <a:custGeom>
              <a:avLst/>
              <a:gdLst>
                <a:gd name="T0" fmla="*/ 0 w 2476"/>
                <a:gd name="T1" fmla="*/ 2588 h 3052"/>
                <a:gd name="T2" fmla="*/ 1237 w 2476"/>
                <a:gd name="T3" fmla="*/ 0 h 3052"/>
                <a:gd name="T4" fmla="*/ 2476 w 2476"/>
                <a:gd name="T5" fmla="*/ 976 h 3052"/>
                <a:gd name="T6" fmla="*/ 495 w 2476"/>
                <a:gd name="T7" fmla="*/ 3052 h 3052"/>
                <a:gd name="T8" fmla="*/ 0 w 2476"/>
                <a:gd name="T9" fmla="*/ 2588 h 3052"/>
              </a:gdLst>
              <a:ahLst/>
              <a:cxnLst>
                <a:cxn ang="0">
                  <a:pos x="T0" y="T1"/>
                </a:cxn>
                <a:cxn ang="0">
                  <a:pos x="T2" y="T3"/>
                </a:cxn>
                <a:cxn ang="0">
                  <a:pos x="T4" y="T5"/>
                </a:cxn>
                <a:cxn ang="0">
                  <a:pos x="T6" y="T7"/>
                </a:cxn>
                <a:cxn ang="0">
                  <a:pos x="T8" y="T9"/>
                </a:cxn>
              </a:cxnLst>
              <a:rect l="0" t="0" r="r" b="b"/>
              <a:pathLst>
                <a:path w="2476" h="3052">
                  <a:moveTo>
                    <a:pt x="0" y="2588"/>
                  </a:moveTo>
                  <a:lnTo>
                    <a:pt x="1237" y="0"/>
                  </a:lnTo>
                  <a:lnTo>
                    <a:pt x="2476" y="976"/>
                  </a:lnTo>
                  <a:lnTo>
                    <a:pt x="495" y="3052"/>
                  </a:lnTo>
                  <a:lnTo>
                    <a:pt x="0" y="2588"/>
                  </a:lnTo>
                  <a:close/>
                </a:path>
              </a:pathLst>
            </a:custGeom>
            <a:solidFill>
              <a:schemeClr val="accent1">
                <a:lumMod val="20000"/>
                <a:lumOff val="80000"/>
                <a:alpha val="14000"/>
              </a:scheme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9" name="Freeform 5"/>
            <p:cNvSpPr>
              <a:spLocks/>
            </p:cNvSpPr>
            <p:nvPr/>
          </p:nvSpPr>
          <p:spPr bwMode="auto">
            <a:xfrm>
              <a:off x="11185247" y="1341231"/>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10" name="Freeform 5"/>
            <p:cNvSpPr>
              <a:spLocks/>
            </p:cNvSpPr>
            <p:nvPr/>
          </p:nvSpPr>
          <p:spPr bwMode="auto">
            <a:xfrm>
              <a:off x="10332390" y="1583889"/>
              <a:ext cx="1239838" cy="813644"/>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11" name="Freeform 5"/>
            <p:cNvSpPr>
              <a:spLocks/>
            </p:cNvSpPr>
            <p:nvPr/>
          </p:nvSpPr>
          <p:spPr bwMode="auto">
            <a:xfrm>
              <a:off x="9405174" y="1369064"/>
              <a:ext cx="895827" cy="587887"/>
            </a:xfrm>
            <a:custGeom>
              <a:avLst/>
              <a:gdLst>
                <a:gd name="T0" fmla="*/ 168 w 1054"/>
                <a:gd name="T1" fmla="*/ 303 h 690"/>
                <a:gd name="T2" fmla="*/ 168 w 1054"/>
                <a:gd name="T3" fmla="*/ 289 h 690"/>
                <a:gd name="T4" fmla="*/ 459 w 1054"/>
                <a:gd name="T5" fmla="*/ 0 h 690"/>
                <a:gd name="T6" fmla="*/ 701 w 1054"/>
                <a:gd name="T7" fmla="*/ 129 h 690"/>
                <a:gd name="T8" fmla="*/ 781 w 1054"/>
                <a:gd name="T9" fmla="*/ 108 h 690"/>
                <a:gd name="T10" fmla="*/ 875 w 1054"/>
                <a:gd name="T11" fmla="*/ 136 h 690"/>
                <a:gd name="T12" fmla="*/ 950 w 1054"/>
                <a:gd name="T13" fmla="*/ 272 h 690"/>
                <a:gd name="T14" fmla="*/ 1054 w 1054"/>
                <a:gd name="T15" fmla="*/ 463 h 690"/>
                <a:gd name="T16" fmla="*/ 851 w 1054"/>
                <a:gd name="T17" fmla="*/ 690 h 690"/>
                <a:gd name="T18" fmla="*/ 825 w 1054"/>
                <a:gd name="T19" fmla="*/ 690 h 690"/>
                <a:gd name="T20" fmla="*/ 802 w 1054"/>
                <a:gd name="T21" fmla="*/ 690 h 690"/>
                <a:gd name="T22" fmla="*/ 327 w 1054"/>
                <a:gd name="T23" fmla="*/ 690 h 690"/>
                <a:gd name="T24" fmla="*/ 318 w 1054"/>
                <a:gd name="T25" fmla="*/ 690 h 690"/>
                <a:gd name="T26" fmla="*/ 306 w 1054"/>
                <a:gd name="T27" fmla="*/ 690 h 690"/>
                <a:gd name="T28" fmla="*/ 271 w 1054"/>
                <a:gd name="T29" fmla="*/ 690 h 690"/>
                <a:gd name="T30" fmla="*/ 195 w 1054"/>
                <a:gd name="T31" fmla="*/ 690 h 690"/>
                <a:gd name="T32" fmla="*/ 0 w 1054"/>
                <a:gd name="T33" fmla="*/ 495 h 690"/>
                <a:gd name="T34" fmla="*/ 168 w 1054"/>
                <a:gd name="T35" fmla="*/ 303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4" h="690">
                  <a:moveTo>
                    <a:pt x="168" y="303"/>
                  </a:moveTo>
                  <a:cubicBezTo>
                    <a:pt x="168" y="299"/>
                    <a:pt x="168" y="293"/>
                    <a:pt x="168" y="289"/>
                  </a:cubicBezTo>
                  <a:cubicBezTo>
                    <a:pt x="168" y="129"/>
                    <a:pt x="298" y="0"/>
                    <a:pt x="459" y="0"/>
                  </a:cubicBezTo>
                  <a:cubicBezTo>
                    <a:pt x="560" y="0"/>
                    <a:pt x="649" y="52"/>
                    <a:pt x="701" y="129"/>
                  </a:cubicBezTo>
                  <a:cubicBezTo>
                    <a:pt x="725" y="116"/>
                    <a:pt x="752" y="108"/>
                    <a:pt x="781" y="108"/>
                  </a:cubicBezTo>
                  <a:cubicBezTo>
                    <a:pt x="816" y="108"/>
                    <a:pt x="848" y="118"/>
                    <a:pt x="875" y="136"/>
                  </a:cubicBezTo>
                  <a:cubicBezTo>
                    <a:pt x="919" y="166"/>
                    <a:pt x="948" y="215"/>
                    <a:pt x="950" y="272"/>
                  </a:cubicBezTo>
                  <a:cubicBezTo>
                    <a:pt x="1012" y="312"/>
                    <a:pt x="1054" y="384"/>
                    <a:pt x="1054" y="463"/>
                  </a:cubicBezTo>
                  <a:cubicBezTo>
                    <a:pt x="1054" y="580"/>
                    <a:pt x="965" y="676"/>
                    <a:pt x="851" y="690"/>
                  </a:cubicBezTo>
                  <a:cubicBezTo>
                    <a:pt x="843" y="690"/>
                    <a:pt x="833" y="690"/>
                    <a:pt x="825" y="690"/>
                  </a:cubicBezTo>
                  <a:cubicBezTo>
                    <a:pt x="818" y="690"/>
                    <a:pt x="810" y="690"/>
                    <a:pt x="802" y="690"/>
                  </a:cubicBezTo>
                  <a:cubicBezTo>
                    <a:pt x="696" y="690"/>
                    <a:pt x="446" y="690"/>
                    <a:pt x="327" y="690"/>
                  </a:cubicBezTo>
                  <a:cubicBezTo>
                    <a:pt x="324" y="690"/>
                    <a:pt x="320" y="690"/>
                    <a:pt x="318" y="690"/>
                  </a:cubicBezTo>
                  <a:cubicBezTo>
                    <a:pt x="306" y="690"/>
                    <a:pt x="306" y="690"/>
                    <a:pt x="306" y="690"/>
                  </a:cubicBezTo>
                  <a:cubicBezTo>
                    <a:pt x="300" y="690"/>
                    <a:pt x="283" y="690"/>
                    <a:pt x="271" y="690"/>
                  </a:cubicBezTo>
                  <a:cubicBezTo>
                    <a:pt x="195" y="690"/>
                    <a:pt x="195" y="690"/>
                    <a:pt x="195" y="690"/>
                  </a:cubicBezTo>
                  <a:cubicBezTo>
                    <a:pt x="87" y="688"/>
                    <a:pt x="0" y="601"/>
                    <a:pt x="0" y="495"/>
                  </a:cubicBezTo>
                  <a:cubicBezTo>
                    <a:pt x="0" y="397"/>
                    <a:pt x="73" y="316"/>
                    <a:pt x="168" y="303"/>
                  </a:cubicBez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grpSp>
          <p:nvGrpSpPr>
            <p:cNvPr id="12" name="Group 11"/>
            <p:cNvGrpSpPr/>
            <p:nvPr/>
          </p:nvGrpSpPr>
          <p:grpSpPr>
            <a:xfrm>
              <a:off x="11280477" y="3072737"/>
              <a:ext cx="1155998" cy="1162044"/>
              <a:chOff x="13209584" y="-2840041"/>
              <a:chExt cx="1820862" cy="1830385"/>
            </a:xfrm>
          </p:grpSpPr>
          <p:sp>
            <p:nvSpPr>
              <p:cNvPr id="26" name="Oval 5"/>
              <p:cNvSpPr>
                <a:spLocks noChangeArrowheads="1"/>
              </p:cNvSpPr>
              <p:nvPr/>
            </p:nvSpPr>
            <p:spPr bwMode="auto">
              <a:xfrm>
                <a:off x="13209584" y="-2840041"/>
                <a:ext cx="1820862" cy="1830385"/>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7" name="Freeform 6"/>
              <p:cNvSpPr>
                <a:spLocks/>
              </p:cNvSpPr>
              <p:nvPr/>
            </p:nvSpPr>
            <p:spPr bwMode="auto">
              <a:xfrm>
                <a:off x="13633446" y="-2205042"/>
                <a:ext cx="488950" cy="836611"/>
              </a:xfrm>
              <a:custGeom>
                <a:avLst/>
                <a:gdLst>
                  <a:gd name="T0" fmla="*/ 308 w 308"/>
                  <a:gd name="T1" fmla="*/ 175 h 527"/>
                  <a:gd name="T2" fmla="*/ 305 w 308"/>
                  <a:gd name="T3" fmla="*/ 527 h 527"/>
                  <a:gd name="T4" fmla="*/ 0 w 308"/>
                  <a:gd name="T5" fmla="*/ 351 h 527"/>
                  <a:gd name="T6" fmla="*/ 2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2" y="0"/>
                    </a:lnTo>
                    <a:lnTo>
                      <a:pt x="308" y="175"/>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8" name="Freeform 7"/>
              <p:cNvSpPr>
                <a:spLocks/>
              </p:cNvSpPr>
              <p:nvPr/>
            </p:nvSpPr>
            <p:spPr bwMode="auto">
              <a:xfrm>
                <a:off x="14122396" y="-2205042"/>
                <a:ext cx="484187" cy="836611"/>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EB3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9" name="Freeform 8"/>
              <p:cNvSpPr>
                <a:spLocks/>
              </p:cNvSpPr>
              <p:nvPr/>
            </p:nvSpPr>
            <p:spPr bwMode="auto">
              <a:xfrm>
                <a:off x="13636621" y="-2484441"/>
                <a:ext cx="969962" cy="557212"/>
              </a:xfrm>
              <a:custGeom>
                <a:avLst/>
                <a:gdLst>
                  <a:gd name="T0" fmla="*/ 306 w 611"/>
                  <a:gd name="T1" fmla="*/ 351 h 351"/>
                  <a:gd name="T2" fmla="*/ 0 w 611"/>
                  <a:gd name="T3" fmla="*/ 173 h 351"/>
                  <a:gd name="T4" fmla="*/ 303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3" y="0"/>
                    </a:lnTo>
                    <a:lnTo>
                      <a:pt x="611" y="173"/>
                    </a:lnTo>
                    <a:lnTo>
                      <a:pt x="306" y="351"/>
                    </a:lnTo>
                    <a:close/>
                  </a:path>
                </a:pathLst>
              </a:custGeom>
              <a:solidFill>
                <a:srgbClr val="FCD1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grpSp>
        <p:grpSp>
          <p:nvGrpSpPr>
            <p:cNvPr id="13" name="Group 12"/>
            <p:cNvGrpSpPr/>
            <p:nvPr/>
          </p:nvGrpSpPr>
          <p:grpSpPr>
            <a:xfrm>
              <a:off x="10518590" y="2205906"/>
              <a:ext cx="1227128" cy="1233544"/>
              <a:chOff x="15478120" y="-2840041"/>
              <a:chExt cx="1820862" cy="1830385"/>
            </a:xfrm>
          </p:grpSpPr>
          <p:sp>
            <p:nvSpPr>
              <p:cNvPr id="22" name="Oval 9"/>
              <p:cNvSpPr>
                <a:spLocks noChangeArrowheads="1"/>
              </p:cNvSpPr>
              <p:nvPr/>
            </p:nvSpPr>
            <p:spPr bwMode="auto">
              <a:xfrm>
                <a:off x="15478120" y="-2840041"/>
                <a:ext cx="1820862" cy="1830385"/>
              </a:xfrm>
              <a:prstGeom prst="ellipse">
                <a:avLst/>
              </a:prstGeom>
              <a:solidFill>
                <a:srgbClr val="00B2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3" name="Freeform 10"/>
              <p:cNvSpPr>
                <a:spLocks/>
              </p:cNvSpPr>
              <p:nvPr/>
            </p:nvSpPr>
            <p:spPr bwMode="auto">
              <a:xfrm>
                <a:off x="15901983" y="-2205042"/>
                <a:ext cx="488950" cy="836611"/>
              </a:xfrm>
              <a:custGeom>
                <a:avLst/>
                <a:gdLst>
                  <a:gd name="T0" fmla="*/ 308 w 308"/>
                  <a:gd name="T1" fmla="*/ 175 h 527"/>
                  <a:gd name="T2" fmla="*/ 305 w 308"/>
                  <a:gd name="T3" fmla="*/ 527 h 527"/>
                  <a:gd name="T4" fmla="*/ 0 w 308"/>
                  <a:gd name="T5" fmla="*/ 351 h 527"/>
                  <a:gd name="T6" fmla="*/ 0 w 308"/>
                  <a:gd name="T7" fmla="*/ 0 h 527"/>
                  <a:gd name="T8" fmla="*/ 308 w 308"/>
                  <a:gd name="T9" fmla="*/ 175 h 527"/>
                </a:gdLst>
                <a:ahLst/>
                <a:cxnLst>
                  <a:cxn ang="0">
                    <a:pos x="T0" y="T1"/>
                  </a:cxn>
                  <a:cxn ang="0">
                    <a:pos x="T2" y="T3"/>
                  </a:cxn>
                  <a:cxn ang="0">
                    <a:pos x="T4" y="T5"/>
                  </a:cxn>
                  <a:cxn ang="0">
                    <a:pos x="T6" y="T7"/>
                  </a:cxn>
                  <a:cxn ang="0">
                    <a:pos x="T8" y="T9"/>
                  </a:cxn>
                </a:cxnLst>
                <a:rect l="0" t="0" r="r" b="b"/>
                <a:pathLst>
                  <a:path w="308" h="527">
                    <a:moveTo>
                      <a:pt x="308" y="175"/>
                    </a:moveTo>
                    <a:lnTo>
                      <a:pt x="305" y="527"/>
                    </a:lnTo>
                    <a:lnTo>
                      <a:pt x="0" y="351"/>
                    </a:lnTo>
                    <a:lnTo>
                      <a:pt x="0" y="0"/>
                    </a:lnTo>
                    <a:lnTo>
                      <a:pt x="308" y="175"/>
                    </a:lnTo>
                    <a:close/>
                  </a:path>
                </a:pathLst>
              </a:custGeom>
              <a:solidFill>
                <a:srgbClr val="009E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4" name="Freeform 11"/>
              <p:cNvSpPr>
                <a:spLocks/>
              </p:cNvSpPr>
              <p:nvPr/>
            </p:nvSpPr>
            <p:spPr bwMode="auto">
              <a:xfrm>
                <a:off x="16386170" y="-2205042"/>
                <a:ext cx="488950" cy="836611"/>
              </a:xfrm>
              <a:custGeom>
                <a:avLst/>
                <a:gdLst>
                  <a:gd name="T0" fmla="*/ 3 w 308"/>
                  <a:gd name="T1" fmla="*/ 175 h 527"/>
                  <a:gd name="T2" fmla="*/ 0 w 308"/>
                  <a:gd name="T3" fmla="*/ 527 h 527"/>
                  <a:gd name="T4" fmla="*/ 306 w 308"/>
                  <a:gd name="T5" fmla="*/ 351 h 527"/>
                  <a:gd name="T6" fmla="*/ 308 w 308"/>
                  <a:gd name="T7" fmla="*/ 0 h 527"/>
                  <a:gd name="T8" fmla="*/ 3 w 308"/>
                  <a:gd name="T9" fmla="*/ 175 h 527"/>
                </a:gdLst>
                <a:ahLst/>
                <a:cxnLst>
                  <a:cxn ang="0">
                    <a:pos x="T0" y="T1"/>
                  </a:cxn>
                  <a:cxn ang="0">
                    <a:pos x="T2" y="T3"/>
                  </a:cxn>
                  <a:cxn ang="0">
                    <a:pos x="T4" y="T5"/>
                  </a:cxn>
                  <a:cxn ang="0">
                    <a:pos x="T6" y="T7"/>
                  </a:cxn>
                  <a:cxn ang="0">
                    <a:pos x="T8" y="T9"/>
                  </a:cxn>
                </a:cxnLst>
                <a:rect l="0" t="0" r="r" b="b"/>
                <a:pathLst>
                  <a:path w="308" h="527">
                    <a:moveTo>
                      <a:pt x="3" y="175"/>
                    </a:moveTo>
                    <a:lnTo>
                      <a:pt x="0" y="527"/>
                    </a:lnTo>
                    <a:lnTo>
                      <a:pt x="306" y="351"/>
                    </a:lnTo>
                    <a:lnTo>
                      <a:pt x="308" y="0"/>
                    </a:lnTo>
                    <a:lnTo>
                      <a:pt x="3" y="175"/>
                    </a:lnTo>
                    <a:close/>
                  </a:path>
                </a:pathLst>
              </a:custGeom>
              <a:solidFill>
                <a:srgbClr val="007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5" name="Freeform 12"/>
              <p:cNvSpPr>
                <a:spLocks/>
              </p:cNvSpPr>
              <p:nvPr/>
            </p:nvSpPr>
            <p:spPr bwMode="auto">
              <a:xfrm>
                <a:off x="15901983" y="-2484441"/>
                <a:ext cx="973137" cy="557212"/>
              </a:xfrm>
              <a:custGeom>
                <a:avLst/>
                <a:gdLst>
                  <a:gd name="T0" fmla="*/ 308 w 613"/>
                  <a:gd name="T1" fmla="*/ 351 h 351"/>
                  <a:gd name="T2" fmla="*/ 0 w 613"/>
                  <a:gd name="T3" fmla="*/ 173 h 351"/>
                  <a:gd name="T4" fmla="*/ 305 w 613"/>
                  <a:gd name="T5" fmla="*/ 0 h 351"/>
                  <a:gd name="T6" fmla="*/ 613 w 613"/>
                  <a:gd name="T7" fmla="*/ 173 h 351"/>
                  <a:gd name="T8" fmla="*/ 308 w 613"/>
                  <a:gd name="T9" fmla="*/ 351 h 351"/>
                </a:gdLst>
                <a:ahLst/>
                <a:cxnLst>
                  <a:cxn ang="0">
                    <a:pos x="T0" y="T1"/>
                  </a:cxn>
                  <a:cxn ang="0">
                    <a:pos x="T2" y="T3"/>
                  </a:cxn>
                  <a:cxn ang="0">
                    <a:pos x="T4" y="T5"/>
                  </a:cxn>
                  <a:cxn ang="0">
                    <a:pos x="T6" y="T7"/>
                  </a:cxn>
                  <a:cxn ang="0">
                    <a:pos x="T8" y="T9"/>
                  </a:cxn>
                </a:cxnLst>
                <a:rect l="0" t="0" r="r" b="b"/>
                <a:pathLst>
                  <a:path w="613" h="351">
                    <a:moveTo>
                      <a:pt x="308" y="351"/>
                    </a:moveTo>
                    <a:lnTo>
                      <a:pt x="0" y="173"/>
                    </a:lnTo>
                    <a:lnTo>
                      <a:pt x="305" y="0"/>
                    </a:lnTo>
                    <a:lnTo>
                      <a:pt x="613" y="173"/>
                    </a:lnTo>
                    <a:lnTo>
                      <a:pt x="308" y="351"/>
                    </a:lnTo>
                    <a:close/>
                  </a:path>
                </a:pathLst>
              </a:custGeom>
              <a:solidFill>
                <a:srgbClr val="55D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grpSp>
        <p:grpSp>
          <p:nvGrpSpPr>
            <p:cNvPr id="14" name="Group 13"/>
            <p:cNvGrpSpPr/>
            <p:nvPr/>
          </p:nvGrpSpPr>
          <p:grpSpPr>
            <a:xfrm>
              <a:off x="10136778" y="3451591"/>
              <a:ext cx="1520689" cy="1531312"/>
              <a:chOff x="9685432" y="3577886"/>
              <a:chExt cx="1520689" cy="1531312"/>
            </a:xfrm>
          </p:grpSpPr>
          <p:sp>
            <p:nvSpPr>
              <p:cNvPr id="18" name="Oval 13"/>
              <p:cNvSpPr>
                <a:spLocks noChangeArrowheads="1"/>
              </p:cNvSpPr>
              <p:nvPr/>
            </p:nvSpPr>
            <p:spPr bwMode="auto">
              <a:xfrm>
                <a:off x="9685432" y="3577886"/>
                <a:ext cx="1520689" cy="1531312"/>
              </a:xfrm>
              <a:prstGeom prst="ellipse">
                <a:avLst/>
              </a:prstGeom>
              <a:solidFill>
                <a:srgbClr val="4668C5">
                  <a:alpha val="85000"/>
                </a:srgbClr>
              </a:solidFill>
              <a:ln>
                <a:noFill/>
              </a:ln>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19" name="Freeform 14"/>
              <p:cNvSpPr>
                <a:spLocks/>
              </p:cNvSpPr>
              <p:nvPr/>
            </p:nvSpPr>
            <p:spPr bwMode="auto">
              <a:xfrm>
                <a:off x="10040039" y="4109130"/>
                <a:ext cx="406403" cy="699914"/>
              </a:xfrm>
              <a:custGeom>
                <a:avLst/>
                <a:gdLst>
                  <a:gd name="T0" fmla="*/ 306 w 306"/>
                  <a:gd name="T1" fmla="*/ 175 h 527"/>
                  <a:gd name="T2" fmla="*/ 306 w 306"/>
                  <a:gd name="T3" fmla="*/ 527 h 527"/>
                  <a:gd name="T4" fmla="*/ 0 w 306"/>
                  <a:gd name="T5" fmla="*/ 351 h 527"/>
                  <a:gd name="T6" fmla="*/ 0 w 306"/>
                  <a:gd name="T7" fmla="*/ 0 h 527"/>
                  <a:gd name="T8" fmla="*/ 306 w 306"/>
                  <a:gd name="T9" fmla="*/ 175 h 527"/>
                </a:gdLst>
                <a:ahLst/>
                <a:cxnLst>
                  <a:cxn ang="0">
                    <a:pos x="T0" y="T1"/>
                  </a:cxn>
                  <a:cxn ang="0">
                    <a:pos x="T2" y="T3"/>
                  </a:cxn>
                  <a:cxn ang="0">
                    <a:pos x="T4" y="T5"/>
                  </a:cxn>
                  <a:cxn ang="0">
                    <a:pos x="T6" y="T7"/>
                  </a:cxn>
                  <a:cxn ang="0">
                    <a:pos x="T8" y="T9"/>
                  </a:cxn>
                </a:cxnLst>
                <a:rect l="0" t="0" r="r" b="b"/>
                <a:pathLst>
                  <a:path w="306" h="527">
                    <a:moveTo>
                      <a:pt x="306" y="175"/>
                    </a:moveTo>
                    <a:lnTo>
                      <a:pt x="306" y="527"/>
                    </a:lnTo>
                    <a:lnTo>
                      <a:pt x="0" y="351"/>
                    </a:lnTo>
                    <a:lnTo>
                      <a:pt x="0" y="0"/>
                    </a:lnTo>
                    <a:lnTo>
                      <a:pt x="306" y="175"/>
                    </a:ln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0" name="Freeform 15"/>
              <p:cNvSpPr>
                <a:spLocks/>
              </p:cNvSpPr>
              <p:nvPr/>
            </p:nvSpPr>
            <p:spPr bwMode="auto">
              <a:xfrm>
                <a:off x="10446440" y="4109130"/>
                <a:ext cx="405074" cy="699914"/>
              </a:xfrm>
              <a:custGeom>
                <a:avLst/>
                <a:gdLst>
                  <a:gd name="T0" fmla="*/ 0 w 305"/>
                  <a:gd name="T1" fmla="*/ 175 h 527"/>
                  <a:gd name="T2" fmla="*/ 0 w 305"/>
                  <a:gd name="T3" fmla="*/ 527 h 527"/>
                  <a:gd name="T4" fmla="*/ 305 w 305"/>
                  <a:gd name="T5" fmla="*/ 351 h 527"/>
                  <a:gd name="T6" fmla="*/ 305 w 305"/>
                  <a:gd name="T7" fmla="*/ 0 h 527"/>
                  <a:gd name="T8" fmla="*/ 0 w 305"/>
                  <a:gd name="T9" fmla="*/ 175 h 527"/>
                </a:gdLst>
                <a:ahLst/>
                <a:cxnLst>
                  <a:cxn ang="0">
                    <a:pos x="T0" y="T1"/>
                  </a:cxn>
                  <a:cxn ang="0">
                    <a:pos x="T2" y="T3"/>
                  </a:cxn>
                  <a:cxn ang="0">
                    <a:pos x="T4" y="T5"/>
                  </a:cxn>
                  <a:cxn ang="0">
                    <a:pos x="T6" y="T7"/>
                  </a:cxn>
                  <a:cxn ang="0">
                    <a:pos x="T8" y="T9"/>
                  </a:cxn>
                </a:cxnLst>
                <a:rect l="0" t="0" r="r" b="b"/>
                <a:pathLst>
                  <a:path w="305" h="527">
                    <a:moveTo>
                      <a:pt x="0" y="175"/>
                    </a:moveTo>
                    <a:lnTo>
                      <a:pt x="0" y="527"/>
                    </a:lnTo>
                    <a:lnTo>
                      <a:pt x="305" y="351"/>
                    </a:lnTo>
                    <a:lnTo>
                      <a:pt x="305" y="0"/>
                    </a:lnTo>
                    <a:lnTo>
                      <a:pt x="0" y="175"/>
                    </a:lnTo>
                    <a:close/>
                  </a:path>
                </a:pathLst>
              </a:custGeom>
              <a:solidFill>
                <a:srgbClr val="4423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sp>
            <p:nvSpPr>
              <p:cNvPr id="21" name="Freeform 16"/>
              <p:cNvSpPr>
                <a:spLocks/>
              </p:cNvSpPr>
              <p:nvPr/>
            </p:nvSpPr>
            <p:spPr bwMode="auto">
              <a:xfrm>
                <a:off x="10040039" y="3875383"/>
                <a:ext cx="811477" cy="466167"/>
              </a:xfrm>
              <a:custGeom>
                <a:avLst/>
                <a:gdLst>
                  <a:gd name="T0" fmla="*/ 306 w 611"/>
                  <a:gd name="T1" fmla="*/ 351 h 351"/>
                  <a:gd name="T2" fmla="*/ 0 w 611"/>
                  <a:gd name="T3" fmla="*/ 173 h 351"/>
                  <a:gd name="T4" fmla="*/ 306 w 611"/>
                  <a:gd name="T5" fmla="*/ 0 h 351"/>
                  <a:gd name="T6" fmla="*/ 611 w 611"/>
                  <a:gd name="T7" fmla="*/ 173 h 351"/>
                  <a:gd name="T8" fmla="*/ 306 w 611"/>
                  <a:gd name="T9" fmla="*/ 351 h 351"/>
                </a:gdLst>
                <a:ahLst/>
                <a:cxnLst>
                  <a:cxn ang="0">
                    <a:pos x="T0" y="T1"/>
                  </a:cxn>
                  <a:cxn ang="0">
                    <a:pos x="T2" y="T3"/>
                  </a:cxn>
                  <a:cxn ang="0">
                    <a:pos x="T4" y="T5"/>
                  </a:cxn>
                  <a:cxn ang="0">
                    <a:pos x="T6" y="T7"/>
                  </a:cxn>
                  <a:cxn ang="0">
                    <a:pos x="T8" y="T9"/>
                  </a:cxn>
                </a:cxnLst>
                <a:rect l="0" t="0" r="r" b="b"/>
                <a:pathLst>
                  <a:path w="611" h="351">
                    <a:moveTo>
                      <a:pt x="306" y="351"/>
                    </a:moveTo>
                    <a:lnTo>
                      <a:pt x="0" y="173"/>
                    </a:lnTo>
                    <a:lnTo>
                      <a:pt x="306" y="0"/>
                    </a:lnTo>
                    <a:lnTo>
                      <a:pt x="611" y="173"/>
                    </a:lnTo>
                    <a:lnTo>
                      <a:pt x="306" y="351"/>
                    </a:lnTo>
                    <a:close/>
                  </a:path>
                </a:pathLst>
              </a:custGeom>
              <a:solidFill>
                <a:srgbClr val="9B4F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84"/>
                <a:endParaRPr lang="en-US" sz="1800">
                  <a:solidFill>
                    <a:srgbClr val="000000"/>
                  </a:solidFill>
                </a:endParaRPr>
              </a:p>
            </p:txBody>
          </p:sp>
        </p:grpSp>
        <p:sp>
          <p:nvSpPr>
            <p:cNvPr id="15" name="TextBox 14"/>
            <p:cNvSpPr txBox="1"/>
            <p:nvPr/>
          </p:nvSpPr>
          <p:spPr>
            <a:xfrm>
              <a:off x="10272407" y="5327699"/>
              <a:ext cx="593726" cy="593726"/>
            </a:xfrm>
            <a:prstGeom prst="ellipse">
              <a:avLst/>
            </a:prstGeom>
            <a:solidFill>
              <a:schemeClr val="accent5"/>
            </a:solidFill>
          </p:spPr>
          <p:txBody>
            <a:bodyPr wrap="none" lIns="182880" tIns="146304" rIns="182880" bIns="146304" rtlCol="0" anchor="ctr">
              <a:noAutofit/>
            </a:bodyPr>
            <a:lstStyle/>
            <a:p>
              <a:pPr algn="ctr" defTabSz="932384">
                <a:lnSpc>
                  <a:spcPct val="90000"/>
                </a:lnSpc>
                <a:spcAft>
                  <a:spcPts val="600"/>
                </a:spcAft>
              </a:pPr>
              <a:endParaRPr lang="en-US" sz="1398" b="1">
                <a:solidFill>
                  <a:srgbClr val="FF8C00">
                    <a:lumMod val="40000"/>
                    <a:lumOff val="60000"/>
                  </a:srgbClr>
                </a:solidFill>
              </a:endParaRPr>
            </a:p>
          </p:txBody>
        </p:sp>
        <p:sp>
          <p:nvSpPr>
            <p:cNvPr id="16" name="TextBox 15"/>
            <p:cNvSpPr txBox="1"/>
            <p:nvPr/>
          </p:nvSpPr>
          <p:spPr>
            <a:xfrm>
              <a:off x="8991666" y="5478462"/>
              <a:ext cx="593726" cy="593726"/>
            </a:xfrm>
            <a:prstGeom prst="ellipse">
              <a:avLst/>
            </a:prstGeom>
            <a:solidFill>
              <a:schemeClr val="accent1">
                <a:lumMod val="60000"/>
                <a:lumOff val="40000"/>
              </a:schemeClr>
            </a:solidFill>
          </p:spPr>
          <p:txBody>
            <a:bodyPr wrap="none" lIns="182880" tIns="146304" rIns="182880" bIns="146304" rtlCol="0" anchor="ctr">
              <a:noAutofit/>
            </a:bodyPr>
            <a:lstStyle/>
            <a:p>
              <a:pPr algn="ctr" defTabSz="932384">
                <a:lnSpc>
                  <a:spcPct val="90000"/>
                </a:lnSpc>
                <a:spcAft>
                  <a:spcPts val="600"/>
                </a:spcAft>
              </a:pPr>
              <a:endParaRPr lang="en-US" sz="1398" b="1">
                <a:solidFill>
                  <a:srgbClr val="0072C6">
                    <a:lumMod val="60000"/>
                    <a:lumOff val="40000"/>
                  </a:srgbClr>
                </a:solidFill>
              </a:endParaRPr>
            </a:p>
          </p:txBody>
        </p:sp>
        <p:sp>
          <p:nvSpPr>
            <p:cNvPr id="17" name="TextBox 16"/>
            <p:cNvSpPr txBox="1"/>
            <p:nvPr/>
          </p:nvSpPr>
          <p:spPr>
            <a:xfrm>
              <a:off x="8925987" y="5964668"/>
              <a:ext cx="914400" cy="914400"/>
            </a:xfrm>
            <a:prstGeom prst="ellipse">
              <a:avLst/>
            </a:prstGeom>
            <a:solidFill>
              <a:schemeClr val="tx2"/>
            </a:solidFill>
          </p:spPr>
          <p:txBody>
            <a:bodyPr wrap="none" lIns="182880" tIns="146304" rIns="182880" bIns="146304" rtlCol="0" anchor="ctr">
              <a:noAutofit/>
            </a:bodyPr>
            <a:lstStyle/>
            <a:p>
              <a:pPr algn="ctr" defTabSz="932384">
                <a:lnSpc>
                  <a:spcPct val="90000"/>
                </a:lnSpc>
                <a:spcAft>
                  <a:spcPts val="600"/>
                </a:spcAft>
              </a:pPr>
              <a:endParaRPr lang="en-US" sz="1800" b="1">
                <a:solidFill>
                  <a:srgbClr val="FFFFFF">
                    <a:lumMod val="65000"/>
                  </a:srgbClr>
                </a:solidFill>
              </a:endParaRPr>
            </a:p>
          </p:txBody>
        </p:sp>
      </p:grpSp>
    </p:spTree>
    <p:extLst>
      <p:ext uri="{BB962C8B-B14F-4D97-AF65-F5344CB8AC3E}">
        <p14:creationId xmlns:p14="http://schemas.microsoft.com/office/powerpoint/2010/main" val="4237880717"/>
      </p:ext>
    </p:extLst>
  </p:cSld>
  <p:clrMapOvr>
    <a:masterClrMapping/>
  </p:clrMapOvr>
  <p:transition>
    <p:fade/>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44pt Title/26pt Bullet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2293"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585216" y="264964"/>
            <a:ext cx="11226195" cy="1097302"/>
          </a:xfrm>
        </p:spPr>
        <p:txBody>
          <a:bodyPr lIns="0" tIns="91440" rIns="146304" bIns="91440"/>
          <a:lstStyle>
            <a:lvl1pPr>
              <a:lnSpc>
                <a:spcPts val="4898"/>
              </a:lnSpc>
              <a:defRPr sz="4398" baseline="0">
                <a:solidFill>
                  <a:schemeClr val="accent1"/>
                </a:solidFill>
              </a:defRPr>
            </a:lvl1pPr>
          </a:lstStyle>
          <a:p>
            <a:r>
              <a:rPr lang="en-US" err="1"/>
              <a:t>Lorem</a:t>
            </a:r>
            <a:r>
              <a:rPr lang="en-US"/>
              <a:t> </a:t>
            </a:r>
            <a:r>
              <a:rPr lang="en-US" err="1"/>
              <a:t>ipsum</a:t>
            </a:r>
            <a:r>
              <a:rPr lang="en-US"/>
              <a:t> dolor sit.</a:t>
            </a:r>
          </a:p>
        </p:txBody>
      </p:sp>
      <p:sp>
        <p:nvSpPr>
          <p:cNvPr id="3" name="Footer Placeholder 2"/>
          <p:cNvSpPr>
            <a:spLocks noGrp="1"/>
          </p:cNvSpPr>
          <p:nvPr>
            <p:ph type="ftr" sz="quarter" idx="10"/>
          </p:nvPr>
        </p:nvSpPr>
        <p:spPr>
          <a:xfrm>
            <a:off x="274639" y="6565392"/>
            <a:ext cx="3937000" cy="137160"/>
          </a:xfrm>
          <a:prstGeom prst="rect">
            <a:avLst/>
          </a:prstGeom>
        </p:spPr>
        <p:txBody>
          <a:bodyPr/>
          <a:lstStyle/>
          <a:p>
            <a:pPr defTabSz="932418"/>
            <a:endParaRPr lang="en-US">
              <a:solidFill>
                <a:srgbClr val="505050"/>
              </a:solidFill>
            </a:endParaRPr>
          </a:p>
        </p:txBody>
      </p:sp>
      <p:sp>
        <p:nvSpPr>
          <p:cNvPr id="4" name="Slide Number Placeholder 3"/>
          <p:cNvSpPr>
            <a:spLocks noGrp="1"/>
          </p:cNvSpPr>
          <p:nvPr>
            <p:ph type="sldNum" sz="quarter" idx="11"/>
          </p:nvPr>
        </p:nvSpPr>
        <p:spPr>
          <a:xfrm>
            <a:off x="11595101" y="6565392"/>
            <a:ext cx="566737" cy="137160"/>
          </a:xfrm>
          <a:prstGeom prst="rect">
            <a:avLst/>
          </a:prstGeom>
        </p:spPr>
        <p:txBody>
          <a:bodyPr/>
          <a:lstStyle/>
          <a:p>
            <a:pPr defTabSz="932418"/>
            <a:fld id="{27258FFF-F925-446B-8502-81C933981705}" type="slidenum">
              <a:rPr lang="en-US" smtClean="0">
                <a:solidFill>
                  <a:srgbClr val="505050"/>
                </a:solidFill>
              </a:rPr>
              <a:pPr defTabSz="932418"/>
              <a:t>‹#›</a:t>
            </a:fld>
            <a:endParaRPr lang="en-US">
              <a:solidFill>
                <a:srgbClr val="505050"/>
              </a:solidFill>
            </a:endParaRPr>
          </a:p>
        </p:txBody>
      </p:sp>
      <p:sp>
        <p:nvSpPr>
          <p:cNvPr id="8" name="Text Placeholder 7"/>
          <p:cNvSpPr>
            <a:spLocks noGrp="1"/>
          </p:cNvSpPr>
          <p:nvPr>
            <p:ph type="body" sz="quarter" idx="13" hasCustomPrompt="1"/>
          </p:nvPr>
        </p:nvSpPr>
        <p:spPr>
          <a:xfrm>
            <a:off x="603504" y="1545466"/>
            <a:ext cx="11226196" cy="2492477"/>
          </a:xfrm>
        </p:spPr>
        <p:txBody>
          <a:bodyPr lIns="0" tIns="0"/>
          <a:lstStyle>
            <a:lvl1pPr marL="233274" indent="-233274">
              <a:spcBef>
                <a:spcPts val="1198"/>
              </a:spcBef>
              <a:defRPr sz="2600">
                <a:latin typeface="+mn-lt"/>
              </a:defRPr>
            </a:lvl1pPr>
            <a:lvl2pPr marL="690298" indent="-233274">
              <a:spcBef>
                <a:spcPts val="1198"/>
              </a:spcBef>
              <a:buSzPct val="100000"/>
              <a:buFont typeface="Segoe UI" pitchFamily="34" charset="0"/>
              <a:buChar char="‐"/>
              <a:defRPr/>
            </a:lvl2pPr>
            <a:lvl3pPr marL="1147322" indent="-233274">
              <a:spcBef>
                <a:spcPts val="1198"/>
              </a:spcBef>
              <a:buFont typeface="Wingdings" pitchFamily="2" charset="2"/>
              <a:buChar char="§"/>
              <a:defRPr/>
            </a:lvl3pPr>
            <a:lvl4pPr marL="1599586" indent="-342768">
              <a:spcBef>
                <a:spcPts val="1198"/>
              </a:spcBef>
              <a:buFont typeface="+mj-lt"/>
              <a:buAutoNum type="arabicPeriod"/>
              <a:defRPr/>
            </a:lvl4pPr>
            <a:lvl5pPr marL="1945528" indent="-342768">
              <a:spcBef>
                <a:spcPts val="1198"/>
              </a:spcBef>
              <a:buFont typeface="+mj-lt"/>
              <a:buAutoNum type="alphaLcParenR"/>
              <a:defRPr/>
            </a:lvl5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br>
              <a:rPr lang="en-US"/>
            </a:br>
            <a:r>
              <a:rPr lang="en-US" err="1"/>
              <a:t>elit</a:t>
            </a:r>
            <a:r>
              <a:rPr lang="en-US"/>
              <a:t>. </a:t>
            </a:r>
            <a:r>
              <a:rPr lang="en-US" err="1"/>
              <a:t>Nunc</a:t>
            </a:r>
            <a:r>
              <a:rPr lang="en-US"/>
              <a:t> et </a:t>
            </a:r>
            <a:r>
              <a:rPr lang="en-US" err="1"/>
              <a:t>sagittis</a:t>
            </a:r>
            <a:r>
              <a:rPr lang="en-US"/>
              <a:t> ligula</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537651"/>
      </p:ext>
    </p:extLst>
  </p:cSld>
  <p:clrMapOvr>
    <a:masterClrMapping/>
  </p:clrMapOvr>
  <p:transition>
    <p:fade/>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44pt 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3317"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Footer Placeholder 2"/>
          <p:cNvSpPr>
            <a:spLocks noGrp="1"/>
          </p:cNvSpPr>
          <p:nvPr>
            <p:ph type="ftr" sz="quarter" idx="10"/>
          </p:nvPr>
        </p:nvSpPr>
        <p:spPr>
          <a:xfrm>
            <a:off x="274639" y="6565392"/>
            <a:ext cx="3937000" cy="137160"/>
          </a:xfrm>
          <a:prstGeom prst="rect">
            <a:avLst/>
          </a:prstGeom>
        </p:spPr>
        <p:txBody>
          <a:bodyPr/>
          <a:lstStyle/>
          <a:p>
            <a:pPr defTabSz="932418"/>
            <a:endParaRPr lang="en-US">
              <a:solidFill>
                <a:srgbClr val="505050"/>
              </a:solidFill>
            </a:endParaRPr>
          </a:p>
        </p:txBody>
      </p:sp>
      <p:sp>
        <p:nvSpPr>
          <p:cNvPr id="4" name="Slide Number Placeholder 3"/>
          <p:cNvSpPr>
            <a:spLocks noGrp="1"/>
          </p:cNvSpPr>
          <p:nvPr>
            <p:ph type="sldNum" sz="quarter" idx="11"/>
          </p:nvPr>
        </p:nvSpPr>
        <p:spPr>
          <a:xfrm>
            <a:off x="11595101" y="6565392"/>
            <a:ext cx="566737" cy="137160"/>
          </a:xfrm>
          <a:prstGeom prst="rect">
            <a:avLst/>
          </a:prstGeom>
        </p:spPr>
        <p:txBody>
          <a:bodyPr/>
          <a:lstStyle/>
          <a:p>
            <a:pPr defTabSz="932418"/>
            <a:fld id="{27258FFF-F925-446B-8502-81C933981705}" type="slidenum">
              <a:rPr lang="en-US" smtClean="0">
                <a:solidFill>
                  <a:srgbClr val="505050"/>
                </a:solidFill>
              </a:rPr>
              <a:pPr defTabSz="932418"/>
              <a:t>‹#›</a:t>
            </a:fld>
            <a:endParaRPr lang="en-US">
              <a:solidFill>
                <a:srgbClr val="505050"/>
              </a:solidFill>
            </a:endParaRPr>
          </a:p>
        </p:txBody>
      </p:sp>
      <p:sp>
        <p:nvSpPr>
          <p:cNvPr id="7" name="Title 1"/>
          <p:cNvSpPr>
            <a:spLocks noGrp="1"/>
          </p:cNvSpPr>
          <p:nvPr>
            <p:ph type="title" hasCustomPrompt="1"/>
          </p:nvPr>
        </p:nvSpPr>
        <p:spPr>
          <a:xfrm>
            <a:off x="585216" y="264964"/>
            <a:ext cx="11226195" cy="1097302"/>
          </a:xfrm>
        </p:spPr>
        <p:txBody>
          <a:bodyPr lIns="0" tIns="91440" rIns="146304" bIns="91440"/>
          <a:lstStyle>
            <a:lvl1pPr>
              <a:lnSpc>
                <a:spcPts val="4898"/>
              </a:lnSpc>
              <a:defRPr sz="4398" baseline="0">
                <a:solidFill>
                  <a:schemeClr val="accent1"/>
                </a:solidFill>
              </a:defRPr>
            </a:lvl1pPr>
          </a:lstStyle>
          <a:p>
            <a:r>
              <a:rPr lang="en-US" err="1"/>
              <a:t>Lorem</a:t>
            </a:r>
            <a:r>
              <a:rPr lang="en-US"/>
              <a:t> </a:t>
            </a:r>
            <a:r>
              <a:rPr lang="en-US" err="1"/>
              <a:t>ipsum</a:t>
            </a:r>
            <a:r>
              <a:rPr lang="en-US"/>
              <a:t> dolor sit.</a:t>
            </a:r>
          </a:p>
        </p:txBody>
      </p:sp>
    </p:spTree>
    <p:extLst>
      <p:ext uri="{BB962C8B-B14F-4D97-AF65-F5344CB8AC3E}">
        <p14:creationId xmlns:p14="http://schemas.microsoft.com/office/powerpoint/2010/main" val="1866156764"/>
      </p:ext>
    </p:extLst>
  </p:cSld>
  <p:clrMapOvr>
    <a:masterClrMapping/>
  </p:clrMapOvr>
  <p:transition>
    <p:fade/>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434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345" y="2698812"/>
            <a:ext cx="4223512" cy="1553592"/>
          </a:xfrm>
          <a:prstGeom prst="rect">
            <a:avLst/>
          </a:prstGeom>
        </p:spPr>
      </p:pic>
    </p:spTree>
    <p:extLst>
      <p:ext uri="{BB962C8B-B14F-4D97-AF65-F5344CB8AC3E}">
        <p14:creationId xmlns:p14="http://schemas.microsoft.com/office/powerpoint/2010/main" val="2227497162"/>
      </p:ext>
    </p:extLst>
  </p:cSld>
  <p:clrMapOvr>
    <a:masterClrMapping/>
  </p:clrMapOvr>
  <p:transition>
    <p:fade/>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_Section Title Accent Color 3">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628222"/>
            <a:ext cx="11887200" cy="1181862"/>
          </a:xfrm>
          <a:noFill/>
        </p:spPr>
        <p:txBody>
          <a:bodyPr anchorCtr="0">
            <a:spAutoFit/>
          </a:bodyPr>
          <a:lstStyle>
            <a:lvl1pPr>
              <a:defRPr sz="7196" spc="-100" baseline="0">
                <a:gradFill>
                  <a:gsLst>
                    <a:gs pos="100000">
                      <a:schemeClr val="tx1"/>
                    </a:gs>
                    <a:gs pos="0">
                      <a:schemeClr val="tx1"/>
                    </a:gs>
                  </a:gsLst>
                  <a:lin ang="5400000" scaled="0"/>
                </a:gradFill>
              </a:defRPr>
            </a:lvl1pPr>
          </a:lstStyle>
          <a:p>
            <a:r>
              <a:rPr lang="en-US"/>
              <a:t>Demo</a:t>
            </a:r>
          </a:p>
        </p:txBody>
      </p:sp>
    </p:spTree>
    <p:extLst>
      <p:ext uri="{BB962C8B-B14F-4D97-AF65-F5344CB8AC3E}">
        <p14:creationId xmlns:p14="http://schemas.microsoft.com/office/powerpoint/2010/main" val="322861986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274644" y="1139825"/>
            <a:ext cx="11033125" cy="615553"/>
          </a:xfrm>
          <a:prstGeom prst="rect">
            <a:avLst/>
          </a:prstGeom>
        </p:spPr>
        <p:txBody>
          <a:bodyPr lIns="192024"/>
          <a:lstStyle>
            <a:lvl1pPr marL="0" indent="0">
              <a:buNone/>
              <a:defRPr lang="en-US" sz="2800" kern="1200" smtClean="0">
                <a:solidFill>
                  <a:schemeClr val="tx2"/>
                </a:solidFill>
                <a:latin typeface="+mj-lt"/>
                <a:ea typeface="+mn-ea"/>
                <a:cs typeface="+mn-cs"/>
              </a:defRPr>
            </a:lvl1pPr>
            <a:lvl2pPr marL="0" indent="0">
              <a:buNone/>
              <a:defRPr lang="en-US" sz="3170" kern="1200" smtClean="0">
                <a:solidFill>
                  <a:schemeClr val="bg1"/>
                </a:solidFill>
                <a:latin typeface="+mj-lt"/>
                <a:ea typeface="+mn-ea"/>
                <a:cs typeface="+mn-cs"/>
              </a:defRPr>
            </a:lvl2pPr>
            <a:lvl3pPr marL="0" indent="0">
              <a:buNone/>
              <a:defRPr lang="en-US" sz="3170" kern="1200" smtClean="0">
                <a:solidFill>
                  <a:schemeClr val="bg1"/>
                </a:solidFill>
                <a:latin typeface="+mj-lt"/>
                <a:ea typeface="+mn-ea"/>
                <a:cs typeface="+mn-cs"/>
              </a:defRPr>
            </a:lvl3pPr>
            <a:lvl4pPr marL="0" indent="0">
              <a:buNone/>
              <a:defRPr lang="en-US" sz="3170" kern="1200" smtClean="0">
                <a:solidFill>
                  <a:schemeClr val="bg1"/>
                </a:solidFill>
                <a:latin typeface="+mj-lt"/>
                <a:ea typeface="+mn-ea"/>
                <a:cs typeface="+mn-cs"/>
              </a:defRPr>
            </a:lvl4pPr>
            <a:lvl5pPr marL="0" indent="0">
              <a:buNone/>
              <a:defRPr lang="en-US" sz="3170" kern="1200">
                <a:solidFill>
                  <a:schemeClr val="bg1"/>
                </a:solidFill>
                <a:latin typeface="+mj-lt"/>
                <a:ea typeface="+mn-ea"/>
                <a:cs typeface="+mn-cs"/>
              </a:defRPr>
            </a:lvl5pPr>
          </a:lstStyle>
          <a:p>
            <a:pPr lvl="0"/>
            <a:r>
              <a:rPr lang="en-US"/>
              <a:t>Click to edit Master text styles</a:t>
            </a:r>
          </a:p>
        </p:txBody>
      </p:sp>
      <p:sp>
        <p:nvSpPr>
          <p:cNvPr id="7" name="Title 2"/>
          <p:cNvSpPr>
            <a:spLocks noGrp="1"/>
          </p:cNvSpPr>
          <p:nvPr>
            <p:ph type="title"/>
          </p:nvPr>
        </p:nvSpPr>
        <p:spPr>
          <a:xfrm>
            <a:off x="274320" y="292082"/>
            <a:ext cx="11887200" cy="946413"/>
          </a:xfrm>
          <a:prstGeom prst="rect">
            <a:avLst/>
          </a:prstGeom>
        </p:spPr>
        <p:txBody>
          <a:bodyPr/>
          <a:lstStyle>
            <a:lvl1pPr algn="l">
              <a:defRPr sz="5197">
                <a:solidFill>
                  <a:schemeClr val="tx2"/>
                </a:solidFill>
              </a:defRPr>
            </a:lvl1pPr>
          </a:lstStyle>
          <a:p>
            <a:r>
              <a:rPr lang="en-US"/>
              <a:t>Click to edit Master title style</a:t>
            </a:r>
          </a:p>
        </p:txBody>
      </p:sp>
      <p:sp>
        <p:nvSpPr>
          <p:cNvPr id="4" name="Footer Placeholder 2"/>
          <p:cNvSpPr>
            <a:spLocks noGrp="1"/>
          </p:cNvSpPr>
          <p:nvPr>
            <p:ph type="ftr" sz="quarter" idx="14"/>
          </p:nvPr>
        </p:nvSpPr>
        <p:spPr>
          <a:xfrm>
            <a:off x="457200" y="6565906"/>
            <a:ext cx="3937000" cy="136525"/>
          </a:xfrm>
          <a:prstGeom prst="rect">
            <a:avLst/>
          </a:prstGeom>
        </p:spPr>
        <p:txBody>
          <a:bodyPr/>
          <a:lstStyle>
            <a:lvl1pPr fontAlgn="base">
              <a:spcBef>
                <a:spcPct val="0"/>
              </a:spcBef>
              <a:spcAft>
                <a:spcPct val="0"/>
              </a:spcAft>
              <a:defRPr>
                <a:solidFill>
                  <a:srgbClr val="505050"/>
                </a:solidFill>
              </a:defRPr>
            </a:lvl1pPr>
          </a:lstStyle>
          <a:p>
            <a:pPr defTabSz="932418">
              <a:defRPr/>
            </a:pPr>
            <a:r>
              <a:rPr lang="en-US"/>
              <a:t>Microsoft Confidential</a:t>
            </a:r>
          </a:p>
        </p:txBody>
      </p:sp>
      <p:sp>
        <p:nvSpPr>
          <p:cNvPr id="5" name="Slide Number Placeholder 3"/>
          <p:cNvSpPr>
            <a:spLocks noGrp="1"/>
          </p:cNvSpPr>
          <p:nvPr>
            <p:ph type="sldNum" sz="quarter" idx="15"/>
          </p:nvPr>
        </p:nvSpPr>
        <p:spPr>
          <a:xfrm>
            <a:off x="11595106" y="6565906"/>
            <a:ext cx="566738" cy="136525"/>
          </a:xfrm>
          <a:prstGeom prst="rect">
            <a:avLst/>
          </a:prstGeom>
        </p:spPr>
        <p:txBody>
          <a:bodyPr/>
          <a:lstStyle>
            <a:lvl1pPr>
              <a:defRPr/>
            </a:lvl1pPr>
          </a:lstStyle>
          <a:p>
            <a:pPr defTabSz="932418"/>
            <a:fld id="{6052FC3A-E1BD-E54F-9A48-71EBDEF00552}" type="slidenum">
              <a:rPr lang="en-US" smtClean="0">
                <a:solidFill>
                  <a:srgbClr val="505050"/>
                </a:solidFill>
              </a:rPr>
              <a:pPr defTabSz="932418"/>
              <a:t>‹#›</a:t>
            </a:fld>
            <a:endParaRPr lang="en-US">
              <a:solidFill>
                <a:srgbClr val="505050"/>
              </a:solidFill>
            </a:endParaRPr>
          </a:p>
        </p:txBody>
      </p:sp>
    </p:spTree>
    <p:extLst>
      <p:ext uri="{BB962C8B-B14F-4D97-AF65-F5344CB8AC3E}">
        <p14:creationId xmlns:p14="http://schemas.microsoft.com/office/powerpoint/2010/main" val="282183214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4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a:lstStyle>
            <a:lvl1pPr algn="l">
              <a:defRPr sz="5197">
                <a:solidFill>
                  <a:schemeClr val="tx2"/>
                </a:solidFill>
              </a:defRPr>
            </a:lvl1pPr>
          </a:lstStyle>
          <a:p>
            <a:r>
              <a:rPr lang="en-US"/>
              <a:t>Click to edit Master title style</a:t>
            </a:r>
          </a:p>
        </p:txBody>
      </p:sp>
    </p:spTree>
    <p:extLst>
      <p:ext uri="{BB962C8B-B14F-4D97-AF65-F5344CB8AC3E}">
        <p14:creationId xmlns:p14="http://schemas.microsoft.com/office/powerpoint/2010/main" val="371328202"/>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680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998" spc="-100" baseline="0">
                <a:gradFill>
                  <a:gsLst>
                    <a:gs pos="5833">
                      <a:schemeClr val="tx1"/>
                    </a:gs>
                    <a:gs pos="53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3" y="3955786"/>
            <a:ext cx="9143937" cy="1828007"/>
          </a:xfrm>
          <a:noFill/>
        </p:spPr>
        <p:txBody>
          <a:bodyPr lIns="182880" tIns="146304" rIns="182880" bIns="146304">
            <a:noAutofit/>
          </a:bodyPr>
          <a:lstStyle>
            <a:lvl1pPr marL="0" indent="0">
              <a:spcBef>
                <a:spcPts val="0"/>
              </a:spcBef>
              <a:buNone/>
              <a:defRPr sz="3598" spc="0" baseline="0">
                <a:gradFill>
                  <a:gsLst>
                    <a:gs pos="5833">
                      <a:schemeClr val="tx1"/>
                    </a:gs>
                    <a:gs pos="53000">
                      <a:schemeClr val="tx1"/>
                    </a:gs>
                  </a:gsLst>
                  <a:lin ang="5400000" scaled="0"/>
                </a:gradFill>
                <a:latin typeface="+mj-lt"/>
              </a:defRPr>
            </a:lvl1pPr>
          </a:lstStyle>
          <a:p>
            <a:pPr lvl="0"/>
            <a:r>
              <a:rPr lang="en-US"/>
              <a:t>Speaker Name</a:t>
            </a:r>
          </a:p>
        </p:txBody>
      </p:sp>
      <p:sp>
        <p:nvSpPr>
          <p:cNvPr id="2" name="Footer Placeholder 1"/>
          <p:cNvSpPr>
            <a:spLocks noGrp="1"/>
          </p:cNvSpPr>
          <p:nvPr>
            <p:ph type="ftr" sz="quarter" idx="13"/>
          </p:nvPr>
        </p:nvSpPr>
        <p:spPr>
          <a:xfrm>
            <a:off x="274638" y="6689365"/>
            <a:ext cx="3937000" cy="137160"/>
          </a:xfrm>
          <a:prstGeom prst="rect">
            <a:avLst/>
          </a:prstGeom>
        </p:spPr>
        <p:txBody>
          <a:bodyPr/>
          <a:lstStyle/>
          <a:p>
            <a:pPr defTabSz="932418"/>
            <a:r>
              <a:rPr lang="en-US">
                <a:gradFill>
                  <a:gsLst>
                    <a:gs pos="2239">
                      <a:srgbClr val="FFFFFF"/>
                    </a:gs>
                    <a:gs pos="11940">
                      <a:srgbClr val="FFFFFF"/>
                    </a:gs>
                  </a:gsLst>
                  <a:lin ang="5400000" scaled="0"/>
                </a:gradFill>
              </a:rPr>
              <a:t>Microsoft Confidential</a:t>
            </a:r>
          </a:p>
        </p:txBody>
      </p:sp>
      <p:sp>
        <p:nvSpPr>
          <p:cNvPr id="3" name="Slide Number Placeholder 2"/>
          <p:cNvSpPr>
            <a:spLocks noGrp="1"/>
          </p:cNvSpPr>
          <p:nvPr>
            <p:ph type="sldNum" sz="quarter" idx="14"/>
          </p:nvPr>
        </p:nvSpPr>
        <p:spPr>
          <a:xfrm>
            <a:off x="11595101" y="6689365"/>
            <a:ext cx="566737" cy="137160"/>
          </a:xfrm>
          <a:prstGeom prst="rect">
            <a:avLst/>
          </a:prstGeom>
        </p:spPr>
        <p:txBody>
          <a:bodyPr/>
          <a:lstStyle/>
          <a:p>
            <a:pPr defTabSz="932418"/>
            <a:fld id="{27258FFF-F925-446B-8502-81C933981705}" type="slidenum">
              <a:rPr lang="en-US" smtClean="0">
                <a:gradFill>
                  <a:gsLst>
                    <a:gs pos="2239">
                      <a:srgbClr val="FFFFFF"/>
                    </a:gs>
                    <a:gs pos="11940">
                      <a:srgbClr val="FFFFFF"/>
                    </a:gs>
                  </a:gsLst>
                  <a:lin ang="5400000" scaled="0"/>
                </a:gradFill>
              </a:rPr>
              <a:pPr defTabSz="932418"/>
              <a:t>‹#›</a:t>
            </a:fld>
            <a:endParaRPr lang="en-US">
              <a:gradFill>
                <a:gsLst>
                  <a:gs pos="2239">
                    <a:srgbClr val="FFFFFF"/>
                  </a:gs>
                  <a:gs pos="11940">
                    <a:srgbClr val="FFFFFF"/>
                  </a:gs>
                </a:gsLst>
                <a:lin ang="5400000" scaled="0"/>
              </a:gra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64356" y="479775"/>
            <a:ext cx="1639084" cy="359162"/>
          </a:xfrm>
          <a:prstGeom prst="rect">
            <a:avLst/>
          </a:prstGeom>
        </p:spPr>
      </p:pic>
    </p:spTree>
    <p:extLst>
      <p:ext uri="{BB962C8B-B14F-4D97-AF65-F5344CB8AC3E}">
        <p14:creationId xmlns:p14="http://schemas.microsoft.com/office/powerpoint/2010/main" val="3026796091"/>
      </p:ext>
    </p:extLst>
  </p:cSld>
  <p:clrMapOvr>
    <a:overrideClrMapping bg1="dk1" tx1="lt1" bg2="dk2" tx2="lt2" accent1="accent1" accent2="accent2" accent3="accent3" accent4="accent4" accent5="accent5" accent6="accent6" hlink="hlink" folHlink="folHlink"/>
  </p:clrMapOvr>
  <p:transition spd="slow">
    <p:push dir="u"/>
  </p:transition>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2_58pt Title/24pt Text">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536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6" name="Title 1"/>
          <p:cNvSpPr>
            <a:spLocks noGrp="1"/>
          </p:cNvSpPr>
          <p:nvPr>
            <p:ph type="ctrTitle" hasCustomPrompt="1"/>
          </p:nvPr>
        </p:nvSpPr>
        <p:spPr>
          <a:xfrm>
            <a:off x="585219" y="2142639"/>
            <a:ext cx="11228387" cy="1720381"/>
          </a:xfrm>
        </p:spPr>
        <p:txBody>
          <a:bodyPr/>
          <a:lstStyle>
            <a:lvl1pPr>
              <a:defRPr sz="5997">
                <a:solidFill>
                  <a:schemeClr val="bg1"/>
                </a:solidFill>
              </a:defRPr>
            </a:lvl1pPr>
          </a:lstStyle>
          <a:p>
            <a:r>
              <a:rPr lang="en-US"/>
              <a:t>Title</a:t>
            </a:r>
          </a:p>
        </p:txBody>
      </p:sp>
      <p:sp>
        <p:nvSpPr>
          <p:cNvPr id="8" name="Subtitle 2"/>
          <p:cNvSpPr>
            <a:spLocks noGrp="1"/>
          </p:cNvSpPr>
          <p:nvPr>
            <p:ph type="subTitle" idx="1" hasCustomPrompt="1"/>
          </p:nvPr>
        </p:nvSpPr>
        <p:spPr>
          <a:xfrm>
            <a:off x="603506" y="3954464"/>
            <a:ext cx="11210099" cy="526900"/>
          </a:xfrm>
        </p:spPr>
        <p:txBody>
          <a:bodyPr/>
          <a:lstStyle>
            <a:lvl1pPr marL="0" indent="0" algn="l">
              <a:buNone/>
              <a:defRPr sz="2200">
                <a:solidFill>
                  <a:schemeClr val="bg1"/>
                </a:solidFill>
                <a:latin typeface="+mn-lt"/>
              </a:defRPr>
            </a:lvl1pPr>
            <a:lvl2pPr marL="456937" indent="0" algn="ctr">
              <a:buNone/>
              <a:defRPr>
                <a:solidFill>
                  <a:schemeClr val="tx1">
                    <a:tint val="75000"/>
                  </a:schemeClr>
                </a:solidFill>
              </a:defRPr>
            </a:lvl2pPr>
            <a:lvl3pPr marL="913873" indent="0" algn="ctr">
              <a:buNone/>
              <a:defRPr>
                <a:solidFill>
                  <a:schemeClr val="tx1">
                    <a:tint val="75000"/>
                  </a:schemeClr>
                </a:solidFill>
              </a:defRPr>
            </a:lvl3pPr>
            <a:lvl4pPr marL="1370810" indent="0" algn="ctr">
              <a:buNone/>
              <a:defRPr>
                <a:solidFill>
                  <a:schemeClr val="tx1">
                    <a:tint val="75000"/>
                  </a:schemeClr>
                </a:solidFill>
              </a:defRPr>
            </a:lvl4pPr>
            <a:lvl5pPr marL="1827746" indent="0" algn="ctr">
              <a:buNone/>
              <a:defRPr>
                <a:solidFill>
                  <a:schemeClr val="tx1">
                    <a:tint val="75000"/>
                  </a:schemeClr>
                </a:solidFill>
              </a:defRPr>
            </a:lvl5pPr>
            <a:lvl6pPr marL="2284683" indent="0" algn="ctr">
              <a:buNone/>
              <a:defRPr>
                <a:solidFill>
                  <a:schemeClr val="tx1">
                    <a:tint val="75000"/>
                  </a:schemeClr>
                </a:solidFill>
              </a:defRPr>
            </a:lvl6pPr>
            <a:lvl7pPr marL="2741620" indent="0" algn="ctr">
              <a:buNone/>
              <a:defRPr>
                <a:solidFill>
                  <a:schemeClr val="tx1">
                    <a:tint val="75000"/>
                  </a:schemeClr>
                </a:solidFill>
              </a:defRPr>
            </a:lvl7pPr>
            <a:lvl8pPr marL="3198555" indent="0" algn="ctr">
              <a:buNone/>
              <a:defRPr>
                <a:solidFill>
                  <a:schemeClr val="tx1">
                    <a:tint val="75000"/>
                  </a:schemeClr>
                </a:solidFill>
              </a:defRPr>
            </a:lvl8pPr>
            <a:lvl9pPr marL="3655493"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3164917011"/>
      </p:ext>
    </p:extLst>
  </p:cSld>
  <p:clrMapOvr>
    <a:masterClrMapping/>
  </p:clrMapOvr>
  <p:transition>
    <p:fade/>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p:cSld name="Developer Code Layou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5" name="Text Placeholder 4"/>
          <p:cNvSpPr>
            <a:spLocks noGrp="1"/>
          </p:cNvSpPr>
          <p:nvPr>
            <p:ph type="body" sz="quarter" idx="10"/>
          </p:nvPr>
        </p:nvSpPr>
        <p:spPr>
          <a:xfrm>
            <a:off x="274638" y="1221160"/>
            <a:ext cx="11887199" cy="1995931"/>
          </a:xfrm>
        </p:spPr>
        <p:txBody>
          <a:bodyPr/>
          <a:lstStyle>
            <a:lvl1pPr marL="0" indent="0">
              <a:buNone/>
              <a:defRPr sz="3297">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35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26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0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39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431620"/>
      </p:ext>
    </p:extLst>
  </p:cSld>
  <p:clrMapOvr>
    <a:masterClrMapping/>
  </p:clrMapOvr>
  <p:transition>
    <p:fade/>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1" y="1212851"/>
            <a:ext cx="11887200" cy="2053060"/>
          </a:xfrm>
        </p:spPr>
        <p:txBody>
          <a:bodyPr/>
          <a:lstStyle>
            <a:lvl1pPr>
              <a:defRPr sz="3597"/>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3880609"/>
      </p:ext>
    </p:extLst>
  </p:cSld>
  <p:clrMapOvr>
    <a:masterClrMapping/>
  </p:clrMapOvr>
  <p:transition>
    <p:fade/>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2655">
                      <a:schemeClr val="tx1"/>
                    </a:gs>
                    <a:gs pos="31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100623313"/>
      </p:ext>
    </p:extLst>
  </p:cSld>
  <p:clrMapOvr>
    <a:masterClrMapping/>
  </p:clrMapOvr>
  <p:transition>
    <p:fade/>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2_Interior4">
    <p:bg>
      <p:bgPr>
        <a:solidFill>
          <a:schemeClr val="bg1"/>
        </a:solidFill>
        <a:effectLst/>
      </p:bgPr>
    </p:bg>
    <p:spTree>
      <p:nvGrpSpPr>
        <p:cNvPr id="1" name=""/>
        <p:cNvGrpSpPr/>
        <p:nvPr/>
      </p:nvGrpSpPr>
      <p:grpSpPr>
        <a:xfrm>
          <a:off x="0" y="0"/>
          <a:ext cx="0" cy="0"/>
          <a:chOff x="0" y="0"/>
          <a:chExt cx="0" cy="0"/>
        </a:xfrm>
      </p:grpSpPr>
      <p:sp>
        <p:nvSpPr>
          <p:cNvPr id="12" name="Rectangle 11"/>
          <p:cNvSpPr>
            <a:spLocks/>
          </p:cNvSpPr>
          <p:nvPr userDrawn="1"/>
        </p:nvSpPr>
        <p:spPr>
          <a:xfrm>
            <a:off x="1" y="0"/>
            <a:ext cx="4770437" cy="6994525"/>
          </a:xfrm>
          <a:prstGeom prst="rect">
            <a:avLst/>
          </a:prstGeom>
          <a:solidFill>
            <a:srgbClr val="0072C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32418"/>
            <a:endParaRPr lang="en-US" sz="2448">
              <a:solidFill>
                <a:prstClr val="white"/>
              </a:solidFill>
            </a:endParaRPr>
          </a:p>
        </p:txBody>
      </p:sp>
      <p:sp>
        <p:nvSpPr>
          <p:cNvPr id="9" name="Title 1"/>
          <p:cNvSpPr>
            <a:spLocks noGrp="1" noChangeAspect="1"/>
          </p:cNvSpPr>
          <p:nvPr>
            <p:ph type="title"/>
          </p:nvPr>
        </p:nvSpPr>
        <p:spPr>
          <a:xfrm>
            <a:off x="274638" y="571499"/>
            <a:ext cx="3733799" cy="5783265"/>
          </a:xfrm>
          <a:prstGeom prst="rect">
            <a:avLst/>
          </a:prstGeom>
        </p:spPr>
        <p:txBody>
          <a:bodyPr lIns="91440" tIns="91440" bIns="91440" anchor="ctr"/>
          <a:lstStyle>
            <a:lvl1pPr algn="l">
              <a:defRPr sz="4080">
                <a:solidFill>
                  <a:srgbClr val="FFFFFF"/>
                </a:solidFill>
                <a:latin typeface="Segoe UI Light"/>
                <a:cs typeface="Segoe UI Light"/>
              </a:defRPr>
            </a:lvl1pPr>
          </a:lstStyle>
          <a:p>
            <a:r>
              <a:rPr lang="en-US"/>
              <a:t>Click to edit Master title style</a:t>
            </a:r>
          </a:p>
        </p:txBody>
      </p:sp>
    </p:spTree>
    <p:extLst>
      <p:ext uri="{BB962C8B-B14F-4D97-AF65-F5344CB8AC3E}">
        <p14:creationId xmlns:p14="http://schemas.microsoft.com/office/powerpoint/2010/main" val="82018345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1753044"/>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590736"/>
      </p:ext>
    </p:extLst>
  </p:cSld>
  <p:clrMapOvr>
    <a:masterClrMapping/>
  </p:clrMapOvr>
  <p:transition>
    <p:fade/>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1841" t="8088" b="18978"/>
          <a:stretch/>
        </p:blipFill>
        <p:spPr>
          <a:xfrm>
            <a:off x="0" y="0"/>
            <a:ext cx="12436475" cy="6995517"/>
          </a:xfrm>
          <a:prstGeom prst="rect">
            <a:avLst/>
          </a:prstGeom>
        </p:spPr>
      </p:pic>
    </p:spTree>
    <p:extLst>
      <p:ext uri="{BB962C8B-B14F-4D97-AF65-F5344CB8AC3E}">
        <p14:creationId xmlns:p14="http://schemas.microsoft.com/office/powerpoint/2010/main" val="3131694429"/>
      </p:ext>
    </p:extLst>
  </p:cSld>
  <p:clrMapOvr>
    <a:masterClrMapping/>
  </p:clrMapOvr>
  <p:transition>
    <p:fade/>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399" spc="-100" baseline="0">
                <a:gradFill>
                  <a:gsLst>
                    <a:gs pos="100000">
                      <a:schemeClr val="tx2"/>
                    </a:gs>
                    <a:gs pos="0">
                      <a:schemeClr val="tx2"/>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2" y="3955786"/>
            <a:ext cx="7315137" cy="1828007"/>
          </a:xfrm>
          <a:noFill/>
        </p:spPr>
        <p:txBody>
          <a:bodyPr lIns="146304" tIns="109728" rIns="146304" bIns="109728">
            <a:noAutofit/>
          </a:bodyPr>
          <a:lstStyle>
            <a:lvl1pPr marL="0" indent="0">
              <a:spcBef>
                <a:spcPts val="0"/>
              </a:spcBef>
              <a:buNone/>
              <a:defRPr sz="3199" spc="0" baseline="0">
                <a:gradFill>
                  <a:gsLst>
                    <a:gs pos="91000">
                      <a:schemeClr val="tx1"/>
                    </a:gs>
                    <a:gs pos="0">
                      <a:schemeClr val="tx1"/>
                    </a:gs>
                  </a:gsLst>
                  <a:lin ang="5400000" scaled="0"/>
                </a:gradFill>
                <a:latin typeface="+mj-lt"/>
              </a:defRPr>
            </a:lvl1pPr>
          </a:lstStyle>
          <a:p>
            <a:pPr lvl="0"/>
            <a:r>
              <a:rPr lang="en-US"/>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511271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855122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2824037"/>
      </p:ext>
    </p:extLst>
  </p:cSld>
  <p:clrMapOvr>
    <a:masterClrMapping/>
  </p:clrMapOvr>
  <p:transition>
    <p:fade/>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472167"/>
      </p:ext>
    </p:extLst>
  </p:cSld>
  <p:clrMapOvr>
    <a:masterClrMapping/>
  </p:clrMapOvr>
  <p:transition>
    <p:fade/>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5466538"/>
      </p:ext>
    </p:extLst>
  </p:cSld>
  <p:clrMapOvr>
    <a:masterClrMapping/>
  </p:clrMapOvr>
  <p:transition>
    <p:fade/>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092881"/>
          </a:xfrm>
        </p:spPr>
        <p:txBody>
          <a:bodyPr>
            <a:spAutoFit/>
          </a:bodyPr>
          <a:lstStyle>
            <a:lvl1pPr>
              <a:defRPr sz="399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8843216"/>
      </p:ext>
    </p:extLst>
  </p:cSld>
  <p:clrMapOvr>
    <a:masterClrMapping/>
  </p:clrMapOvr>
  <p:transition>
    <p:fade/>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780048"/>
      </p:ext>
    </p:extLst>
  </p:cSld>
  <p:clrMapOvr>
    <a:masterClrMapping/>
  </p:clrMapOvr>
  <p:transition>
    <p:fade/>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416970"/>
      </p:ext>
    </p:extLst>
  </p:cSld>
  <p:clrMapOvr>
    <a:masterClrMapping/>
  </p:clrMapOvr>
  <p:transition>
    <p:fade/>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6422873"/>
      </p:ext>
    </p:extLst>
  </p:cSld>
  <p:clrMapOvr>
    <a:masterClrMapping/>
  </p:clrMapOvr>
  <p:transition>
    <p:fade/>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717602"/>
      </p:ext>
    </p:extLst>
  </p:cSld>
  <p:clrMapOvr>
    <a:masterClrMapping/>
  </p:clrMapOvr>
  <p:transition>
    <p:fade/>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9441010"/>
      </p:ext>
    </p:extLst>
  </p:cSld>
  <p:clrMapOvr>
    <a:masterClrMapping/>
  </p:clrMapOvr>
  <p:transition>
    <p:fade/>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sz="7198"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3"/>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926801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4"/>
            <a:ext cx="10056812" cy="1181862"/>
          </a:xfrm>
          <a:noFill/>
        </p:spPr>
        <p:txBody>
          <a:bodyPr tIns="91440" bIns="91440" anchor="t" anchorCtr="0">
            <a:spAutoFit/>
          </a:bodyPr>
          <a:lstStyle>
            <a:lvl1pPr>
              <a:defRPr lang="en-US" sz="7198"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089732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2284527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7594080"/>
      </p:ext>
    </p:extLst>
  </p:cSld>
  <p:clrMapOvr>
    <a:masterClrMapping/>
  </p:clrMapOvr>
  <p:transition>
    <p:fade/>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7805819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243260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142715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277680113"/>
      </p:ext>
    </p:extLst>
  </p:cSld>
  <p:clrMapOvr>
    <a:masterClrMapping/>
  </p:clrMapOvr>
  <p:transition>
    <p:fade/>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615724"/>
      </p:ext>
    </p:extLst>
  </p:cSld>
  <p:clrMapOvr>
    <a:masterClrMapping/>
  </p:clrMapOvr>
  <p:transition>
    <p:fade/>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5542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11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3471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87464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668806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1"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1" y="3145040"/>
            <a:ext cx="3291840" cy="705834"/>
          </a:xfrm>
          <a:prstGeom prst="rect">
            <a:avLst/>
          </a:prstGeom>
        </p:spPr>
      </p:pic>
      <p:sp>
        <p:nvSpPr>
          <p:cNvPr id="2" name="Text Box 3"/>
          <p:cNvSpPr txBox="1">
            <a:spLocks noChangeArrowheads="1"/>
          </p:cNvSpPr>
          <p:nvPr userDrawn="1"/>
        </p:nvSpPr>
        <p:spPr bwMode="blackWhite">
          <a:xfrm>
            <a:off x="274638" y="6294477"/>
            <a:ext cx="118871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970471747"/>
      </p:ext>
    </p:extLst>
  </p:cSld>
  <p:clrMapOvr>
    <a:masterClrMapping/>
  </p:clrMapOvr>
  <p:transition>
    <p:fade/>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6327062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74640" y="1214440"/>
            <a:ext cx="11887200" cy="209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3"/>
          </p:nvPr>
        </p:nvSpPr>
        <p:spPr>
          <a:xfrm>
            <a:off x="2530136" y="6615112"/>
            <a:ext cx="9294920" cy="371475"/>
          </a:xfrm>
          <a:prstGeom prst="rect">
            <a:avLst/>
          </a:prstGeom>
        </p:spPr>
        <p:txBody>
          <a:bodyPr vert="horz" lIns="91440" tIns="45720" rIns="91440" bIns="45720" rtlCol="0" anchor="ctr"/>
          <a:lstStyle>
            <a:lvl1pPr algn="l">
              <a:defRPr sz="800">
                <a:solidFill>
                  <a:schemeClr val="tx1">
                    <a:lumMod val="50000"/>
                    <a:lumOff val="50000"/>
                  </a:schemeClr>
                </a:solidFill>
              </a:defRPr>
            </a:lvl1pPr>
          </a:lstStyle>
          <a:p>
            <a:pPr defTabSz="932563"/>
            <a:endParaRPr lang="en-US">
              <a:solidFill>
                <a:srgbClr val="505050">
                  <a:lumMod val="50000"/>
                  <a:lumOff val="50000"/>
                </a:srgbClr>
              </a:solidFill>
            </a:endParaRPr>
          </a:p>
        </p:txBody>
      </p:sp>
      <p:sp>
        <p:nvSpPr>
          <p:cNvPr id="8" name="Slide Number Placeholder 9"/>
          <p:cNvSpPr>
            <a:spLocks noGrp="1"/>
          </p:cNvSpPr>
          <p:nvPr>
            <p:ph type="sldNum" sz="quarter" idx="4"/>
          </p:nvPr>
        </p:nvSpPr>
        <p:spPr>
          <a:xfrm>
            <a:off x="11825059" y="6615111"/>
            <a:ext cx="611419" cy="371475"/>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932563"/>
            <a:fld id="{C69A5621-A4E1-4322-9D22-14AC39B4BE7D}" type="slidenum">
              <a:rPr lang="en-US" smtClean="0">
                <a:solidFill>
                  <a:srgbClr val="505050">
                    <a:tint val="75000"/>
                  </a:srgbClr>
                </a:solidFill>
              </a:rPr>
              <a:pPr defTabSz="932563"/>
              <a:t>‹#›</a:t>
            </a:fld>
            <a:endParaRPr lang="en-US">
              <a:solidFill>
                <a:srgbClr val="505050">
                  <a:tint val="75000"/>
                </a:srgbClr>
              </a:solidFill>
            </a:endParaRPr>
          </a:p>
        </p:txBody>
      </p:sp>
    </p:spTree>
    <p:extLst>
      <p:ext uri="{BB962C8B-B14F-4D97-AF65-F5344CB8AC3E}">
        <p14:creationId xmlns:p14="http://schemas.microsoft.com/office/powerpoint/2010/main" val="4154959814"/>
      </p:ext>
    </p:extLst>
  </p:cSld>
  <p:clrMapOvr>
    <a:masterClrMapping/>
  </p:clrMapOvr>
  <p:transition>
    <p:fade/>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12" name="Text Placeholder 14"/>
          <p:cNvSpPr>
            <a:spLocks noGrp="1"/>
          </p:cNvSpPr>
          <p:nvPr>
            <p:ph type="body" sz="quarter" idx="11"/>
          </p:nvPr>
        </p:nvSpPr>
        <p:spPr>
          <a:xfrm>
            <a:off x="483330" y="191182"/>
            <a:ext cx="11244646" cy="813142"/>
          </a:xfrm>
          <a:prstGeom prst="rect">
            <a:avLst/>
          </a:prstGeom>
        </p:spPr>
        <p:txBody>
          <a:bodyPr/>
          <a:lstStyle>
            <a:lvl1pPr marL="0" indent="0">
              <a:buFontTx/>
              <a:buNone/>
              <a:defRPr sz="4510">
                <a:solidFill>
                  <a:schemeClr val="bg1"/>
                </a:solidFill>
                <a:latin typeface="Segoe UI Light" panose="020B0502040204020203" pitchFamily="34" charset="0"/>
                <a:cs typeface="Segoe UI Light" panose="020B0502040204020203" pitchFamily="34" charset="0"/>
              </a:defRPr>
            </a:lvl1pPr>
            <a:lvl2pPr marL="349485" indent="0">
              <a:buFontTx/>
              <a:buNone/>
              <a:defRPr/>
            </a:lvl2pPr>
            <a:lvl3pPr marL="698969" indent="0">
              <a:buFontTx/>
              <a:buNone/>
              <a:defRPr/>
            </a:lvl3pPr>
            <a:lvl4pPr marL="1048453" indent="0">
              <a:buFontTx/>
              <a:buNone/>
              <a:defRPr/>
            </a:lvl4pPr>
            <a:lvl5pPr marL="1397938" indent="0">
              <a:buFontTx/>
              <a:buNone/>
              <a:defRPr/>
            </a:lvl5pPr>
          </a:lstStyle>
          <a:p>
            <a:pPr lvl="0"/>
            <a:r>
              <a:rPr lang="en-US"/>
              <a:t>Click to edit Master text styles</a:t>
            </a:r>
          </a:p>
        </p:txBody>
      </p:sp>
      <p:sp>
        <p:nvSpPr>
          <p:cNvPr id="13" name="Text Placeholder 12"/>
          <p:cNvSpPr>
            <a:spLocks noGrp="1"/>
          </p:cNvSpPr>
          <p:nvPr>
            <p:ph type="body" sz="quarter" idx="10"/>
          </p:nvPr>
        </p:nvSpPr>
        <p:spPr>
          <a:xfrm>
            <a:off x="521889" y="2080548"/>
            <a:ext cx="11244185" cy="696735"/>
          </a:xfrm>
          <a:prstGeom prst="rect">
            <a:avLst/>
          </a:prstGeom>
        </p:spPr>
        <p:txBody>
          <a:bodyPr/>
          <a:lstStyle>
            <a:lvl1pPr marL="0" indent="0">
              <a:buFontTx/>
              <a:buNone/>
              <a:defRPr sz="3671">
                <a:solidFill>
                  <a:srgbClr val="595959"/>
                </a:solidFill>
                <a:latin typeface="Segoe UI Light" panose="020B0502040204020203" pitchFamily="34" charset="0"/>
                <a:cs typeface="Segoe UI Light" panose="020B0502040204020203" pitchFamily="34" charset="0"/>
              </a:defRPr>
            </a:lvl1pPr>
            <a:lvl2pPr marL="349485" indent="0">
              <a:buFontTx/>
              <a:buNone/>
              <a:defRPr>
                <a:solidFill>
                  <a:schemeClr val="bg1"/>
                </a:solidFill>
              </a:defRPr>
            </a:lvl2pPr>
            <a:lvl3pPr marL="698969" indent="0">
              <a:buFontTx/>
              <a:buNone/>
              <a:defRPr>
                <a:solidFill>
                  <a:schemeClr val="bg1"/>
                </a:solidFill>
              </a:defRPr>
            </a:lvl3pPr>
            <a:lvl4pPr marL="1048453" indent="0">
              <a:buFontTx/>
              <a:buNone/>
              <a:defRPr>
                <a:solidFill>
                  <a:schemeClr val="bg1"/>
                </a:solidFill>
              </a:defRPr>
            </a:lvl4pPr>
            <a:lvl5pPr marL="1397938"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9296126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436475" cy="6995517"/>
          </a:xfrm>
          <a:prstGeom prst="rect">
            <a:avLst/>
          </a:prstGeom>
        </p:spPr>
      </p:pic>
    </p:spTree>
    <p:extLst>
      <p:ext uri="{BB962C8B-B14F-4D97-AF65-F5344CB8AC3E}">
        <p14:creationId xmlns:p14="http://schemas.microsoft.com/office/powerpoint/2010/main" val="327559652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488" y="5915185"/>
            <a:ext cx="2237256" cy="822960"/>
          </a:xfrm>
          <a:prstGeom prst="rect">
            <a:avLst/>
          </a:prstGeom>
        </p:spPr>
      </p:pic>
    </p:spTree>
    <p:extLst>
      <p:ext uri="{BB962C8B-B14F-4D97-AF65-F5344CB8AC3E}">
        <p14:creationId xmlns:p14="http://schemas.microsoft.com/office/powerpoint/2010/main" val="953727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6343020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180334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983579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1788735"/>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6128670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265081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96272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091155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6176480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40372855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031714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2040752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845949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069803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126990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27987581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71207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9268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3921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9433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648648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59230" y="3145040"/>
            <a:ext cx="3291840" cy="705834"/>
          </a:xfrm>
          <a:prstGeom prst="rect">
            <a:avLst/>
          </a:prstGeom>
        </p:spPr>
      </p:pic>
      <p:pic>
        <p:nvPicPr>
          <p:cNvPr id="4" name="Picture 3"/>
          <p:cNvPicPr>
            <a:picLocks noChangeAspect="1"/>
          </p:cNvPicPr>
          <p:nvPr userDrawn="1"/>
        </p:nvPicPr>
        <p:blipFill>
          <a:blip r:embed="rId2"/>
          <a:stretch>
            <a:fillRect/>
          </a:stretch>
        </p:blipFill>
        <p:spPr>
          <a:xfrm>
            <a:off x="459230" y="3145040"/>
            <a:ext cx="3291840" cy="705834"/>
          </a:xfrm>
          <a:prstGeom prst="rect">
            <a:avLst/>
          </a:prstGeom>
        </p:spPr>
      </p:pic>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2015 Microsoft Corporation. All rights reserved. </a:t>
            </a:r>
          </a:p>
        </p:txBody>
      </p:sp>
    </p:spTree>
    <p:extLst>
      <p:ext uri="{BB962C8B-B14F-4D97-AF65-F5344CB8AC3E}">
        <p14:creationId xmlns:p14="http://schemas.microsoft.com/office/powerpoint/2010/main" val="334920270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00835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3596962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24451084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367494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185260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809320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105993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76333483"/>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3341100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42496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9118213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theme" Target="../theme/theme10.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slideLayout" Target="../slideLayouts/slideLayout212.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slideLayout" Target="../slideLayouts/slideLayout211.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slideLayout" Target="../slideLayouts/slideLayout210.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image" Target="../media/image32.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5" Type="http://schemas.openxmlformats.org/officeDocument/2006/relationships/slideLayout" Target="../slideLayouts/slideLayout217.xml"/><Relationship Id="rId4" Type="http://schemas.openxmlformats.org/officeDocument/2006/relationships/slideLayout" Target="../slideLayouts/slideLayout2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 Type="http://schemas.openxmlformats.org/officeDocument/2006/relationships/slideLayout" Target="../slideLayouts/slideLayout222.xml"/><Relationship Id="rId21" Type="http://schemas.openxmlformats.org/officeDocument/2006/relationships/slideLayout" Target="../slideLayouts/slideLayout240.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image" Target="../media/image32.png"/><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3" Type="http://schemas.openxmlformats.org/officeDocument/2006/relationships/slideLayout" Target="../slideLayouts/slideLayout248.xml"/><Relationship Id="rId21" Type="http://schemas.openxmlformats.org/officeDocument/2006/relationships/slideLayout" Target="../slideLayouts/slideLayout266.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slideLayout" Target="../slideLayouts/slideLayout279.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theme" Target="../theme/theme14.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slideLayout" Target="../slideLayouts/slideLayout28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theme" Target="../theme/theme16.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18" Type="http://schemas.openxmlformats.org/officeDocument/2006/relationships/slideLayout" Target="../slideLayouts/slideLayout32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17" Type="http://schemas.openxmlformats.org/officeDocument/2006/relationships/slideLayout" Target="../slideLayouts/slideLayout326.xml"/><Relationship Id="rId2" Type="http://schemas.openxmlformats.org/officeDocument/2006/relationships/slideLayout" Target="../slideLayouts/slideLayout311.xml"/><Relationship Id="rId16" Type="http://schemas.openxmlformats.org/officeDocument/2006/relationships/slideLayout" Target="../slideLayouts/slideLayout325.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slideLayout" Target="../slideLayouts/slideLayout324.xml"/><Relationship Id="rId10" Type="http://schemas.openxmlformats.org/officeDocument/2006/relationships/slideLayout" Target="../slideLayouts/slideLayout319.xml"/><Relationship Id="rId19" Type="http://schemas.openxmlformats.org/officeDocument/2006/relationships/theme" Target="../theme/theme17.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slideLayout" Target="../slideLayouts/slideLayout323.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5" Type="http://schemas.openxmlformats.org/officeDocument/2006/relationships/slideLayout" Target="../slideLayouts/slideLayout332.xml"/><Relationship Id="rId4" Type="http://schemas.openxmlformats.org/officeDocument/2006/relationships/slideLayout" Target="../slideLayouts/slideLayout33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18" Type="http://schemas.openxmlformats.org/officeDocument/2006/relationships/slideLayout" Target="../slideLayouts/slideLayout352.xml"/><Relationship Id="rId3" Type="http://schemas.openxmlformats.org/officeDocument/2006/relationships/slideLayout" Target="../slideLayouts/slideLayout337.xml"/><Relationship Id="rId21" Type="http://schemas.openxmlformats.org/officeDocument/2006/relationships/slideLayout" Target="../slideLayouts/slideLayout355.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slideLayout" Target="../slideLayouts/slideLayout351.xml"/><Relationship Id="rId25" Type="http://schemas.openxmlformats.org/officeDocument/2006/relationships/theme" Target="../theme/theme19.xml"/><Relationship Id="rId2" Type="http://schemas.openxmlformats.org/officeDocument/2006/relationships/slideLayout" Target="../slideLayouts/slideLayout336.xml"/><Relationship Id="rId16" Type="http://schemas.openxmlformats.org/officeDocument/2006/relationships/slideLayout" Target="../slideLayouts/slideLayout350.xml"/><Relationship Id="rId20" Type="http://schemas.openxmlformats.org/officeDocument/2006/relationships/slideLayout" Target="../slideLayouts/slideLayout354.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24" Type="http://schemas.openxmlformats.org/officeDocument/2006/relationships/slideLayout" Target="../slideLayouts/slideLayout358.xml"/><Relationship Id="rId5" Type="http://schemas.openxmlformats.org/officeDocument/2006/relationships/slideLayout" Target="../slideLayouts/slideLayout339.xml"/><Relationship Id="rId15" Type="http://schemas.openxmlformats.org/officeDocument/2006/relationships/slideLayout" Target="../slideLayouts/slideLayout349.xml"/><Relationship Id="rId23" Type="http://schemas.openxmlformats.org/officeDocument/2006/relationships/slideLayout" Target="../slideLayouts/slideLayout357.xml"/><Relationship Id="rId10" Type="http://schemas.openxmlformats.org/officeDocument/2006/relationships/slideLayout" Target="../slideLayouts/slideLayout344.xml"/><Relationship Id="rId19" Type="http://schemas.openxmlformats.org/officeDocument/2006/relationships/slideLayout" Target="../slideLayouts/slideLayout353.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 Id="rId22" Type="http://schemas.openxmlformats.org/officeDocument/2006/relationships/slideLayout" Target="../slideLayouts/slideLayout3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361.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theme" Target="../theme/theme20.xml"/><Relationship Id="rId5" Type="http://schemas.openxmlformats.org/officeDocument/2006/relationships/slideLayout" Target="../slideLayouts/slideLayout363.xml"/><Relationship Id="rId4" Type="http://schemas.openxmlformats.org/officeDocument/2006/relationships/slideLayout" Target="../slideLayouts/slideLayout36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slideLayout" Target="../slideLayouts/slideLayout376.xml"/><Relationship Id="rId18" Type="http://schemas.openxmlformats.org/officeDocument/2006/relationships/slideLayout" Target="../slideLayouts/slideLayout381.xml"/><Relationship Id="rId26" Type="http://schemas.openxmlformats.org/officeDocument/2006/relationships/theme" Target="../theme/theme21.xml"/><Relationship Id="rId3" Type="http://schemas.openxmlformats.org/officeDocument/2006/relationships/slideLayout" Target="../slideLayouts/slideLayout366.xml"/><Relationship Id="rId21" Type="http://schemas.openxmlformats.org/officeDocument/2006/relationships/slideLayout" Target="../slideLayouts/slideLayout384.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17" Type="http://schemas.openxmlformats.org/officeDocument/2006/relationships/slideLayout" Target="../slideLayouts/slideLayout380.xml"/><Relationship Id="rId25" Type="http://schemas.openxmlformats.org/officeDocument/2006/relationships/slideLayout" Target="../slideLayouts/slideLayout388.xml"/><Relationship Id="rId2" Type="http://schemas.openxmlformats.org/officeDocument/2006/relationships/slideLayout" Target="../slideLayouts/slideLayout365.xml"/><Relationship Id="rId16" Type="http://schemas.openxmlformats.org/officeDocument/2006/relationships/slideLayout" Target="../slideLayouts/slideLayout379.xml"/><Relationship Id="rId20" Type="http://schemas.openxmlformats.org/officeDocument/2006/relationships/slideLayout" Target="../slideLayouts/slideLayout383.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24" Type="http://schemas.openxmlformats.org/officeDocument/2006/relationships/slideLayout" Target="../slideLayouts/slideLayout387.xml"/><Relationship Id="rId5" Type="http://schemas.openxmlformats.org/officeDocument/2006/relationships/slideLayout" Target="../slideLayouts/slideLayout368.xml"/><Relationship Id="rId15" Type="http://schemas.openxmlformats.org/officeDocument/2006/relationships/slideLayout" Target="../slideLayouts/slideLayout378.xml"/><Relationship Id="rId23" Type="http://schemas.openxmlformats.org/officeDocument/2006/relationships/slideLayout" Target="../slideLayouts/slideLayout386.xml"/><Relationship Id="rId10" Type="http://schemas.openxmlformats.org/officeDocument/2006/relationships/slideLayout" Target="../slideLayouts/slideLayout373.xml"/><Relationship Id="rId19" Type="http://schemas.openxmlformats.org/officeDocument/2006/relationships/slideLayout" Target="../slideLayouts/slideLayout382.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slideLayout" Target="../slideLayouts/slideLayout377.xml"/><Relationship Id="rId22" Type="http://schemas.openxmlformats.org/officeDocument/2006/relationships/slideLayout" Target="../slideLayouts/slideLayout385.xml"/><Relationship Id="rId27" Type="http://schemas.openxmlformats.org/officeDocument/2006/relationships/image" Target="../media/image3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slideLayout" Target="../slideLayouts/slideLayout401.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5" Type="http://schemas.openxmlformats.org/officeDocument/2006/relationships/theme" Target="../theme/theme22.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slideLayout" Target="../slideLayouts/slideLayout40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slideLayout" Target="../slideLayouts/slideLayout415.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slideLayout" Target="../slideLayouts/slideLayout414.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36.xml"/><Relationship Id="rId13" Type="http://schemas.openxmlformats.org/officeDocument/2006/relationships/slideLayout" Target="../slideLayouts/slideLayout441.xml"/><Relationship Id="rId18" Type="http://schemas.openxmlformats.org/officeDocument/2006/relationships/slideLayout" Target="../slideLayouts/slideLayout446.xml"/><Relationship Id="rId26" Type="http://schemas.openxmlformats.org/officeDocument/2006/relationships/slideLayout" Target="../slideLayouts/slideLayout454.xml"/><Relationship Id="rId3" Type="http://schemas.openxmlformats.org/officeDocument/2006/relationships/slideLayout" Target="../slideLayouts/slideLayout431.xml"/><Relationship Id="rId21" Type="http://schemas.openxmlformats.org/officeDocument/2006/relationships/slideLayout" Target="../slideLayouts/slideLayout449.xml"/><Relationship Id="rId7" Type="http://schemas.openxmlformats.org/officeDocument/2006/relationships/slideLayout" Target="../slideLayouts/slideLayout435.xml"/><Relationship Id="rId12" Type="http://schemas.openxmlformats.org/officeDocument/2006/relationships/slideLayout" Target="../slideLayouts/slideLayout440.xml"/><Relationship Id="rId17" Type="http://schemas.openxmlformats.org/officeDocument/2006/relationships/slideLayout" Target="../slideLayouts/slideLayout445.xml"/><Relationship Id="rId25" Type="http://schemas.openxmlformats.org/officeDocument/2006/relationships/slideLayout" Target="../slideLayouts/slideLayout453.xml"/><Relationship Id="rId2" Type="http://schemas.openxmlformats.org/officeDocument/2006/relationships/slideLayout" Target="../slideLayouts/slideLayout430.xml"/><Relationship Id="rId16" Type="http://schemas.openxmlformats.org/officeDocument/2006/relationships/slideLayout" Target="../slideLayouts/slideLayout444.xml"/><Relationship Id="rId20" Type="http://schemas.openxmlformats.org/officeDocument/2006/relationships/slideLayout" Target="../slideLayouts/slideLayout448.xml"/><Relationship Id="rId29" Type="http://schemas.openxmlformats.org/officeDocument/2006/relationships/slideLayout" Target="../slideLayouts/slideLayout457.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24" Type="http://schemas.openxmlformats.org/officeDocument/2006/relationships/slideLayout" Target="../slideLayouts/slideLayout452.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23" Type="http://schemas.openxmlformats.org/officeDocument/2006/relationships/slideLayout" Target="../slideLayouts/slideLayout451.xml"/><Relationship Id="rId28" Type="http://schemas.openxmlformats.org/officeDocument/2006/relationships/slideLayout" Target="../slideLayouts/slideLayout456.xml"/><Relationship Id="rId10" Type="http://schemas.openxmlformats.org/officeDocument/2006/relationships/slideLayout" Target="../slideLayouts/slideLayout438.xml"/><Relationship Id="rId19" Type="http://schemas.openxmlformats.org/officeDocument/2006/relationships/slideLayout" Target="../slideLayouts/slideLayout447.xml"/><Relationship Id="rId31" Type="http://schemas.openxmlformats.org/officeDocument/2006/relationships/image" Target="../media/image32.png"/><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 Id="rId22" Type="http://schemas.openxmlformats.org/officeDocument/2006/relationships/slideLayout" Target="../slideLayouts/slideLayout450.xml"/><Relationship Id="rId27" Type="http://schemas.openxmlformats.org/officeDocument/2006/relationships/slideLayout" Target="../slideLayouts/slideLayout455.xml"/><Relationship Id="rId30"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18" Type="http://schemas.openxmlformats.org/officeDocument/2006/relationships/slideLayout" Target="../slideLayouts/slideLayout475.xml"/><Relationship Id="rId26" Type="http://schemas.openxmlformats.org/officeDocument/2006/relationships/theme" Target="../theme/theme26.xml"/><Relationship Id="rId3" Type="http://schemas.openxmlformats.org/officeDocument/2006/relationships/slideLayout" Target="../slideLayouts/slideLayout460.xml"/><Relationship Id="rId21" Type="http://schemas.openxmlformats.org/officeDocument/2006/relationships/slideLayout" Target="../slideLayouts/slideLayout478.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17" Type="http://schemas.openxmlformats.org/officeDocument/2006/relationships/slideLayout" Target="../slideLayouts/slideLayout474.xml"/><Relationship Id="rId25" Type="http://schemas.openxmlformats.org/officeDocument/2006/relationships/slideLayout" Target="../slideLayouts/slideLayout482.xml"/><Relationship Id="rId2" Type="http://schemas.openxmlformats.org/officeDocument/2006/relationships/slideLayout" Target="../slideLayouts/slideLayout459.xml"/><Relationship Id="rId16" Type="http://schemas.openxmlformats.org/officeDocument/2006/relationships/slideLayout" Target="../slideLayouts/slideLayout473.xml"/><Relationship Id="rId20" Type="http://schemas.openxmlformats.org/officeDocument/2006/relationships/slideLayout" Target="../slideLayouts/slideLayout477.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24" Type="http://schemas.openxmlformats.org/officeDocument/2006/relationships/slideLayout" Target="../slideLayouts/slideLayout481.xml"/><Relationship Id="rId5" Type="http://schemas.openxmlformats.org/officeDocument/2006/relationships/slideLayout" Target="../slideLayouts/slideLayout462.xml"/><Relationship Id="rId15" Type="http://schemas.openxmlformats.org/officeDocument/2006/relationships/slideLayout" Target="../slideLayouts/slideLayout472.xml"/><Relationship Id="rId23" Type="http://schemas.openxmlformats.org/officeDocument/2006/relationships/slideLayout" Target="../slideLayouts/slideLayout480.xml"/><Relationship Id="rId10" Type="http://schemas.openxmlformats.org/officeDocument/2006/relationships/slideLayout" Target="../slideLayouts/slideLayout467.xml"/><Relationship Id="rId19" Type="http://schemas.openxmlformats.org/officeDocument/2006/relationships/slideLayout" Target="../slideLayouts/slideLayout476.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slideLayout" Target="../slideLayouts/slideLayout471.xml"/><Relationship Id="rId22" Type="http://schemas.openxmlformats.org/officeDocument/2006/relationships/slideLayout" Target="../slideLayouts/slideLayout47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theme" Target="../theme/theme27.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slideLayout" Target="../slideLayouts/slideLayout507.xml"/><Relationship Id="rId18" Type="http://schemas.openxmlformats.org/officeDocument/2006/relationships/slideLayout" Target="../slideLayouts/slideLayout512.xml"/><Relationship Id="rId26" Type="http://schemas.openxmlformats.org/officeDocument/2006/relationships/theme" Target="../theme/theme28.xml"/><Relationship Id="rId3" Type="http://schemas.openxmlformats.org/officeDocument/2006/relationships/slideLayout" Target="../slideLayouts/slideLayout497.xml"/><Relationship Id="rId21" Type="http://schemas.openxmlformats.org/officeDocument/2006/relationships/slideLayout" Target="../slideLayouts/slideLayout515.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17" Type="http://schemas.openxmlformats.org/officeDocument/2006/relationships/slideLayout" Target="../slideLayouts/slideLayout511.xml"/><Relationship Id="rId25" Type="http://schemas.openxmlformats.org/officeDocument/2006/relationships/slideLayout" Target="../slideLayouts/slideLayout519.xml"/><Relationship Id="rId2" Type="http://schemas.openxmlformats.org/officeDocument/2006/relationships/slideLayout" Target="../slideLayouts/slideLayout496.xml"/><Relationship Id="rId16" Type="http://schemas.openxmlformats.org/officeDocument/2006/relationships/slideLayout" Target="../slideLayouts/slideLayout510.xml"/><Relationship Id="rId20" Type="http://schemas.openxmlformats.org/officeDocument/2006/relationships/slideLayout" Target="../slideLayouts/slideLayout514.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24" Type="http://schemas.openxmlformats.org/officeDocument/2006/relationships/slideLayout" Target="../slideLayouts/slideLayout518.xml"/><Relationship Id="rId5" Type="http://schemas.openxmlformats.org/officeDocument/2006/relationships/slideLayout" Target="../slideLayouts/slideLayout499.xml"/><Relationship Id="rId15" Type="http://schemas.openxmlformats.org/officeDocument/2006/relationships/slideLayout" Target="../slideLayouts/slideLayout509.xml"/><Relationship Id="rId23" Type="http://schemas.openxmlformats.org/officeDocument/2006/relationships/slideLayout" Target="../slideLayouts/slideLayout517.xml"/><Relationship Id="rId10" Type="http://schemas.openxmlformats.org/officeDocument/2006/relationships/slideLayout" Target="../slideLayouts/slideLayout504.xml"/><Relationship Id="rId19" Type="http://schemas.openxmlformats.org/officeDocument/2006/relationships/slideLayout" Target="../slideLayouts/slideLayout513.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slideLayout" Target="../slideLayouts/slideLayout508.xml"/><Relationship Id="rId22" Type="http://schemas.openxmlformats.org/officeDocument/2006/relationships/slideLayout" Target="../slideLayouts/slideLayout516.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4" Type="http://schemas.openxmlformats.org/officeDocument/2006/relationships/image" Target="../media/image6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slideLayout" Target="../slideLayouts/slideLayout534.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17" Type="http://schemas.openxmlformats.org/officeDocument/2006/relationships/theme" Target="../theme/theme30.xml"/><Relationship Id="rId2" Type="http://schemas.openxmlformats.org/officeDocument/2006/relationships/slideLayout" Target="../slideLayouts/slideLayout523.xml"/><Relationship Id="rId16" Type="http://schemas.openxmlformats.org/officeDocument/2006/relationships/slideLayout" Target="../slideLayouts/slideLayout537.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5" Type="http://schemas.openxmlformats.org/officeDocument/2006/relationships/slideLayout" Target="../slideLayouts/slideLayout53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 Id="rId14" Type="http://schemas.openxmlformats.org/officeDocument/2006/relationships/slideLayout" Target="../slideLayouts/slideLayout535.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540.xml"/><Relationship Id="rId7" Type="http://schemas.openxmlformats.org/officeDocument/2006/relationships/theme" Target="../theme/theme31.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5" Type="http://schemas.openxmlformats.org/officeDocument/2006/relationships/slideLayout" Target="../slideLayouts/slideLayout542.xml"/><Relationship Id="rId4" Type="http://schemas.openxmlformats.org/officeDocument/2006/relationships/slideLayout" Target="../slideLayouts/slideLayout5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slideLayout" Target="../slideLayouts/slideLayout556.xml"/><Relationship Id="rId18" Type="http://schemas.openxmlformats.org/officeDocument/2006/relationships/slideLayout" Target="../slideLayouts/slideLayout561.xml"/><Relationship Id="rId26" Type="http://schemas.openxmlformats.org/officeDocument/2006/relationships/slideLayout" Target="../slideLayouts/slideLayout569.xml"/><Relationship Id="rId3" Type="http://schemas.openxmlformats.org/officeDocument/2006/relationships/slideLayout" Target="../slideLayouts/slideLayout546.xml"/><Relationship Id="rId21" Type="http://schemas.openxmlformats.org/officeDocument/2006/relationships/slideLayout" Target="../slideLayouts/slideLayout564.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17" Type="http://schemas.openxmlformats.org/officeDocument/2006/relationships/slideLayout" Target="../slideLayouts/slideLayout560.xml"/><Relationship Id="rId25" Type="http://schemas.openxmlformats.org/officeDocument/2006/relationships/slideLayout" Target="../slideLayouts/slideLayout568.xml"/><Relationship Id="rId2" Type="http://schemas.openxmlformats.org/officeDocument/2006/relationships/slideLayout" Target="../slideLayouts/slideLayout545.xml"/><Relationship Id="rId16" Type="http://schemas.openxmlformats.org/officeDocument/2006/relationships/slideLayout" Target="../slideLayouts/slideLayout559.xml"/><Relationship Id="rId20" Type="http://schemas.openxmlformats.org/officeDocument/2006/relationships/slideLayout" Target="../slideLayouts/slideLayout563.xml"/><Relationship Id="rId29" Type="http://schemas.openxmlformats.org/officeDocument/2006/relationships/image" Target="../media/image9.png"/><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24" Type="http://schemas.openxmlformats.org/officeDocument/2006/relationships/slideLayout" Target="../slideLayouts/slideLayout567.xml"/><Relationship Id="rId5" Type="http://schemas.openxmlformats.org/officeDocument/2006/relationships/slideLayout" Target="../slideLayouts/slideLayout548.xml"/><Relationship Id="rId15" Type="http://schemas.openxmlformats.org/officeDocument/2006/relationships/slideLayout" Target="../slideLayouts/slideLayout558.xml"/><Relationship Id="rId23" Type="http://schemas.openxmlformats.org/officeDocument/2006/relationships/slideLayout" Target="../slideLayouts/slideLayout566.xml"/><Relationship Id="rId28" Type="http://schemas.openxmlformats.org/officeDocument/2006/relationships/theme" Target="../theme/theme32.xml"/><Relationship Id="rId10" Type="http://schemas.openxmlformats.org/officeDocument/2006/relationships/slideLayout" Target="../slideLayouts/slideLayout553.xml"/><Relationship Id="rId19" Type="http://schemas.openxmlformats.org/officeDocument/2006/relationships/slideLayout" Target="../slideLayouts/slideLayout562.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slideLayout" Target="../slideLayouts/slideLayout557.xml"/><Relationship Id="rId22" Type="http://schemas.openxmlformats.org/officeDocument/2006/relationships/slideLayout" Target="../slideLayouts/slideLayout565.xml"/><Relationship Id="rId27" Type="http://schemas.openxmlformats.org/officeDocument/2006/relationships/slideLayout" Target="../slideLayouts/slideLayout57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78.xml"/><Relationship Id="rId13" Type="http://schemas.openxmlformats.org/officeDocument/2006/relationships/slideLayout" Target="../slideLayouts/slideLayout583.xml"/><Relationship Id="rId18" Type="http://schemas.openxmlformats.org/officeDocument/2006/relationships/theme" Target="../theme/theme33.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slideLayout" Target="../slideLayouts/slideLayout582.xml"/><Relationship Id="rId17" Type="http://schemas.openxmlformats.org/officeDocument/2006/relationships/slideLayout" Target="../slideLayouts/slideLayout587.xml"/><Relationship Id="rId2" Type="http://schemas.openxmlformats.org/officeDocument/2006/relationships/slideLayout" Target="../slideLayouts/slideLayout572.xml"/><Relationship Id="rId16" Type="http://schemas.openxmlformats.org/officeDocument/2006/relationships/slideLayout" Target="../slideLayouts/slideLayout586.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5" Type="http://schemas.openxmlformats.org/officeDocument/2006/relationships/slideLayout" Target="../slideLayouts/slideLayout58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 Id="rId14" Type="http://schemas.openxmlformats.org/officeDocument/2006/relationships/slideLayout" Target="../slideLayouts/slideLayout58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95.xml"/><Relationship Id="rId13" Type="http://schemas.openxmlformats.org/officeDocument/2006/relationships/slideLayout" Target="../slideLayouts/slideLayout600.xml"/><Relationship Id="rId18" Type="http://schemas.openxmlformats.org/officeDocument/2006/relationships/slideLayout" Target="../slideLayouts/slideLayout605.xml"/><Relationship Id="rId26" Type="http://schemas.openxmlformats.org/officeDocument/2006/relationships/slideLayout" Target="../slideLayouts/slideLayout613.xml"/><Relationship Id="rId3" Type="http://schemas.openxmlformats.org/officeDocument/2006/relationships/slideLayout" Target="../slideLayouts/slideLayout590.xml"/><Relationship Id="rId21" Type="http://schemas.openxmlformats.org/officeDocument/2006/relationships/slideLayout" Target="../slideLayouts/slideLayout608.xml"/><Relationship Id="rId34" Type="http://schemas.openxmlformats.org/officeDocument/2006/relationships/image" Target="../media/image70.emf"/><Relationship Id="rId7" Type="http://schemas.openxmlformats.org/officeDocument/2006/relationships/slideLayout" Target="../slideLayouts/slideLayout594.xml"/><Relationship Id="rId12" Type="http://schemas.openxmlformats.org/officeDocument/2006/relationships/slideLayout" Target="../slideLayouts/slideLayout599.xml"/><Relationship Id="rId17" Type="http://schemas.openxmlformats.org/officeDocument/2006/relationships/slideLayout" Target="../slideLayouts/slideLayout604.xml"/><Relationship Id="rId25" Type="http://schemas.openxmlformats.org/officeDocument/2006/relationships/slideLayout" Target="../slideLayouts/slideLayout612.xml"/><Relationship Id="rId33" Type="http://schemas.openxmlformats.org/officeDocument/2006/relationships/oleObject" Target="../embeddings/oleObject3.bin"/><Relationship Id="rId2" Type="http://schemas.openxmlformats.org/officeDocument/2006/relationships/slideLayout" Target="../slideLayouts/slideLayout589.xml"/><Relationship Id="rId16" Type="http://schemas.openxmlformats.org/officeDocument/2006/relationships/slideLayout" Target="../slideLayouts/slideLayout603.xml"/><Relationship Id="rId20" Type="http://schemas.openxmlformats.org/officeDocument/2006/relationships/slideLayout" Target="../slideLayouts/slideLayout607.xml"/><Relationship Id="rId29" Type="http://schemas.openxmlformats.org/officeDocument/2006/relationships/slideLayout" Target="../slideLayouts/slideLayout616.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24" Type="http://schemas.openxmlformats.org/officeDocument/2006/relationships/slideLayout" Target="../slideLayouts/slideLayout611.xml"/><Relationship Id="rId32" Type="http://schemas.openxmlformats.org/officeDocument/2006/relationships/tags" Target="../tags/tag3.xml"/><Relationship Id="rId5" Type="http://schemas.openxmlformats.org/officeDocument/2006/relationships/slideLayout" Target="../slideLayouts/slideLayout592.xml"/><Relationship Id="rId15" Type="http://schemas.openxmlformats.org/officeDocument/2006/relationships/slideLayout" Target="../slideLayouts/slideLayout602.xml"/><Relationship Id="rId23" Type="http://schemas.openxmlformats.org/officeDocument/2006/relationships/slideLayout" Target="../slideLayouts/slideLayout610.xml"/><Relationship Id="rId28" Type="http://schemas.openxmlformats.org/officeDocument/2006/relationships/slideLayout" Target="../slideLayouts/slideLayout615.xml"/><Relationship Id="rId10" Type="http://schemas.openxmlformats.org/officeDocument/2006/relationships/slideLayout" Target="../slideLayouts/slideLayout597.xml"/><Relationship Id="rId19" Type="http://schemas.openxmlformats.org/officeDocument/2006/relationships/slideLayout" Target="../slideLayouts/slideLayout606.xml"/><Relationship Id="rId31" Type="http://schemas.openxmlformats.org/officeDocument/2006/relationships/vmlDrawing" Target="../drawings/vmlDrawing3.vml"/><Relationship Id="rId4" Type="http://schemas.openxmlformats.org/officeDocument/2006/relationships/slideLayout" Target="../slideLayouts/slideLayout591.xml"/><Relationship Id="rId9" Type="http://schemas.openxmlformats.org/officeDocument/2006/relationships/slideLayout" Target="../slideLayouts/slideLayout596.xml"/><Relationship Id="rId14" Type="http://schemas.openxmlformats.org/officeDocument/2006/relationships/slideLayout" Target="../slideLayouts/slideLayout601.xml"/><Relationship Id="rId22" Type="http://schemas.openxmlformats.org/officeDocument/2006/relationships/slideLayout" Target="../slideLayouts/slideLayout609.xml"/><Relationship Id="rId27" Type="http://schemas.openxmlformats.org/officeDocument/2006/relationships/slideLayout" Target="../slideLayouts/slideLayout614.xml"/><Relationship Id="rId30"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624.xml"/><Relationship Id="rId13" Type="http://schemas.openxmlformats.org/officeDocument/2006/relationships/slideLayout" Target="../slideLayouts/slideLayout629.xml"/><Relationship Id="rId18" Type="http://schemas.openxmlformats.org/officeDocument/2006/relationships/slideLayout" Target="../slideLayouts/slideLayout634.xml"/><Relationship Id="rId26" Type="http://schemas.openxmlformats.org/officeDocument/2006/relationships/slideLayout" Target="../slideLayouts/slideLayout642.xml"/><Relationship Id="rId3" Type="http://schemas.openxmlformats.org/officeDocument/2006/relationships/slideLayout" Target="../slideLayouts/slideLayout619.xml"/><Relationship Id="rId21" Type="http://schemas.openxmlformats.org/officeDocument/2006/relationships/slideLayout" Target="../slideLayouts/slideLayout637.xml"/><Relationship Id="rId7" Type="http://schemas.openxmlformats.org/officeDocument/2006/relationships/slideLayout" Target="../slideLayouts/slideLayout623.xml"/><Relationship Id="rId12" Type="http://schemas.openxmlformats.org/officeDocument/2006/relationships/slideLayout" Target="../slideLayouts/slideLayout628.xml"/><Relationship Id="rId17" Type="http://schemas.openxmlformats.org/officeDocument/2006/relationships/slideLayout" Target="../slideLayouts/slideLayout633.xml"/><Relationship Id="rId25" Type="http://schemas.openxmlformats.org/officeDocument/2006/relationships/slideLayout" Target="../slideLayouts/slideLayout641.xml"/><Relationship Id="rId2" Type="http://schemas.openxmlformats.org/officeDocument/2006/relationships/slideLayout" Target="../slideLayouts/slideLayout618.xml"/><Relationship Id="rId16" Type="http://schemas.openxmlformats.org/officeDocument/2006/relationships/slideLayout" Target="../slideLayouts/slideLayout632.xml"/><Relationship Id="rId20" Type="http://schemas.openxmlformats.org/officeDocument/2006/relationships/slideLayout" Target="../slideLayouts/slideLayout636.xml"/><Relationship Id="rId29" Type="http://schemas.openxmlformats.org/officeDocument/2006/relationships/image" Target="../media/image32.png"/><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24" Type="http://schemas.openxmlformats.org/officeDocument/2006/relationships/slideLayout" Target="../slideLayouts/slideLayout640.xml"/><Relationship Id="rId5" Type="http://schemas.openxmlformats.org/officeDocument/2006/relationships/slideLayout" Target="../slideLayouts/slideLayout621.xml"/><Relationship Id="rId15" Type="http://schemas.openxmlformats.org/officeDocument/2006/relationships/slideLayout" Target="../slideLayouts/slideLayout631.xml"/><Relationship Id="rId23" Type="http://schemas.openxmlformats.org/officeDocument/2006/relationships/slideLayout" Target="../slideLayouts/slideLayout639.xml"/><Relationship Id="rId28" Type="http://schemas.openxmlformats.org/officeDocument/2006/relationships/theme" Target="../theme/theme35.xml"/><Relationship Id="rId10" Type="http://schemas.openxmlformats.org/officeDocument/2006/relationships/slideLayout" Target="../slideLayouts/slideLayout626.xml"/><Relationship Id="rId19" Type="http://schemas.openxmlformats.org/officeDocument/2006/relationships/slideLayout" Target="../slideLayouts/slideLayout635.xml"/><Relationship Id="rId4" Type="http://schemas.openxmlformats.org/officeDocument/2006/relationships/slideLayout" Target="../slideLayouts/slideLayout620.xml"/><Relationship Id="rId9" Type="http://schemas.openxmlformats.org/officeDocument/2006/relationships/slideLayout" Target="../slideLayouts/slideLayout625.xml"/><Relationship Id="rId14" Type="http://schemas.openxmlformats.org/officeDocument/2006/relationships/slideLayout" Target="../slideLayouts/slideLayout630.xml"/><Relationship Id="rId22" Type="http://schemas.openxmlformats.org/officeDocument/2006/relationships/slideLayout" Target="../slideLayouts/slideLayout638.xml"/><Relationship Id="rId27" Type="http://schemas.openxmlformats.org/officeDocument/2006/relationships/slideLayout" Target="../slideLayouts/slideLayout6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4.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theme" Target="../theme/theme5.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theme" Target="../theme/theme6.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9" Type="http://schemas.openxmlformats.org/officeDocument/2006/relationships/slideLayout" Target="../slideLayouts/slideLayout147.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42" Type="http://schemas.openxmlformats.org/officeDocument/2006/relationships/theme" Target="../theme/theme7.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slideLayout" Target="../slideLayouts/slideLayout146.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41" Type="http://schemas.openxmlformats.org/officeDocument/2006/relationships/slideLayout" Target="../slideLayouts/slideLayout149.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slideLayout" Target="../slideLayouts/slideLayout145.xml"/><Relationship Id="rId40" Type="http://schemas.openxmlformats.org/officeDocument/2006/relationships/slideLayout" Target="../slideLayouts/slideLayout148.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theme" Target="../theme/theme8.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9.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
        <p:nvSpPr>
          <p:cNvPr id="5" name="MSIPCM4c964bf3a601fd4f04b5a9b5"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44" r:id="rId3"/>
    <p:sldLayoutId id="2147484298" r:id="rId4"/>
    <p:sldLayoutId id="2147484245" r:id="rId5"/>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7"/>
          <a:stretch>
            <a:fillRect/>
          </a:stretch>
        </p:blipFill>
        <p:spPr>
          <a:xfrm rot="5400000">
            <a:off x="9393899" y="3050514"/>
            <a:ext cx="6995160" cy="894134"/>
          </a:xfrm>
          <a:prstGeom prst="rect">
            <a:avLst/>
          </a:prstGeom>
        </p:spPr>
      </p:pic>
      <p:sp>
        <p:nvSpPr>
          <p:cNvPr id="3" name="MSIPCMc6a84a85921ffa9ad16091ea"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717518806"/>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 id="2147484526" r:id="rId13"/>
    <p:sldLayoutId id="2147484527" r:id="rId14"/>
    <p:sldLayoutId id="2147484528" r:id="rId15"/>
    <p:sldLayoutId id="2147484529" r:id="rId16"/>
    <p:sldLayoutId id="2147484530" r:id="rId17"/>
    <p:sldLayoutId id="2147484531" r:id="rId18"/>
    <p:sldLayoutId id="2147484532" r:id="rId19"/>
    <p:sldLayoutId id="2147484533" r:id="rId20"/>
    <p:sldLayoutId id="2147484534" r:id="rId21"/>
    <p:sldLayoutId id="2147484535" r:id="rId22"/>
    <p:sldLayoutId id="2147484536" r:id="rId23"/>
    <p:sldLayoutId id="2147484537" r:id="rId24"/>
    <p:sldLayoutId id="2147484538" r:id="rId25"/>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4" y="-8395"/>
            <a:ext cx="955641" cy="5775361"/>
            <a:chOff x="12618967" y="-8396"/>
            <a:chExt cx="955641" cy="5775361"/>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16 G:124 B:16</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Green</a:t>
                </a:r>
              </a:p>
              <a:p>
                <a:pPr algn="l" defTabSz="932293" fontAlgn="base">
                  <a:lnSpc>
                    <a:spcPct val="100000"/>
                  </a:lnSpc>
                  <a:spcBef>
                    <a:spcPct val="0"/>
                  </a:spcBef>
                  <a:spcAft>
                    <a:spcPct val="0"/>
                  </a:spcAft>
                </a:pPr>
                <a:r>
                  <a:rPr lang="en-US" sz="500" dirty="0">
                    <a:gradFill>
                      <a:gsLst>
                        <a:gs pos="10042">
                          <a:schemeClr val="tx1"/>
                        </a:gs>
                        <a:gs pos="39000">
                          <a:schemeClr val="tx1"/>
                        </a:gs>
                      </a:gsLst>
                      <a:lin ang="5400000" scaled="0"/>
                    </a:gradFill>
                    <a:ea typeface="Segoe UI" pitchFamily="34" charset="0"/>
                    <a:cs typeface="Segoe UI" pitchFamily="34" charset="0"/>
                  </a:rPr>
                  <a:t>R:</a:t>
                </a:r>
                <a:r>
                  <a:rPr lang="en-US" sz="500" baseline="0" dirty="0">
                    <a:gradFill>
                      <a:gsLst>
                        <a:gs pos="10042">
                          <a:schemeClr val="tx1"/>
                        </a:gs>
                        <a:gs pos="39000">
                          <a:schemeClr val="tx1"/>
                        </a:gs>
                      </a:gsLst>
                      <a:lin ang="5400000" scaled="0"/>
                    </a:gradFill>
                    <a:ea typeface="Segoe UI" pitchFamily="34" charset="0"/>
                    <a:cs typeface="Segoe UI" pitchFamily="34" charset="0"/>
                  </a:rPr>
                  <a:t>186 G:216 B:10</a:t>
                </a:r>
                <a:endParaRPr lang="en-US" sz="500" dirty="0">
                  <a:gradFill>
                    <a:gsLst>
                      <a:gs pos="10042">
                        <a:schemeClr val="tx1"/>
                      </a:gs>
                      <a:gs pos="39000">
                        <a:schemeClr val="tx1"/>
                      </a:gs>
                    </a:gsLst>
                    <a:lin ang="5400000" scaled="0"/>
                  </a:gradFill>
                  <a:ea typeface="Segoe UI" pitchFamily="34" charset="0"/>
                  <a:cs typeface="Segoe UI" pitchFamily="34" charset="0"/>
                </a:endParaRPr>
              </a:p>
            </p:txBody>
          </p:sp>
          <p:sp>
            <p:nvSpPr>
              <p:cNvPr id="43" name="Rectangle 42"/>
              <p:cNvSpPr/>
              <p:nvPr userDrawn="1"/>
            </p:nvSpPr>
            <p:spPr bwMode="auto">
              <a:xfrm>
                <a:off x="24987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674">
                          <a:srgbClr val="000000"/>
                        </a:gs>
                        <a:gs pos="46862">
                          <a:schemeClr val="tx1">
                            <a:lumMod val="50000"/>
                          </a:schemeClr>
                        </a:gs>
                        <a:gs pos="7000">
                          <a:schemeClr val="tx1">
                            <a:lumMod val="50000"/>
                          </a:schemeClr>
                        </a:gs>
                      </a:gsLst>
                      <a:lin ang="5400000" scaled="0"/>
                    </a:gradFill>
                    <a:latin typeface="+mn-lt"/>
                    <a:ea typeface="Segoe UI" pitchFamily="34" charset="0"/>
                    <a:cs typeface="Segoe UI" pitchFamily="34" charset="0"/>
                  </a:rPr>
                  <a:t>Light Orange</a:t>
                </a:r>
              </a:p>
              <a:p>
                <a:pPr algn="l" defTabSz="932293" fontAlgn="base">
                  <a:lnSpc>
                    <a:spcPct val="100000"/>
                  </a:lnSpc>
                  <a:spcBef>
                    <a:spcPct val="0"/>
                  </a:spcBef>
                  <a:spcAft>
                    <a:spcPct val="0"/>
                  </a:spcAft>
                </a:pPr>
                <a:r>
                  <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R:255</a:t>
                </a:r>
                <a:r>
                  <a:rPr lang="en-US" sz="500" baseline="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 G:140 B:0</a:t>
                </a:r>
                <a:endPar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endParaRP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Green</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G:75 B:28</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3" name="TextBox 2"/>
          <p:cNvSpPr txBox="1"/>
          <p:nvPr userDrawn="1"/>
        </p:nvSpPr>
        <p:spPr>
          <a:xfrm>
            <a:off x="5801943" y="6523670"/>
            <a:ext cx="577862" cy="470856"/>
          </a:xfrm>
          <a:prstGeom prst="rect">
            <a:avLst/>
          </a:prstGeom>
          <a:noFill/>
        </p:spPr>
        <p:txBody>
          <a:bodyPr wrap="none" lIns="186521" tIns="149217" rIns="186521" bIns="149217" rtlCol="0">
            <a:spAutoFit/>
          </a:bodyPr>
          <a:lstStyle/>
          <a:p>
            <a:pPr>
              <a:lnSpc>
                <a:spcPct val="90000"/>
              </a:lnSpc>
              <a:spcAft>
                <a:spcPts val="612"/>
              </a:spcAft>
            </a:pPr>
            <a:fld id="{47D0ADA9-3631-4123-B0FD-98049B620D29}" type="slidenum">
              <a:rPr lang="en-US" sz="1224" b="1" smtClean="0">
                <a:gradFill>
                  <a:gsLst>
                    <a:gs pos="2917">
                      <a:schemeClr val="tx1"/>
                    </a:gs>
                    <a:gs pos="30000">
                      <a:schemeClr val="tx1"/>
                    </a:gs>
                  </a:gsLst>
                  <a:lin ang="5400000" scaled="0"/>
                </a:gradFill>
              </a:rPr>
              <a:pPr>
                <a:lnSpc>
                  <a:spcPct val="90000"/>
                </a:lnSpc>
                <a:spcAft>
                  <a:spcPts val="612"/>
                </a:spcAft>
              </a:pPr>
              <a:t>‹#›</a:t>
            </a:fld>
            <a:endParaRPr lang="en-US" sz="1224" b="1" dirty="0" err="1">
              <a:gradFill>
                <a:gsLst>
                  <a:gs pos="2917">
                    <a:schemeClr val="tx1"/>
                  </a:gs>
                  <a:gs pos="30000">
                    <a:schemeClr val="tx1"/>
                  </a:gs>
                </a:gsLst>
                <a:lin ang="5400000" scaled="0"/>
              </a:gradFill>
            </a:endParaRPr>
          </a:p>
        </p:txBody>
      </p:sp>
      <p:sp>
        <p:nvSpPr>
          <p:cNvPr id="5" name="MSIPCM6a2642768b32959a0f22c9e9"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solidFill>
                  <a:srgbClr val="000000"/>
                </a:solidFill>
                <a:latin typeface="Calibri" panose="020F0502020204030204" pitchFamily="34" charset="0"/>
              </a:rPr>
              <a:t>Classified as Microsoft General</a:t>
            </a:r>
            <a:endParaRPr lang="en-US"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298185316"/>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Lst>
  <p:transition>
    <p:fade/>
  </p:transition>
  <p:hf hdr="0" ftr="0" dt="0"/>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8"/>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3730052967"/>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 id="2147484560" r:id="rId13"/>
    <p:sldLayoutId id="2147484561" r:id="rId14"/>
    <p:sldLayoutId id="2147484562" r:id="rId15"/>
    <p:sldLayoutId id="2147484563" r:id="rId16"/>
    <p:sldLayoutId id="2147484564" r:id="rId17"/>
    <p:sldLayoutId id="2147484565" r:id="rId18"/>
    <p:sldLayoutId id="2147484566" r:id="rId19"/>
    <p:sldLayoutId id="2147484567" r:id="rId20"/>
    <p:sldLayoutId id="2147484568" r:id="rId21"/>
    <p:sldLayoutId id="2147484569" r:id="rId22"/>
    <p:sldLayoutId id="2147484570" r:id="rId23"/>
    <p:sldLayoutId id="2147484571" r:id="rId24"/>
    <p:sldLayoutId id="2147484572" r:id="rId25"/>
    <p:sldLayoutId id="2147484573" r:id="rId26"/>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2"/>
            <a:ext cx="11375536" cy="762786"/>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531280" y="1476623"/>
            <a:ext cx="11378776" cy="20968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6825596"/>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 id="2147484586" r:id="rId12"/>
    <p:sldLayoutId id="2147484587" r:id="rId13"/>
    <p:sldLayoutId id="2147484588" r:id="rId14"/>
    <p:sldLayoutId id="2147484589" r:id="rId15"/>
    <p:sldLayoutId id="2147484590" r:id="rId16"/>
    <p:sldLayoutId id="2147484591" r:id="rId17"/>
    <p:sldLayoutId id="2147484592" r:id="rId18"/>
    <p:sldLayoutId id="2147484593" r:id="rId19"/>
    <p:sldLayoutId id="2147484594" r:id="rId20"/>
    <p:sldLayoutId id="2147484595" r:id="rId21"/>
  </p:sldLayoutIdLst>
  <p:transition>
    <p:fade/>
  </p:transition>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Wingdings" panose="05000000000000000000" pitchFamily="2" charset="2"/>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90" y="233152"/>
            <a:ext cx="11375536" cy="762786"/>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336909" y="1476623"/>
            <a:ext cx="11378776" cy="20968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3442645"/>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 id="2147484608" r:id="rId12"/>
    <p:sldLayoutId id="2147484609" r:id="rId13"/>
    <p:sldLayoutId id="2147484610" r:id="rId14"/>
  </p:sldLayoutIdLst>
  <p:transition>
    <p:fade/>
  </p:transition>
  <p:hf hdr="0" ftr="0" dt="0"/>
  <p:txStyles>
    <p:titleStyle>
      <a:lvl1pPr algn="l" defTabSz="932559" rtl="0" eaLnBrk="1" latinLnBrk="0" hangingPunct="1">
        <a:lnSpc>
          <a:spcPct val="90000"/>
        </a:lnSpc>
        <a:spcBef>
          <a:spcPct val="0"/>
        </a:spcBef>
        <a:buNone/>
        <a:defRPr lang="en-US" sz="4080" b="0" kern="1200" cap="none" spc="-102" baseline="0" dirty="0" smtClean="0">
          <a:ln w="3175">
            <a:noFill/>
          </a:ln>
          <a:solidFill>
            <a:schemeClr val="tx1"/>
          </a:solidFill>
          <a:effectLst/>
          <a:latin typeface="+mj-lt"/>
          <a:ea typeface="+mn-ea"/>
          <a:cs typeface="Arial" charset="0"/>
        </a:defRPr>
      </a:lvl1pPr>
    </p:titleStyle>
    <p:bodyStyle>
      <a:lvl1pPr marL="233149" marR="0" indent="-233149" algn="l" defTabSz="932559" rtl="0" eaLnBrk="1" fontAlgn="auto" latinLnBrk="0" hangingPunct="1">
        <a:lnSpc>
          <a:spcPct val="90000"/>
        </a:lnSpc>
        <a:spcBef>
          <a:spcPct val="20000"/>
        </a:spcBef>
        <a:spcAft>
          <a:spcPts val="0"/>
        </a:spcAft>
        <a:buClrTx/>
        <a:buSzPct val="80000"/>
        <a:buFont typeface="Arial" pitchFamily="34" charset="0"/>
        <a:buChar char="•"/>
        <a:tabLst/>
        <a:defRPr sz="2856" kern="1200" spc="-71" baseline="0">
          <a:solidFill>
            <a:schemeClr val="tx1"/>
          </a:soli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1836" kern="1200" spc="0" baseline="0">
          <a:solidFill>
            <a:schemeClr val="tx1"/>
          </a:soli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1836" kern="1200" spc="0" baseline="0">
          <a:solidFill>
            <a:schemeClr val="tx1"/>
          </a:soli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1632" kern="1200" spc="0" baseline="0">
          <a:solidFill>
            <a:schemeClr val="tx1"/>
          </a:soli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1632" kern="1200" spc="0" baseline="0">
          <a:solidFill>
            <a:schemeClr val="tx1"/>
          </a:soli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1" y="438912"/>
            <a:ext cx="11380394" cy="790122"/>
          </a:xfrm>
          <a:prstGeom prst="rect">
            <a:avLst/>
          </a:prstGeom>
        </p:spPr>
        <p:txBody>
          <a:bodyPr vert="horz" wrap="square" lIns="0" tIns="0" rIns="0" bIns="0" rtlCol="0" anchor="t">
            <a:noAutofit/>
          </a:bodyPr>
          <a:lstStyle/>
          <a:p>
            <a:endParaRPr lang="en-US" dirty="0"/>
          </a:p>
        </p:txBody>
      </p:sp>
    </p:spTree>
    <p:extLst>
      <p:ext uri="{BB962C8B-B14F-4D97-AF65-F5344CB8AC3E}">
        <p14:creationId xmlns:p14="http://schemas.microsoft.com/office/powerpoint/2010/main" val="1888604939"/>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4" r:id="rId12"/>
    <p:sldLayoutId id="2147484625" r:id="rId13"/>
  </p:sldLayoutIdLst>
  <p:transition>
    <p:fade/>
  </p:transition>
  <p:hf hdr="0" ftr="0" dt="0"/>
  <p:txStyles>
    <p:titleStyle>
      <a:lvl1pPr marL="0" algn="l" defTabSz="931960" rtl="0" eaLnBrk="1" latinLnBrk="0" hangingPunct="1">
        <a:lnSpc>
          <a:spcPct val="90000"/>
        </a:lnSpc>
        <a:spcBef>
          <a:spcPct val="0"/>
        </a:spcBef>
        <a:buNone/>
        <a:defRPr lang="en-US" sz="3197" b="1" kern="900" cap="none" spc="300" baseline="0" dirty="0">
          <a:ln w="3175">
            <a:noFill/>
          </a:ln>
          <a:solidFill>
            <a:schemeClr val="accent1"/>
          </a:solidFill>
          <a:effectLst/>
          <a:latin typeface="+mn-lt"/>
          <a:ea typeface="+mj-ea"/>
          <a:cs typeface="+mj-cs"/>
        </a:defRPr>
      </a:lvl1pPr>
    </p:titleStyle>
    <p:bodyStyle>
      <a:lvl1pPr marL="346419" marR="0" indent="-346419" algn="l" defTabSz="932380" rtl="0" eaLnBrk="1" fontAlgn="auto" latinLnBrk="0" hangingPunct="1">
        <a:lnSpc>
          <a:spcPct val="90000"/>
        </a:lnSpc>
        <a:spcBef>
          <a:spcPct val="20000"/>
        </a:spcBef>
        <a:spcAft>
          <a:spcPts val="0"/>
        </a:spcAft>
        <a:buClrTx/>
        <a:buSzPct val="80000"/>
        <a:buFont typeface="Arial" pitchFamily="34" charset="0"/>
        <a:buChar char="•"/>
        <a:tabLst/>
        <a:defRPr sz="3264" kern="1200" spc="-71" baseline="0">
          <a:gradFill>
            <a:gsLst>
              <a:gs pos="1250">
                <a:schemeClr val="bg2"/>
              </a:gs>
              <a:gs pos="100000">
                <a:schemeClr val="bg2"/>
              </a:gs>
            </a:gsLst>
            <a:lin ang="5400000" scaled="0"/>
          </a:gradFill>
          <a:latin typeface="+mj-lt"/>
          <a:ea typeface="+mn-ea"/>
          <a:cs typeface="+mn-cs"/>
        </a:defRPr>
      </a:lvl1pPr>
      <a:lvl2pPr marL="584380" marR="0" indent="-237961" algn="l" defTabSz="932380"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2pPr>
      <a:lvl3pPr marL="814246" marR="0" indent="-229867" algn="l" defTabSz="932380" rtl="0" eaLnBrk="1" fontAlgn="auto" latinLnBrk="0" hangingPunct="1">
        <a:lnSpc>
          <a:spcPct val="90000"/>
        </a:lnSpc>
        <a:spcBef>
          <a:spcPct val="20000"/>
        </a:spcBef>
        <a:spcAft>
          <a:spcPts val="0"/>
        </a:spcAft>
        <a:buClrTx/>
        <a:buSzPct val="90000"/>
        <a:buFont typeface="Wingdings" pitchFamily="2" charset="2"/>
        <a:buChar char=""/>
        <a:tabLst>
          <a:tab pos="814246" algn="l"/>
        </a:tabLst>
        <a:defRPr sz="2040" kern="1200" spc="0" baseline="0">
          <a:gradFill>
            <a:gsLst>
              <a:gs pos="1250">
                <a:schemeClr val="bg2"/>
              </a:gs>
              <a:gs pos="100000">
                <a:schemeClr val="bg2"/>
              </a:gs>
            </a:gsLst>
            <a:lin ang="5400000" scaled="0"/>
          </a:gradFill>
          <a:latin typeface="+mn-lt"/>
          <a:ea typeface="+mn-ea"/>
          <a:cs typeface="+mn-cs"/>
        </a:defRPr>
      </a:lvl3pPr>
      <a:lvl4pPr marL="1050589" marR="0" indent="-236341" algn="l" defTabSz="932380" rtl="0" eaLnBrk="1" fontAlgn="auto" latinLnBrk="0" hangingPunct="1">
        <a:lnSpc>
          <a:spcPct val="90000"/>
        </a:lnSpc>
        <a:spcBef>
          <a:spcPct val="20000"/>
        </a:spcBef>
        <a:spcAft>
          <a:spcPts val="0"/>
        </a:spcAft>
        <a:buClrTx/>
        <a:buSzPct val="90000"/>
        <a:buFont typeface="Wingdings" pitchFamily="2" charset="2"/>
        <a:buChar char=""/>
        <a:tabLst/>
        <a:defRPr sz="1836" kern="1200" spc="0" baseline="0">
          <a:gradFill>
            <a:gsLst>
              <a:gs pos="1250">
                <a:schemeClr val="bg2"/>
              </a:gs>
              <a:gs pos="100000">
                <a:schemeClr val="bg2"/>
              </a:gs>
            </a:gsLst>
            <a:lin ang="5400000" scaled="0"/>
          </a:gradFill>
          <a:latin typeface="+mn-lt"/>
          <a:ea typeface="+mn-ea"/>
          <a:cs typeface="+mn-cs"/>
        </a:defRPr>
      </a:lvl4pPr>
      <a:lvl5pPr marL="1280456" marR="0" indent="-229867" algn="l" defTabSz="932380" rtl="0" eaLnBrk="1" fontAlgn="auto" latinLnBrk="0" hangingPunct="1">
        <a:lnSpc>
          <a:spcPct val="90000"/>
        </a:lnSpc>
        <a:spcBef>
          <a:spcPct val="20000"/>
        </a:spcBef>
        <a:spcAft>
          <a:spcPts val="0"/>
        </a:spcAft>
        <a:buClrTx/>
        <a:buSzPct val="90000"/>
        <a:buFont typeface="Wingdings" pitchFamily="2" charset="2"/>
        <a:buChar char=""/>
        <a:tabLst>
          <a:tab pos="1280456" algn="l"/>
        </a:tabLst>
        <a:defRPr sz="1836" kern="1200" spc="0" baseline="0">
          <a:gradFill>
            <a:gsLst>
              <a:gs pos="1250">
                <a:schemeClr val="bg2"/>
              </a:gs>
              <a:gs pos="100000">
                <a:schemeClr val="bg2"/>
              </a:gs>
            </a:gsLst>
            <a:lin ang="5400000" scaled="0"/>
          </a:gradFill>
          <a:latin typeface="+mn-lt"/>
          <a:ea typeface="+mn-ea"/>
          <a:cs typeface="+mn-cs"/>
        </a:defRPr>
      </a:lvl5pPr>
      <a:lvl6pPr marL="2564046" indent="-233095" algn="l" defTabSz="932380"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235" indent="-233095" algn="l" defTabSz="932380"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6425" indent="-233095" algn="l" defTabSz="932380"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2615" indent="-233095" algn="l" defTabSz="932380"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380" rtl="0" eaLnBrk="1" latinLnBrk="0" hangingPunct="1">
        <a:defRPr sz="1836" kern="1200">
          <a:solidFill>
            <a:schemeClr val="tx1"/>
          </a:solidFill>
          <a:latin typeface="+mn-lt"/>
          <a:ea typeface="+mn-ea"/>
          <a:cs typeface="+mn-cs"/>
        </a:defRPr>
      </a:lvl1pPr>
      <a:lvl2pPr marL="466190" algn="l" defTabSz="932380" rtl="0" eaLnBrk="1" latinLnBrk="0" hangingPunct="1">
        <a:defRPr sz="1836" kern="1200">
          <a:solidFill>
            <a:schemeClr val="tx1"/>
          </a:solidFill>
          <a:latin typeface="+mn-lt"/>
          <a:ea typeface="+mn-ea"/>
          <a:cs typeface="+mn-cs"/>
        </a:defRPr>
      </a:lvl2pPr>
      <a:lvl3pPr marL="932380" algn="l" defTabSz="932380" rtl="0" eaLnBrk="1" latinLnBrk="0" hangingPunct="1">
        <a:defRPr sz="1836" kern="1200">
          <a:solidFill>
            <a:schemeClr val="tx1"/>
          </a:solidFill>
          <a:latin typeface="+mn-lt"/>
          <a:ea typeface="+mn-ea"/>
          <a:cs typeface="+mn-cs"/>
        </a:defRPr>
      </a:lvl3pPr>
      <a:lvl4pPr marL="1398571" algn="l" defTabSz="932380" rtl="0" eaLnBrk="1" latinLnBrk="0" hangingPunct="1">
        <a:defRPr sz="1836" kern="1200">
          <a:solidFill>
            <a:schemeClr val="tx1"/>
          </a:solidFill>
          <a:latin typeface="+mn-lt"/>
          <a:ea typeface="+mn-ea"/>
          <a:cs typeface="+mn-cs"/>
        </a:defRPr>
      </a:lvl4pPr>
      <a:lvl5pPr marL="1864761" algn="l" defTabSz="932380" rtl="0" eaLnBrk="1" latinLnBrk="0" hangingPunct="1">
        <a:defRPr sz="1836" kern="1200">
          <a:solidFill>
            <a:schemeClr val="tx1"/>
          </a:solidFill>
          <a:latin typeface="+mn-lt"/>
          <a:ea typeface="+mn-ea"/>
          <a:cs typeface="+mn-cs"/>
        </a:defRPr>
      </a:lvl5pPr>
      <a:lvl6pPr marL="2330951" algn="l" defTabSz="932380" rtl="0" eaLnBrk="1" latinLnBrk="0" hangingPunct="1">
        <a:defRPr sz="1836" kern="1200">
          <a:solidFill>
            <a:schemeClr val="tx1"/>
          </a:solidFill>
          <a:latin typeface="+mn-lt"/>
          <a:ea typeface="+mn-ea"/>
          <a:cs typeface="+mn-cs"/>
        </a:defRPr>
      </a:lvl6pPr>
      <a:lvl7pPr marL="2797140" algn="l" defTabSz="932380" rtl="0" eaLnBrk="1" latinLnBrk="0" hangingPunct="1">
        <a:defRPr sz="1836" kern="1200">
          <a:solidFill>
            <a:schemeClr val="tx1"/>
          </a:solidFill>
          <a:latin typeface="+mn-lt"/>
          <a:ea typeface="+mn-ea"/>
          <a:cs typeface="+mn-cs"/>
        </a:defRPr>
      </a:lvl7pPr>
      <a:lvl8pPr marL="3263330" algn="l" defTabSz="932380" rtl="0" eaLnBrk="1" latinLnBrk="0" hangingPunct="1">
        <a:defRPr sz="1836" kern="1200">
          <a:solidFill>
            <a:schemeClr val="tx1"/>
          </a:solidFill>
          <a:latin typeface="+mn-lt"/>
          <a:ea typeface="+mn-ea"/>
          <a:cs typeface="+mn-cs"/>
        </a:defRPr>
      </a:lvl8pPr>
      <a:lvl9pPr marL="3729520" algn="l" defTabSz="932380" rtl="0" eaLnBrk="1" latinLnBrk="0" hangingPunct="1">
        <a:defRPr sz="1836"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dirty="0"/>
              <a:t>Click to edit Master text styles</a:t>
            </a:r>
          </a:p>
        </p:txBody>
      </p:sp>
    </p:spTree>
    <p:extLst>
      <p:ext uri="{BB962C8B-B14F-4D97-AF65-F5344CB8AC3E}">
        <p14:creationId xmlns:p14="http://schemas.microsoft.com/office/powerpoint/2010/main" val="624260545"/>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 id="2147484639" r:id="rId13"/>
    <p:sldLayoutId id="2147484641" r:id="rId14"/>
    <p:sldLayoutId id="2147484642" r:id="rId15"/>
    <p:sldLayoutId id="2147484643" r:id="rId16"/>
  </p:sldLayoutIdLst>
  <p:transition>
    <p:fade/>
  </p:transition>
  <p:txStyles>
    <p:titleStyle>
      <a:lvl1pPr algn="l" defTabSz="931684"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dirty="0"/>
              <a:t>Click to edit Master text styles</a:t>
            </a:r>
          </a:p>
        </p:txBody>
      </p:sp>
    </p:spTree>
    <p:extLst>
      <p:ext uri="{BB962C8B-B14F-4D97-AF65-F5344CB8AC3E}">
        <p14:creationId xmlns:p14="http://schemas.microsoft.com/office/powerpoint/2010/main" val="1664830291"/>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 id="2147484656" r:id="rId12"/>
    <p:sldLayoutId id="2147484657" r:id="rId13"/>
    <p:sldLayoutId id="2147484658" r:id="rId14"/>
    <p:sldLayoutId id="2147484659" r:id="rId15"/>
    <p:sldLayoutId id="2147484660" r:id="rId16"/>
    <p:sldLayoutId id="2147484661" r:id="rId17"/>
    <p:sldLayoutId id="2147484662" r:id="rId18"/>
  </p:sldLayoutIdLst>
  <p:transition>
    <p:fade/>
  </p:transition>
  <p:txStyles>
    <p:titleStyle>
      <a:lvl1pPr algn="l" defTabSz="931684"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4" y="-8395"/>
            <a:ext cx="955641" cy="5775361"/>
            <a:chOff x="12618967" y="-8396"/>
            <a:chExt cx="955641" cy="5775361"/>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16 G:124 B:16</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Green</a:t>
                </a:r>
              </a:p>
              <a:p>
                <a:pPr algn="l" defTabSz="932293" fontAlgn="base">
                  <a:lnSpc>
                    <a:spcPct val="100000"/>
                  </a:lnSpc>
                  <a:spcBef>
                    <a:spcPct val="0"/>
                  </a:spcBef>
                  <a:spcAft>
                    <a:spcPct val="0"/>
                  </a:spcAft>
                </a:pPr>
                <a:r>
                  <a:rPr lang="en-US" sz="500" dirty="0">
                    <a:gradFill>
                      <a:gsLst>
                        <a:gs pos="10042">
                          <a:schemeClr val="tx1"/>
                        </a:gs>
                        <a:gs pos="39000">
                          <a:schemeClr val="tx1"/>
                        </a:gs>
                      </a:gsLst>
                      <a:lin ang="5400000" scaled="0"/>
                    </a:gradFill>
                    <a:ea typeface="Segoe UI" pitchFamily="34" charset="0"/>
                    <a:cs typeface="Segoe UI" pitchFamily="34" charset="0"/>
                  </a:rPr>
                  <a:t>R:</a:t>
                </a:r>
                <a:r>
                  <a:rPr lang="en-US" sz="500" baseline="0" dirty="0">
                    <a:gradFill>
                      <a:gsLst>
                        <a:gs pos="10042">
                          <a:schemeClr val="tx1"/>
                        </a:gs>
                        <a:gs pos="39000">
                          <a:schemeClr val="tx1"/>
                        </a:gs>
                      </a:gsLst>
                      <a:lin ang="5400000" scaled="0"/>
                    </a:gradFill>
                    <a:ea typeface="Segoe UI" pitchFamily="34" charset="0"/>
                    <a:cs typeface="Segoe UI" pitchFamily="34" charset="0"/>
                  </a:rPr>
                  <a:t>186 G:216 B:10</a:t>
                </a:r>
                <a:endParaRPr lang="en-US" sz="500" dirty="0">
                  <a:gradFill>
                    <a:gsLst>
                      <a:gs pos="10042">
                        <a:schemeClr val="tx1"/>
                      </a:gs>
                      <a:gs pos="39000">
                        <a:schemeClr val="tx1"/>
                      </a:gs>
                    </a:gsLst>
                    <a:lin ang="5400000" scaled="0"/>
                  </a:gradFill>
                  <a:ea typeface="Segoe UI" pitchFamily="34" charset="0"/>
                  <a:cs typeface="Segoe UI" pitchFamily="34" charset="0"/>
                </a:endParaRPr>
              </a:p>
            </p:txBody>
          </p:sp>
          <p:sp>
            <p:nvSpPr>
              <p:cNvPr id="43" name="Rectangle 42"/>
              <p:cNvSpPr/>
              <p:nvPr userDrawn="1"/>
            </p:nvSpPr>
            <p:spPr bwMode="auto">
              <a:xfrm>
                <a:off x="24987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674">
                          <a:srgbClr val="000000"/>
                        </a:gs>
                        <a:gs pos="46862">
                          <a:schemeClr val="tx1">
                            <a:lumMod val="50000"/>
                          </a:schemeClr>
                        </a:gs>
                        <a:gs pos="7000">
                          <a:schemeClr val="tx1">
                            <a:lumMod val="50000"/>
                          </a:schemeClr>
                        </a:gs>
                      </a:gsLst>
                      <a:lin ang="5400000" scaled="0"/>
                    </a:gradFill>
                    <a:latin typeface="+mn-lt"/>
                    <a:ea typeface="Segoe UI" pitchFamily="34" charset="0"/>
                    <a:cs typeface="Segoe UI" pitchFamily="34" charset="0"/>
                  </a:rPr>
                  <a:t>Light Orange</a:t>
                </a:r>
              </a:p>
              <a:p>
                <a:pPr algn="l" defTabSz="932293" fontAlgn="base">
                  <a:lnSpc>
                    <a:spcPct val="100000"/>
                  </a:lnSpc>
                  <a:spcBef>
                    <a:spcPct val="0"/>
                  </a:spcBef>
                  <a:spcAft>
                    <a:spcPct val="0"/>
                  </a:spcAft>
                </a:pPr>
                <a:r>
                  <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R:255</a:t>
                </a:r>
                <a:r>
                  <a:rPr lang="en-US" sz="500" baseline="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 G:140 B:0</a:t>
                </a:r>
                <a:endPar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endParaRP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Green</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G:75 B:28</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3" name="TextBox 2"/>
          <p:cNvSpPr txBox="1"/>
          <p:nvPr userDrawn="1"/>
        </p:nvSpPr>
        <p:spPr>
          <a:xfrm>
            <a:off x="5801943" y="6523670"/>
            <a:ext cx="577862" cy="470856"/>
          </a:xfrm>
          <a:prstGeom prst="rect">
            <a:avLst/>
          </a:prstGeom>
          <a:noFill/>
        </p:spPr>
        <p:txBody>
          <a:bodyPr wrap="none" lIns="186521" tIns="149217" rIns="186521" bIns="149217" rtlCol="0">
            <a:spAutoFit/>
          </a:bodyPr>
          <a:lstStyle/>
          <a:p>
            <a:pPr>
              <a:lnSpc>
                <a:spcPct val="90000"/>
              </a:lnSpc>
              <a:spcAft>
                <a:spcPts val="612"/>
              </a:spcAft>
            </a:pPr>
            <a:fld id="{47D0ADA9-3631-4123-B0FD-98049B620D29}" type="slidenum">
              <a:rPr lang="en-US" sz="1224" b="1" smtClean="0">
                <a:gradFill>
                  <a:gsLst>
                    <a:gs pos="2917">
                      <a:schemeClr val="tx1"/>
                    </a:gs>
                    <a:gs pos="30000">
                      <a:schemeClr val="tx1"/>
                    </a:gs>
                  </a:gsLst>
                  <a:lin ang="5400000" scaled="0"/>
                </a:gradFill>
              </a:rPr>
              <a:pPr>
                <a:lnSpc>
                  <a:spcPct val="90000"/>
                </a:lnSpc>
                <a:spcAft>
                  <a:spcPts val="612"/>
                </a:spcAft>
              </a:pPr>
              <a:t>‹#›</a:t>
            </a:fld>
            <a:endParaRPr lang="en-US" sz="1224" b="1" dirty="0" err="1">
              <a:gradFill>
                <a:gsLst>
                  <a:gs pos="2917">
                    <a:schemeClr val="tx1"/>
                  </a:gs>
                  <a:gs pos="30000">
                    <a:schemeClr val="tx1"/>
                  </a:gs>
                </a:gsLst>
                <a:lin ang="5400000" scaled="0"/>
              </a:gradFill>
            </a:endParaRPr>
          </a:p>
        </p:txBody>
      </p:sp>
      <p:sp>
        <p:nvSpPr>
          <p:cNvPr id="5" name="MSIPCM1c604be2816d5675df635fd3" descr="{&quot;HashCode&quot;:754944938,&quot;Placement&quot;:&quot;Footer&quot;,&quot;Top&quot;:519.343,&quot;Left&quot;:0.0}"/>
          <p:cNvSpPr txBox="1"/>
          <p:nvPr userDrawn="1"/>
        </p:nvSpPr>
        <p:spPr>
          <a:xfrm>
            <a:off x="0" y="6788707"/>
            <a:ext cx="2047858" cy="144069"/>
          </a:xfrm>
          <a:prstGeom prst="rect">
            <a:avLst/>
          </a:prstGeom>
          <a:noFill/>
        </p:spPr>
        <p:txBody>
          <a:bodyPr vert="horz" wrap="none" lIns="186521" tIns="0" rIns="186521" bIns="0" rtlCol="0" anchor="ctr">
            <a:spAutoFit/>
          </a:bodyPr>
          <a:lstStyle/>
          <a:p>
            <a:pPr algn="l">
              <a:lnSpc>
                <a:spcPct val="90000"/>
              </a:lnSpc>
              <a:spcBef>
                <a:spcPts val="0"/>
              </a:spcBef>
              <a:spcAft>
                <a:spcPts val="0"/>
              </a:spcAft>
            </a:pPr>
            <a:r>
              <a:rPr lang="en-US" sz="1020">
                <a:solidFill>
                  <a:srgbClr val="000000"/>
                </a:solidFill>
                <a:latin typeface="Calibri" panose="020F0502020204030204" pitchFamily="34" charset="0"/>
              </a:rPr>
              <a:t>Classified as Microsoft General</a:t>
            </a:r>
            <a:endParaRPr lang="en-US" sz="102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73150570"/>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Lst>
  <p:transition>
    <p:fade/>
  </p:transition>
  <p:hf hdr="0" ftr="0" dt="0"/>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4" y="-8395"/>
            <a:ext cx="955641" cy="5775361"/>
            <a:chOff x="12618967" y="-8396"/>
            <a:chExt cx="955641" cy="5775361"/>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16 G:124 B:16</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Green</a:t>
                </a:r>
              </a:p>
              <a:p>
                <a:pPr algn="l" defTabSz="932293" fontAlgn="base">
                  <a:lnSpc>
                    <a:spcPct val="100000"/>
                  </a:lnSpc>
                  <a:spcBef>
                    <a:spcPct val="0"/>
                  </a:spcBef>
                  <a:spcAft>
                    <a:spcPct val="0"/>
                  </a:spcAft>
                </a:pPr>
                <a:r>
                  <a:rPr lang="en-US" sz="500" dirty="0">
                    <a:gradFill>
                      <a:gsLst>
                        <a:gs pos="10042">
                          <a:schemeClr val="tx1"/>
                        </a:gs>
                        <a:gs pos="39000">
                          <a:schemeClr val="tx1"/>
                        </a:gs>
                      </a:gsLst>
                      <a:lin ang="5400000" scaled="0"/>
                    </a:gradFill>
                    <a:ea typeface="Segoe UI" pitchFamily="34" charset="0"/>
                    <a:cs typeface="Segoe UI" pitchFamily="34" charset="0"/>
                  </a:rPr>
                  <a:t>R:</a:t>
                </a:r>
                <a:r>
                  <a:rPr lang="en-US" sz="500" baseline="0" dirty="0">
                    <a:gradFill>
                      <a:gsLst>
                        <a:gs pos="10042">
                          <a:schemeClr val="tx1"/>
                        </a:gs>
                        <a:gs pos="39000">
                          <a:schemeClr val="tx1"/>
                        </a:gs>
                      </a:gsLst>
                      <a:lin ang="5400000" scaled="0"/>
                    </a:gradFill>
                    <a:ea typeface="Segoe UI" pitchFamily="34" charset="0"/>
                    <a:cs typeface="Segoe UI" pitchFamily="34" charset="0"/>
                  </a:rPr>
                  <a:t>186 G:216 B:10</a:t>
                </a:r>
                <a:endParaRPr lang="en-US" sz="500" dirty="0">
                  <a:gradFill>
                    <a:gsLst>
                      <a:gs pos="10042">
                        <a:schemeClr val="tx1"/>
                      </a:gs>
                      <a:gs pos="39000">
                        <a:schemeClr val="tx1"/>
                      </a:gs>
                    </a:gsLst>
                    <a:lin ang="5400000" scaled="0"/>
                  </a:gradFill>
                  <a:ea typeface="Segoe UI" pitchFamily="34" charset="0"/>
                  <a:cs typeface="Segoe UI" pitchFamily="34" charset="0"/>
                </a:endParaRPr>
              </a:p>
            </p:txBody>
          </p:sp>
          <p:sp>
            <p:nvSpPr>
              <p:cNvPr id="43" name="Rectangle 42"/>
              <p:cNvSpPr/>
              <p:nvPr userDrawn="1"/>
            </p:nvSpPr>
            <p:spPr bwMode="auto">
              <a:xfrm>
                <a:off x="24987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674">
                          <a:srgbClr val="000000"/>
                        </a:gs>
                        <a:gs pos="46862">
                          <a:schemeClr val="tx1">
                            <a:lumMod val="50000"/>
                          </a:schemeClr>
                        </a:gs>
                        <a:gs pos="7000">
                          <a:schemeClr val="tx1">
                            <a:lumMod val="50000"/>
                          </a:schemeClr>
                        </a:gs>
                      </a:gsLst>
                      <a:lin ang="5400000" scaled="0"/>
                    </a:gradFill>
                    <a:latin typeface="+mn-lt"/>
                    <a:ea typeface="Segoe UI" pitchFamily="34" charset="0"/>
                    <a:cs typeface="Segoe UI" pitchFamily="34" charset="0"/>
                  </a:rPr>
                  <a:t>Light Orange</a:t>
                </a:r>
              </a:p>
              <a:p>
                <a:pPr algn="l" defTabSz="932293" fontAlgn="base">
                  <a:lnSpc>
                    <a:spcPct val="100000"/>
                  </a:lnSpc>
                  <a:spcBef>
                    <a:spcPct val="0"/>
                  </a:spcBef>
                  <a:spcAft>
                    <a:spcPct val="0"/>
                  </a:spcAft>
                </a:pPr>
                <a:r>
                  <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R:255</a:t>
                </a:r>
                <a:r>
                  <a:rPr lang="en-US" sz="500" baseline="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 G:140 B:0</a:t>
                </a:r>
                <a:endPar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endParaRP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Green</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G:75 B:28</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3" name="MSIPCM79b246ee8404d1aa2802ec83" descr="{&quot;HashCode&quot;:754944938,&quot;Placement&quot;:&quot;Footer&quot;,&quot;Top&quot;:519.343,&quot;Left&quot;:0.0}"/>
          <p:cNvSpPr txBox="1"/>
          <p:nvPr userDrawn="1"/>
        </p:nvSpPr>
        <p:spPr>
          <a:xfrm>
            <a:off x="0" y="6788707"/>
            <a:ext cx="2047858" cy="144069"/>
          </a:xfrm>
          <a:prstGeom prst="rect">
            <a:avLst/>
          </a:prstGeom>
          <a:noFill/>
        </p:spPr>
        <p:txBody>
          <a:bodyPr vert="horz" wrap="none" lIns="186521" tIns="0" rIns="186521" bIns="0" rtlCol="0" anchor="ctr">
            <a:spAutoFit/>
          </a:bodyPr>
          <a:lstStyle/>
          <a:p>
            <a:pPr algn="l">
              <a:lnSpc>
                <a:spcPct val="90000"/>
              </a:lnSpc>
              <a:spcBef>
                <a:spcPts val="0"/>
              </a:spcBef>
              <a:spcAft>
                <a:spcPts val="0"/>
              </a:spcAft>
            </a:pPr>
            <a:r>
              <a:rPr lang="en-US" sz="102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2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2319839036"/>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 id="2147484683" r:id="rId12"/>
    <p:sldLayoutId id="2147484684" r:id="rId13"/>
    <p:sldLayoutId id="2147484685" r:id="rId14"/>
    <p:sldLayoutId id="2147484686" r:id="rId15"/>
    <p:sldLayoutId id="2147484687" r:id="rId16"/>
    <p:sldLayoutId id="2147484688" r:id="rId17"/>
    <p:sldLayoutId id="2147484689" r:id="rId18"/>
    <p:sldLayoutId id="2147484690" r:id="rId19"/>
    <p:sldLayoutId id="2147484691" r:id="rId20"/>
    <p:sldLayoutId id="2147484692" r:id="rId21"/>
    <p:sldLayoutId id="2147484693" r:id="rId22"/>
    <p:sldLayoutId id="2147484694" r:id="rId23"/>
    <p:sldLayoutId id="2147484695" r:id="rId24"/>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
        <p:nvSpPr>
          <p:cNvPr id="5" name="MSIPCM484d4ed2bba66a1d836fc8fc"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a:xfrm>
            <a:off x="12618964" y="-8395"/>
            <a:ext cx="955641" cy="5775361"/>
            <a:chOff x="12618967" y="-8396"/>
            <a:chExt cx="955641" cy="5775361"/>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G:32 B:80</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16 G:124 B:16</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Green</a:t>
                </a:r>
              </a:p>
              <a:p>
                <a:pPr algn="l" defTabSz="932293" fontAlgn="base">
                  <a:lnSpc>
                    <a:spcPct val="100000"/>
                  </a:lnSpc>
                  <a:spcBef>
                    <a:spcPct val="0"/>
                  </a:spcBef>
                  <a:spcAft>
                    <a:spcPct val="0"/>
                  </a:spcAft>
                </a:pPr>
                <a:r>
                  <a:rPr lang="en-US" sz="500" dirty="0">
                    <a:gradFill>
                      <a:gsLst>
                        <a:gs pos="10042">
                          <a:schemeClr val="tx1"/>
                        </a:gs>
                        <a:gs pos="39000">
                          <a:schemeClr val="tx1"/>
                        </a:gs>
                      </a:gsLst>
                      <a:lin ang="5400000" scaled="0"/>
                    </a:gradFill>
                    <a:ea typeface="Segoe UI" pitchFamily="34" charset="0"/>
                    <a:cs typeface="Segoe UI" pitchFamily="34" charset="0"/>
                  </a:rPr>
                  <a:t>R:</a:t>
                </a:r>
                <a:r>
                  <a:rPr lang="en-US" sz="500" baseline="0" dirty="0">
                    <a:gradFill>
                      <a:gsLst>
                        <a:gs pos="10042">
                          <a:schemeClr val="tx1"/>
                        </a:gs>
                        <a:gs pos="39000">
                          <a:schemeClr val="tx1"/>
                        </a:gs>
                      </a:gsLst>
                      <a:lin ang="5400000" scaled="0"/>
                    </a:gradFill>
                    <a:ea typeface="Segoe UI" pitchFamily="34" charset="0"/>
                    <a:cs typeface="Segoe UI" pitchFamily="34" charset="0"/>
                  </a:rPr>
                  <a:t>186 G:216 B:10</a:t>
                </a:r>
                <a:endParaRPr lang="en-US" sz="500" dirty="0">
                  <a:gradFill>
                    <a:gsLst>
                      <a:gs pos="10042">
                        <a:schemeClr val="tx1"/>
                      </a:gs>
                      <a:gs pos="39000">
                        <a:schemeClr val="tx1"/>
                      </a:gs>
                    </a:gsLst>
                    <a:lin ang="5400000" scaled="0"/>
                  </a:gradFill>
                  <a:ea typeface="Segoe UI" pitchFamily="34" charset="0"/>
                  <a:cs typeface="Segoe UI" pitchFamily="34" charset="0"/>
                </a:endParaRPr>
              </a:p>
            </p:txBody>
          </p:sp>
          <p:sp>
            <p:nvSpPr>
              <p:cNvPr id="43" name="Rectangle 42"/>
              <p:cNvSpPr/>
              <p:nvPr userDrawn="1"/>
            </p:nvSpPr>
            <p:spPr bwMode="auto">
              <a:xfrm>
                <a:off x="24987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Gray</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115 G:115 B:115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FF8C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674">
                          <a:srgbClr val="000000"/>
                        </a:gs>
                        <a:gs pos="46862">
                          <a:schemeClr val="tx1">
                            <a:lumMod val="50000"/>
                          </a:schemeClr>
                        </a:gs>
                        <a:gs pos="7000">
                          <a:schemeClr val="tx1">
                            <a:lumMod val="50000"/>
                          </a:schemeClr>
                        </a:gs>
                      </a:gsLst>
                      <a:lin ang="5400000" scaled="0"/>
                    </a:gradFill>
                    <a:latin typeface="+mn-lt"/>
                    <a:ea typeface="Segoe UI" pitchFamily="34" charset="0"/>
                    <a:cs typeface="Segoe UI" pitchFamily="34" charset="0"/>
                  </a:rPr>
                  <a:t>Light Orange</a:t>
                </a:r>
              </a:p>
              <a:p>
                <a:pPr algn="l" defTabSz="932293" fontAlgn="base">
                  <a:lnSpc>
                    <a:spcPct val="100000"/>
                  </a:lnSpc>
                  <a:spcBef>
                    <a:spcPct val="0"/>
                  </a:spcBef>
                  <a:spcAft>
                    <a:spcPct val="0"/>
                  </a:spcAft>
                </a:pPr>
                <a:r>
                  <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R:255</a:t>
                </a:r>
                <a:r>
                  <a:rPr lang="en-US" sz="500" baseline="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rPr>
                  <a:t> G:140 B:0</a:t>
                </a:r>
                <a:endParaRPr lang="en-US" sz="500" dirty="0">
                  <a:gradFill>
                    <a:gsLst>
                      <a:gs pos="1674">
                        <a:srgbClr val="000000"/>
                      </a:gs>
                      <a:gs pos="46862">
                        <a:schemeClr val="tx1">
                          <a:lumMod val="50000"/>
                        </a:schemeClr>
                      </a:gs>
                      <a:gs pos="7000">
                        <a:schemeClr val="tx1">
                          <a:lumMod val="50000"/>
                        </a:schemeClr>
                      </a:gs>
                    </a:gsLst>
                    <a:lin ang="5400000" scaled="0"/>
                  </a:gradFill>
                  <a:ea typeface="Segoe UI" pitchFamily="34" charset="0"/>
                  <a:cs typeface="Segoe UI" pitchFamily="34" charset="0"/>
                </a:endParaRP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004B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Green</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G:75 B:28</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3" name="TextBox 2"/>
          <p:cNvSpPr txBox="1"/>
          <p:nvPr userDrawn="1"/>
        </p:nvSpPr>
        <p:spPr>
          <a:xfrm>
            <a:off x="5801943" y="6523670"/>
            <a:ext cx="577862" cy="470856"/>
          </a:xfrm>
          <a:prstGeom prst="rect">
            <a:avLst/>
          </a:prstGeom>
          <a:noFill/>
        </p:spPr>
        <p:txBody>
          <a:bodyPr wrap="none" lIns="186521" tIns="149217" rIns="186521" bIns="149217" rtlCol="0">
            <a:spAutoFit/>
          </a:bodyPr>
          <a:lstStyle/>
          <a:p>
            <a:pPr>
              <a:lnSpc>
                <a:spcPct val="90000"/>
              </a:lnSpc>
              <a:spcAft>
                <a:spcPts val="612"/>
              </a:spcAft>
            </a:pPr>
            <a:fld id="{47D0ADA9-3631-4123-B0FD-98049B620D29}" type="slidenum">
              <a:rPr lang="en-US" sz="1224" b="1" smtClean="0">
                <a:gradFill>
                  <a:gsLst>
                    <a:gs pos="2917">
                      <a:schemeClr val="tx1"/>
                    </a:gs>
                    <a:gs pos="30000">
                      <a:schemeClr val="tx1"/>
                    </a:gs>
                  </a:gsLst>
                  <a:lin ang="5400000" scaled="0"/>
                </a:gradFill>
              </a:rPr>
              <a:pPr>
                <a:lnSpc>
                  <a:spcPct val="90000"/>
                </a:lnSpc>
                <a:spcAft>
                  <a:spcPts val="612"/>
                </a:spcAft>
              </a:pPr>
              <a:t>‹#›</a:t>
            </a:fld>
            <a:endParaRPr lang="en-US" sz="1224" b="1" dirty="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579514014"/>
      </p:ext>
    </p:extLst>
  </p:cSld>
  <p:clrMap bg1="lt1" tx1="dk1" bg2="lt2" tx2="dk2" accent1="accent1" accent2="accent2" accent3="accent3" accent4="accent4" accent5="accent5" accent6="accent6" hlink="hlink" folHlink="folHlink"/>
  <p:sldLayoutIdLst>
    <p:sldLayoutId id="2147484715" r:id="rId1"/>
    <p:sldLayoutId id="2147484718" r:id="rId2"/>
    <p:sldLayoutId id="2147484719" r:id="rId3"/>
    <p:sldLayoutId id="2147484720" r:id="rId4"/>
    <p:sldLayoutId id="2147484721" r:id="rId5"/>
  </p:sldLayoutIdLst>
  <p:transition>
    <p:fade/>
  </p:transition>
  <p:hf hdr="0" ftr="0" dt="0"/>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7"/>
          <a:stretch>
            <a:fillRect/>
          </a:stretch>
        </p:blipFill>
        <p:spPr>
          <a:xfrm rot="5400000">
            <a:off x="9393899" y="3050514"/>
            <a:ext cx="6995160" cy="894134"/>
          </a:xfrm>
          <a:prstGeom prst="rect">
            <a:avLst/>
          </a:prstGeom>
        </p:spPr>
      </p:pic>
      <p:sp>
        <p:nvSpPr>
          <p:cNvPr id="3" name="MSIPCM68cf4c63937a1ad7dc05490e" descr="{&quot;HashCode&quot;:754944938,&quot;Placement&quot;:&quot;Footer&quot;,&quot;Top&quot;:519.343,&quot;Left&quot;:0.0}"/>
          <p:cNvSpPr txBox="1"/>
          <p:nvPr userDrawn="1"/>
        </p:nvSpPr>
        <p:spPr>
          <a:xfrm>
            <a:off x="0" y="6788707"/>
            <a:ext cx="2047858" cy="144069"/>
          </a:xfrm>
          <a:prstGeom prst="rect">
            <a:avLst/>
          </a:prstGeom>
          <a:noFill/>
        </p:spPr>
        <p:txBody>
          <a:bodyPr vert="horz" wrap="none" lIns="186521" tIns="0" rIns="186521" bIns="0" rtlCol="0" anchor="ctr" anchorCtr="1">
            <a:spAutoFit/>
          </a:bodyPr>
          <a:lstStyle/>
          <a:p>
            <a:pPr algn="l">
              <a:lnSpc>
                <a:spcPct val="90000"/>
              </a:lnSpc>
              <a:spcBef>
                <a:spcPts val="0"/>
              </a:spcBef>
              <a:spcAft>
                <a:spcPts val="0"/>
              </a:spcAft>
            </a:pPr>
            <a:r>
              <a:rPr lang="en-US" sz="102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2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814102304"/>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 id="2147484734" r:id="rId12"/>
    <p:sldLayoutId id="2147484735" r:id="rId13"/>
    <p:sldLayoutId id="2147484736" r:id="rId14"/>
    <p:sldLayoutId id="2147484737" r:id="rId15"/>
    <p:sldLayoutId id="2147484738" r:id="rId16"/>
    <p:sldLayoutId id="2147484739" r:id="rId17"/>
    <p:sldLayoutId id="2147484740" r:id="rId18"/>
    <p:sldLayoutId id="2147484741" r:id="rId19"/>
    <p:sldLayoutId id="2147484742" r:id="rId20"/>
    <p:sldLayoutId id="2147484743" r:id="rId21"/>
    <p:sldLayoutId id="2147484744" r:id="rId22"/>
    <p:sldLayoutId id="2147484745" r:id="rId23"/>
    <p:sldLayoutId id="2147484746" r:id="rId24"/>
    <p:sldLayoutId id="2147484747" r:id="rId25"/>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290" y="233152"/>
            <a:ext cx="11375536" cy="762786"/>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336909" y="1476623"/>
            <a:ext cx="11378776" cy="209687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MSIPCM30ed4a7194d293d06b1642a7" descr="{&quot;HashCode&quot;:754944938,&quot;Placement&quot;:&quot;Footer&quot;,&quot;Top&quot;:519.343,&quot;Left&quot;:0.0}"/>
          <p:cNvSpPr txBox="1"/>
          <p:nvPr userDrawn="1"/>
        </p:nvSpPr>
        <p:spPr>
          <a:xfrm>
            <a:off x="0" y="6780696"/>
            <a:ext cx="1383203" cy="160091"/>
          </a:xfrm>
          <a:prstGeom prst="rect">
            <a:avLst/>
          </a:prstGeom>
          <a:noFill/>
        </p:spPr>
        <p:txBody>
          <a:bodyPr vert="horz" wrap="none" lIns="0" tIns="0" rIns="0" bIns="0" rtlCol="0" anchor="ctr">
            <a:spAutoFit/>
          </a:bodyPr>
          <a:lstStyle/>
          <a:p>
            <a:pPr algn="l">
              <a:spcBef>
                <a:spcPts val="0"/>
              </a:spcBef>
              <a:spcAft>
                <a:spcPts val="0"/>
              </a:spcAft>
            </a:pPr>
            <a:r>
              <a:rPr lang="en-US" sz="1020" spc="-71">
                <a:gradFill flip="none" rotWithShape="1">
                  <a:gsLst>
                    <a:gs pos="2917">
                      <a:srgbClr val="000000"/>
                    </a:gs>
                    <a:gs pos="95000">
                      <a:schemeClr val="bg2"/>
                    </a:gs>
                  </a:gsLst>
                  <a:lin ang="5400000" scaled="0"/>
                  <a:tileRect/>
                </a:gradFill>
                <a:latin typeface="Calibri" panose="020F0502020204030204" pitchFamily="34" charset="0"/>
              </a:rPr>
              <a:t>Classified as Microsoft General</a:t>
            </a:r>
            <a:endParaRPr lang="en-US" sz="1020" spc="-71" dirty="0">
              <a:gradFill flip="none" rotWithShape="1">
                <a:gsLst>
                  <a:gs pos="2917">
                    <a:srgbClr val="000000"/>
                  </a:gs>
                  <a:gs pos="95000">
                    <a:schemeClr val="bg2"/>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902546088"/>
      </p:ext>
    </p:extLst>
  </p:cSld>
  <p:clrMap bg1="lt1" tx1="dk1" bg2="lt2" tx2="dk2" accent1="accent1" accent2="accent2" accent3="accent3" accent4="accent4" accent5="accent5" accent6="accent6" hlink="hlink" folHlink="folHlink"/>
  <p:sldLayoutIdLst>
    <p:sldLayoutId id="2147484762" r:id="rId1"/>
    <p:sldLayoutId id="2147484763" r:id="rId2"/>
    <p:sldLayoutId id="2147484764" r:id="rId3"/>
    <p:sldLayoutId id="2147484765" r:id="rId4"/>
    <p:sldLayoutId id="2147484766" r:id="rId5"/>
    <p:sldLayoutId id="2147484767" r:id="rId6"/>
    <p:sldLayoutId id="2147484768" r:id="rId7"/>
    <p:sldLayoutId id="2147484769" r:id="rId8"/>
    <p:sldLayoutId id="2147484770" r:id="rId9"/>
    <p:sldLayoutId id="2147484771" r:id="rId10"/>
    <p:sldLayoutId id="2147484772" r:id="rId11"/>
    <p:sldLayoutId id="2147484773" r:id="rId12"/>
    <p:sldLayoutId id="2147484774" r:id="rId13"/>
    <p:sldLayoutId id="2147484775" r:id="rId14"/>
  </p:sldLayoutIdLst>
  <p:transition>
    <p:fade/>
  </p:transition>
  <p:hf hdr="0" ftr="0" dt="0"/>
  <p:txStyles>
    <p:titleStyle>
      <a:lvl1pPr algn="l" defTabSz="932559" rtl="0" eaLnBrk="1" latinLnBrk="0" hangingPunct="1">
        <a:lnSpc>
          <a:spcPct val="90000"/>
        </a:lnSpc>
        <a:spcBef>
          <a:spcPct val="0"/>
        </a:spcBef>
        <a:buNone/>
        <a:defRPr lang="en-US" sz="4080" b="0" kern="1200" cap="none" spc="-102" baseline="0" dirty="0" smtClean="0">
          <a:ln w="3175">
            <a:noFill/>
          </a:ln>
          <a:solidFill>
            <a:schemeClr val="tx1"/>
          </a:solidFill>
          <a:effectLst/>
          <a:latin typeface="+mj-lt"/>
          <a:ea typeface="+mn-ea"/>
          <a:cs typeface="Arial" charset="0"/>
        </a:defRPr>
      </a:lvl1pPr>
    </p:titleStyle>
    <p:bodyStyle>
      <a:lvl1pPr marL="233149" marR="0" indent="-233149" algn="l" defTabSz="932559" rtl="0" eaLnBrk="1" fontAlgn="auto" latinLnBrk="0" hangingPunct="1">
        <a:lnSpc>
          <a:spcPct val="90000"/>
        </a:lnSpc>
        <a:spcBef>
          <a:spcPct val="20000"/>
        </a:spcBef>
        <a:spcAft>
          <a:spcPts val="0"/>
        </a:spcAft>
        <a:buClrTx/>
        <a:buSzPct val="80000"/>
        <a:buFont typeface="Arial" pitchFamily="34" charset="0"/>
        <a:buChar char="•"/>
        <a:tabLst/>
        <a:defRPr sz="2856" kern="1200" spc="-71" baseline="0">
          <a:solidFill>
            <a:schemeClr val="tx1"/>
          </a:soli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1836" kern="1200" spc="0" baseline="0">
          <a:solidFill>
            <a:schemeClr val="tx1"/>
          </a:soli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1836" kern="1200" spc="0" baseline="0">
          <a:solidFill>
            <a:schemeClr val="tx1"/>
          </a:soli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1632" kern="1200" spc="0" baseline="0">
          <a:solidFill>
            <a:schemeClr val="tx1"/>
          </a:soli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1632" kern="1200" spc="0" baseline="0">
          <a:solidFill>
            <a:schemeClr val="tx1"/>
          </a:soli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9" y="1212851"/>
            <a:ext cx="11887200" cy="2092325"/>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MSIPCMa7574bf09ef0db9aa87da35e" descr="{&quot;HashCode&quot;:754944938,&quot;Placement&quot;:&quot;Footer&quot;,&quot;Top&quot;:519.343,&quot;Left&quot;:0.0}"/>
          <p:cNvSpPr txBox="1"/>
          <p:nvPr userDrawn="1"/>
        </p:nvSpPr>
        <p:spPr>
          <a:xfrm>
            <a:off x="0" y="6788707"/>
            <a:ext cx="2047858" cy="144069"/>
          </a:xfrm>
          <a:prstGeom prst="rect">
            <a:avLst/>
          </a:prstGeom>
          <a:noFill/>
        </p:spPr>
        <p:txBody>
          <a:bodyPr vert="horz" wrap="none" lIns="186521" tIns="0" rIns="186521" bIns="0" rtlCol="0" anchor="ctr">
            <a:spAutoFit/>
          </a:bodyPr>
          <a:lstStyle/>
          <a:p>
            <a:pPr algn="l">
              <a:lnSpc>
                <a:spcPct val="90000"/>
              </a:lnSpc>
              <a:spcBef>
                <a:spcPts val="0"/>
              </a:spcBef>
              <a:spcAft>
                <a:spcPts val="0"/>
              </a:spcAft>
            </a:pPr>
            <a:r>
              <a:rPr lang="en-IE" sz="102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IE" sz="1020" dirty="0">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492624340"/>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 id="2147484788" r:id="rId12"/>
    <p:sldLayoutId id="2147484789" r:id="rId13"/>
  </p:sldLayoutIdLst>
  <p:transition>
    <p:fade/>
  </p:transition>
  <p:txStyles>
    <p:titleStyle>
      <a:lvl1pPr algn="l" defTabSz="931684" rtl="0" fontAlgn="base">
        <a:lnSpc>
          <a:spcPct val="90000"/>
        </a:lnSpc>
        <a:spcBef>
          <a:spcPct val="0"/>
        </a:spcBef>
        <a:spcAft>
          <a:spcPct val="0"/>
        </a:spcAft>
        <a:defRPr lang="en-US" sz="5303"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3999"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dirty="0"/>
              <a:t>Click to edit Master text styles</a:t>
            </a:r>
          </a:p>
        </p:txBody>
      </p:sp>
      <p:sp>
        <p:nvSpPr>
          <p:cNvPr id="3" name="MSIPCM231d4432836f286ab7003717" descr="{&quot;HashCode&quot;:754944938,&quot;Placement&quot;:&quot;Footer&quot;,&quot;Top&quot;:519.343,&quot;Left&quot;:0.0}"/>
          <p:cNvSpPr txBox="1"/>
          <p:nvPr userDrawn="1"/>
        </p:nvSpPr>
        <p:spPr>
          <a:xfrm>
            <a:off x="0" y="6788707"/>
            <a:ext cx="2047858" cy="144069"/>
          </a:xfrm>
          <a:prstGeom prst="rect">
            <a:avLst/>
          </a:prstGeom>
          <a:noFill/>
        </p:spPr>
        <p:txBody>
          <a:bodyPr vert="horz" wrap="none" lIns="186521" tIns="0" rIns="186521" bIns="0" rtlCol="0" anchor="ctr">
            <a:spAutoFit/>
          </a:bodyPr>
          <a:lstStyle/>
          <a:p>
            <a:pPr algn="l">
              <a:lnSpc>
                <a:spcPct val="90000"/>
              </a:lnSpc>
              <a:spcBef>
                <a:spcPts val="0"/>
              </a:spcBef>
              <a:spcAft>
                <a:spcPts val="0"/>
              </a:spcAft>
            </a:pPr>
            <a:r>
              <a:rPr lang="en-IE" sz="102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IE" sz="1020" dirty="0">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851125006"/>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 id="2147484802" r:id="rId12"/>
    <p:sldLayoutId id="2147484803" r:id="rId13"/>
  </p:sldLayoutIdLst>
  <p:transition>
    <p:fade/>
  </p:transition>
  <p:txStyles>
    <p:titleStyle>
      <a:lvl1pPr algn="l" defTabSz="931684"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4"/>
            <a:ext cx="6995160" cy="894134"/>
          </a:xfrm>
          <a:prstGeom prst="rect">
            <a:avLst/>
          </a:prstGeom>
        </p:spPr>
      </p:pic>
      <p:sp>
        <p:nvSpPr>
          <p:cNvPr id="3" name="MSIPCMbac3410bb183d94b30ca9d97" descr="{&quot;HashCode&quot;:754944938,&quot;Placement&quot;:&quot;Footer&quot;,&quot;Top&quot;:519.343,&quot;Left&quot;:0.0}"/>
          <p:cNvSpPr txBox="1"/>
          <p:nvPr userDrawn="1"/>
        </p:nvSpPr>
        <p:spPr>
          <a:xfrm>
            <a:off x="0" y="6788707"/>
            <a:ext cx="2047858" cy="144069"/>
          </a:xfrm>
          <a:prstGeom prst="rect">
            <a:avLst/>
          </a:prstGeom>
          <a:noFill/>
        </p:spPr>
        <p:txBody>
          <a:bodyPr vert="horz" wrap="none" lIns="186521" tIns="0" rIns="186521" bIns="0" rtlCol="0" anchor="ctr">
            <a:spAutoFit/>
          </a:bodyPr>
          <a:lstStyle/>
          <a:p>
            <a:pPr algn="l">
              <a:lnSpc>
                <a:spcPct val="90000"/>
              </a:lnSpc>
              <a:spcBef>
                <a:spcPts val="0"/>
              </a:spcBef>
              <a:spcAft>
                <a:spcPts val="0"/>
              </a:spcAft>
            </a:pPr>
            <a:r>
              <a:rPr lang="en-IE" sz="102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IE" sz="102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2706136566"/>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 id="2147484816" r:id="rId12"/>
    <p:sldLayoutId id="2147484817" r:id="rId13"/>
    <p:sldLayoutId id="2147484818" r:id="rId14"/>
    <p:sldLayoutId id="2147484819" r:id="rId15"/>
    <p:sldLayoutId id="2147484820" r:id="rId16"/>
    <p:sldLayoutId id="2147484821" r:id="rId17"/>
    <p:sldLayoutId id="2147484822" r:id="rId18"/>
    <p:sldLayoutId id="2147484823" r:id="rId19"/>
    <p:sldLayoutId id="2147484824" r:id="rId20"/>
    <p:sldLayoutId id="2147484825" r:id="rId21"/>
    <p:sldLayoutId id="2147484826" r:id="rId22"/>
    <p:sldLayoutId id="2147484827" r:id="rId23"/>
    <p:sldLayoutId id="2147484828" r:id="rId24"/>
    <p:sldLayoutId id="2147484829" r:id="rId25"/>
    <p:sldLayoutId id="2147484830" r:id="rId26"/>
    <p:sldLayoutId id="2147484831" r:id="rId27"/>
    <p:sldLayoutId id="2147484832" r:id="rId28"/>
    <p:sldLayoutId id="2147484833" r:id="rId29"/>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4" y="-8395"/>
            <a:ext cx="955641" cy="5775361"/>
            <a:chOff x="12618967" y="-8396"/>
            <a:chExt cx="955641" cy="5775361"/>
          </a:xfrm>
        </p:grpSpPr>
        <p:grpSp>
          <p:nvGrpSpPr>
            <p:cNvPr id="18" name="Group 17"/>
            <p:cNvGrpSpPr/>
            <p:nvPr userDrawn="1"/>
          </p:nvGrpSpPr>
          <p:grpSpPr>
            <a:xfrm>
              <a:off x="12618967" y="-8396"/>
              <a:ext cx="955641" cy="5755249"/>
              <a:chOff x="12618967" y="-8396"/>
              <a:chExt cx="955641" cy="5755249"/>
            </a:xfrm>
          </p:grpSpPr>
          <p:grpSp>
            <p:nvGrpSpPr>
              <p:cNvPr id="26" name="Group 25"/>
              <p:cNvGrpSpPr/>
              <p:nvPr userDrawn="1"/>
            </p:nvGrpSpPr>
            <p:grpSpPr>
              <a:xfrm rot="5400000">
                <a:off x="11580864" y="1044098"/>
                <a:ext cx="2705442" cy="629236"/>
                <a:chOff x="1584344" y="4543426"/>
                <a:chExt cx="2705442"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293"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293"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G:120 B:215</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2" name="Rectangle 41"/>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Green</a:t>
                  </a:r>
                </a:p>
                <a:p>
                  <a:pPr algn="l" defTabSz="932293" fontAlgn="base">
                    <a:lnSpc>
                      <a:spcPct val="100000"/>
                    </a:lnSpc>
                    <a:spcBef>
                      <a:spcPct val="0"/>
                    </a:spcBef>
                    <a:spcAft>
                      <a:spcPct val="0"/>
                    </a:spcAft>
                  </a:pPr>
                  <a:r>
                    <a:rPr lang="en-US" sz="500" dirty="0">
                      <a:gradFill>
                        <a:gsLst>
                          <a:gs pos="10042">
                            <a:schemeClr val="tx1"/>
                          </a:gs>
                          <a:gs pos="39000">
                            <a:schemeClr val="tx1"/>
                          </a:gs>
                        </a:gsLst>
                        <a:lin ang="5400000" scaled="0"/>
                      </a:gradFill>
                      <a:ea typeface="Segoe UI" pitchFamily="34" charset="0"/>
                      <a:cs typeface="Segoe UI" pitchFamily="34" charset="0"/>
                    </a:rPr>
                    <a:t>R:</a:t>
                  </a:r>
                  <a:r>
                    <a:rPr lang="en-US" sz="500" baseline="0" dirty="0">
                      <a:gradFill>
                        <a:gsLst>
                          <a:gs pos="10042">
                            <a:schemeClr val="tx1"/>
                          </a:gs>
                          <a:gs pos="39000">
                            <a:schemeClr val="tx1"/>
                          </a:gs>
                        </a:gsLst>
                        <a:lin ang="5400000" scaled="0"/>
                      </a:gradFill>
                      <a:ea typeface="Segoe UI" pitchFamily="34" charset="0"/>
                      <a:cs typeface="Segoe UI" pitchFamily="34" charset="0"/>
                    </a:rPr>
                    <a:t>186 G:216 B:10</a:t>
                  </a:r>
                  <a:endParaRPr lang="en-US" sz="500" dirty="0">
                    <a:gradFill>
                      <a:gsLst>
                        <a:gs pos="10042">
                          <a:schemeClr val="tx1"/>
                        </a:gs>
                        <a:gs pos="39000">
                          <a:schemeClr val="tx1"/>
                        </a:gs>
                      </a:gsLst>
                      <a:lin ang="5400000" scaled="0"/>
                    </a:gradFill>
                    <a:ea typeface="Segoe UI" pitchFamily="34" charset="0"/>
                    <a:cs typeface="Segoe UI" pitchFamily="34" charset="0"/>
                  </a:endParaRP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92 G:45 B:145</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293"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0 G:32 B:80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Yellow</a:t>
                  </a:r>
                </a:p>
                <a:p>
                  <a:pPr marL="0" algn="l" defTabSz="932293" rtl="0" eaLnBrk="1" fontAlgn="base" latinLnBrk="0" hangingPunct="1">
                    <a:lnSpc>
                      <a:spcPct val="100000"/>
                    </a:lnSpc>
                    <a:spcBef>
                      <a:spcPct val="0"/>
                    </a:spcBef>
                    <a:spcAft>
                      <a:spcPct val="0"/>
                    </a:spcAft>
                  </a:pPr>
                  <a:r>
                    <a:rPr lang="en-US" sz="500" kern="1200" dirty="0">
                      <a:gradFill>
                        <a:gsLst>
                          <a:gs pos="10042">
                            <a:schemeClr val="tx1"/>
                          </a:gs>
                          <a:gs pos="39000">
                            <a:schemeClr val="tx1"/>
                          </a:gs>
                        </a:gsLst>
                        <a:lin ang="5400000" scaled="0"/>
                      </a:gradFill>
                      <a:latin typeface="+mn-lt"/>
                      <a:ea typeface="Segoe UI" pitchFamily="34" charset="0"/>
                      <a:cs typeface="Segoe UI" pitchFamily="34" charset="0"/>
                    </a:rPr>
                    <a:t>R:255 G:185 B:0</a:t>
                  </a:r>
                </a:p>
              </p:txBody>
            </p:sp>
          </p:grpSp>
          <p:grpSp>
            <p:nvGrpSpPr>
              <p:cNvPr id="27" name="Group 26"/>
              <p:cNvGrpSpPr/>
              <p:nvPr userDrawn="1"/>
            </p:nvGrpSpPr>
            <p:grpSpPr>
              <a:xfrm rot="5400000">
                <a:off x="11870606" y="3812276"/>
                <a:ext cx="1786491" cy="289766"/>
                <a:chOff x="4476564" y="4543426"/>
                <a:chExt cx="1786491" cy="289766"/>
              </a:xfrm>
            </p:grpSpPr>
            <p:sp>
              <p:nvSpPr>
                <p:cNvPr id="33" name="Rectangle 32"/>
                <p:cNvSpPr/>
                <p:nvPr userDrawn="1"/>
              </p:nvSpPr>
              <p:spPr bwMode="auto">
                <a:xfrm>
                  <a:off x="4476564" y="4543426"/>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Mid-Blue</a:t>
                  </a:r>
                </a:p>
                <a:p>
                  <a:pPr marL="0" algn="l" defTabSz="932293"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G:24 B:143</a:t>
                  </a:r>
                </a:p>
              </p:txBody>
            </p:sp>
            <p:sp>
              <p:nvSpPr>
                <p:cNvPr id="19" name="Rectangle 18"/>
                <p:cNvSpPr/>
                <p:nvPr userDrawn="1"/>
              </p:nvSpPr>
              <p:spPr bwMode="auto">
                <a:xfrm>
                  <a:off x="5393125"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4644">
                            <a:schemeClr val="tx1"/>
                          </a:gs>
                          <a:gs pos="42000">
                            <a:schemeClr val="tx1"/>
                          </a:gs>
                        </a:gsLst>
                        <a:lin ang="5400000" scaled="0"/>
                      </a:gradFill>
                      <a:latin typeface="+mn-lt"/>
                      <a:ea typeface="Segoe UI" pitchFamily="34" charset="0"/>
                      <a:cs typeface="Segoe UI" pitchFamily="34" charset="0"/>
                    </a:rPr>
                    <a:t>Light Blue</a:t>
                  </a:r>
                </a:p>
                <a:p>
                  <a:pPr marL="0" algn="l" defTabSz="932293" rtl="0" eaLnBrk="1" fontAlgn="base" latinLnBrk="0" hangingPunct="1">
                    <a:lnSpc>
                      <a:spcPct val="100000"/>
                    </a:lnSpc>
                    <a:spcBef>
                      <a:spcPct val="0"/>
                    </a:spcBef>
                    <a:spcAft>
                      <a:spcPct val="0"/>
                    </a:spcAft>
                  </a:pPr>
                  <a:r>
                    <a:rPr lang="en-US" sz="500" kern="1200" dirty="0">
                      <a:gradFill>
                        <a:gsLst>
                          <a:gs pos="10042">
                            <a:schemeClr val="tx1"/>
                          </a:gs>
                          <a:gs pos="39000">
                            <a:schemeClr val="tx1"/>
                          </a:gs>
                        </a:gsLst>
                        <a:lin ang="5400000" scaled="0"/>
                      </a:gradFill>
                      <a:latin typeface="+mn-lt"/>
                      <a:ea typeface="Segoe UI" pitchFamily="34" charset="0"/>
                      <a:cs typeface="Segoe UI" pitchFamily="34" charset="0"/>
                    </a:rPr>
                    <a:t>R:0 G:188 B:242</a:t>
                  </a:r>
                </a:p>
              </p:txBody>
            </p:sp>
          </p:grpSp>
          <p:sp>
            <p:nvSpPr>
              <p:cNvPr id="28" name="TextBox 27"/>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15628" y="4227340"/>
                <a:ext cx="2709380" cy="32964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sp>
          <p:nvSpPr>
            <p:cNvPr id="20" name="Rectangle 19"/>
            <p:cNvSpPr/>
            <p:nvPr userDrawn="1"/>
          </p:nvSpPr>
          <p:spPr bwMode="auto">
            <a:xfrm rot="5400000">
              <a:off x="12328886" y="5187117"/>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293" rtl="0" eaLnBrk="1" fontAlgn="base" latinLnBrk="0" hangingPunct="1">
                <a:lnSpc>
                  <a:spcPct val="100000"/>
                </a:lnSpc>
                <a:spcBef>
                  <a:spcPct val="0"/>
                </a:spcBef>
                <a:spcAft>
                  <a:spcPct val="0"/>
                </a:spcAft>
              </a:pPr>
              <a:r>
                <a:rPr lang="en-US" sz="500" b="1" kern="1200" baseline="0" dirty="0">
                  <a:gradFill>
                    <a:gsLst>
                      <a:gs pos="12389">
                        <a:srgbClr val="FFFFFF"/>
                      </a:gs>
                      <a:gs pos="46000">
                        <a:srgbClr val="FFFFFF"/>
                      </a:gs>
                    </a:gsLst>
                    <a:lin ang="5400000" scaled="0"/>
                  </a:gradFill>
                  <a:latin typeface="+mn-lt"/>
                  <a:ea typeface="Segoe UI" pitchFamily="34" charset="0"/>
                  <a:cs typeface="Segoe UI" pitchFamily="34" charset="0"/>
                </a:rPr>
                <a:t>Gray</a:t>
              </a:r>
            </a:p>
            <a:p>
              <a:pPr marL="0" algn="l" defTabSz="932293" rtl="0" eaLnBrk="1" fontAlgn="base" latinLnBrk="0" hangingPunct="1">
                <a:lnSpc>
                  <a:spcPct val="100000"/>
                </a:lnSpc>
                <a:spcBef>
                  <a:spcPct val="0"/>
                </a:spcBef>
                <a:spcAft>
                  <a:spcPct val="0"/>
                </a:spcAft>
              </a:pPr>
              <a:r>
                <a:rPr lang="en-US" sz="500" kern="1200" dirty="0">
                  <a:gradFill>
                    <a:gsLst>
                      <a:gs pos="12389">
                        <a:srgbClr val="FFFFFF"/>
                      </a:gs>
                      <a:gs pos="46000">
                        <a:srgbClr val="FFFFFF"/>
                      </a:gs>
                    </a:gsLst>
                    <a:lin ang="5400000" scaled="0"/>
                  </a:gradFill>
                  <a:latin typeface="+mn-lt"/>
                  <a:ea typeface="Segoe UI" pitchFamily="34" charset="0"/>
                  <a:cs typeface="Segoe UI" pitchFamily="34" charset="0"/>
                </a:rPr>
                <a:t>R:80 G:80 B:80</a:t>
              </a:r>
            </a:p>
          </p:txBody>
        </p:sp>
      </p:grpSp>
    </p:spTree>
    <p:extLst>
      <p:ext uri="{BB962C8B-B14F-4D97-AF65-F5344CB8AC3E}">
        <p14:creationId xmlns:p14="http://schemas.microsoft.com/office/powerpoint/2010/main" val="1688960625"/>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 id="2147484838" r:id="rId4"/>
    <p:sldLayoutId id="2147484839" r:id="rId5"/>
    <p:sldLayoutId id="2147484840" r:id="rId6"/>
    <p:sldLayoutId id="2147484841" r:id="rId7"/>
    <p:sldLayoutId id="2147484842" r:id="rId8"/>
    <p:sldLayoutId id="2147484843" r:id="rId9"/>
    <p:sldLayoutId id="2147484844" r:id="rId10"/>
    <p:sldLayoutId id="2147484845" r:id="rId11"/>
    <p:sldLayoutId id="2147484846" r:id="rId12"/>
    <p:sldLayoutId id="2147484847" r:id="rId13"/>
    <p:sldLayoutId id="2147484848" r:id="rId14"/>
    <p:sldLayoutId id="2147484849" r:id="rId15"/>
    <p:sldLayoutId id="2147484850" r:id="rId16"/>
    <p:sldLayoutId id="2147484851" r:id="rId17"/>
    <p:sldLayoutId id="2147484852" r:id="rId18"/>
    <p:sldLayoutId id="2147484853" r:id="rId19"/>
    <p:sldLayoutId id="2147484854" r:id="rId20"/>
    <p:sldLayoutId id="2147484855" r:id="rId21"/>
    <p:sldLayoutId id="2147484856" r:id="rId22"/>
    <p:sldLayoutId id="2147484857" r:id="rId23"/>
    <p:sldLayoutId id="2147484858" r:id="rId24"/>
    <p:sldLayoutId id="2147484859" r:id="rId25"/>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dirty="0"/>
              <a:t>Click to edit Master text styles</a:t>
            </a:r>
          </a:p>
        </p:txBody>
      </p:sp>
      <p:sp>
        <p:nvSpPr>
          <p:cNvPr id="3" name="MSIPCMe1b2442d86c64f318ea5bd3c" descr="{&quot;HashCode&quot;:666058022,&quot;Placement&quot;:&quot;Footer&quot;,&quot;Top&quot;:519.343,&quot;Left&quot;:0.0}"/>
          <p:cNvSpPr txBox="1"/>
          <p:nvPr userDrawn="1"/>
        </p:nvSpPr>
        <p:spPr>
          <a:xfrm>
            <a:off x="1" y="6788707"/>
            <a:ext cx="3537476" cy="144069"/>
          </a:xfrm>
          <a:prstGeom prst="rect">
            <a:avLst/>
          </a:prstGeom>
          <a:noFill/>
        </p:spPr>
        <p:txBody>
          <a:bodyPr vert="horz" wrap="none" lIns="186521" tIns="0" rIns="186521" bIns="0" rtlCol="0" anchor="ctr">
            <a:spAutoFit/>
          </a:bodyPr>
          <a:lstStyle/>
          <a:p>
            <a:pPr algn="l">
              <a:lnSpc>
                <a:spcPct val="90000"/>
              </a:lnSpc>
              <a:spcBef>
                <a:spcPts val="0"/>
              </a:spcBef>
              <a:spcAft>
                <a:spcPts val="0"/>
              </a:spcAft>
            </a:pPr>
            <a:r>
              <a:rPr lang="en-US" sz="1020">
                <a:gradFill flip="none" rotWithShape="1">
                  <a:gsLst>
                    <a:gs pos="2917">
                      <a:srgbClr val="000000"/>
                    </a:gs>
                    <a:gs pos="30000">
                      <a:schemeClr val="tx1"/>
                    </a:gs>
                  </a:gsLst>
                  <a:lin ang="5400000" scaled="0"/>
                  <a:tileRect/>
                </a:gradFill>
                <a:latin typeface="Calibri" panose="020F0502020204030204" pitchFamily="34" charset="0"/>
              </a:rPr>
              <a:t>Classified as Microsoft General by minagy@microsoft.com</a:t>
            </a:r>
            <a:endParaRPr lang="en-US" sz="1020" dirty="0">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2967934510"/>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 id="2147484873" r:id="rId12"/>
  </p:sldLayoutIdLst>
  <p:transition>
    <p:fade/>
  </p:transition>
  <p:txStyles>
    <p:titleStyle>
      <a:lvl1pPr algn="l" defTabSz="931684"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dirty="0"/>
              <a:t>Click to edit Master text styles</a:t>
            </a:r>
          </a:p>
        </p:txBody>
      </p:sp>
    </p:spTree>
    <p:extLst>
      <p:ext uri="{BB962C8B-B14F-4D97-AF65-F5344CB8AC3E}">
        <p14:creationId xmlns:p14="http://schemas.microsoft.com/office/powerpoint/2010/main" val="1736146622"/>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 id="2147484916" r:id="rId13"/>
    <p:sldLayoutId id="2147484917" r:id="rId14"/>
    <p:sldLayoutId id="2147484918" r:id="rId15"/>
    <p:sldLayoutId id="2147484919" r:id="rId16"/>
    <p:sldLayoutId id="2147484920" r:id="rId17"/>
    <p:sldLayoutId id="2147484921" r:id="rId18"/>
    <p:sldLayoutId id="2147484922" r:id="rId19"/>
    <p:sldLayoutId id="2147484923" r:id="rId20"/>
    <p:sldLayoutId id="2147484924" r:id="rId21"/>
    <p:sldLayoutId id="2147484925" r:id="rId22"/>
    <p:sldLayoutId id="2147484926" r:id="rId23"/>
    <p:sldLayoutId id="2147484927" r:id="rId24"/>
    <p:sldLayoutId id="2147484928" r:id="rId25"/>
  </p:sldLayoutIdLst>
  <p:transition>
    <p:fade/>
  </p:transition>
  <p:txStyles>
    <p:titleStyle>
      <a:lvl1pPr algn="l" defTabSz="931684"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4269490012"/>
      </p:ext>
    </p:extLst>
  </p:cSld>
  <p:clrMap bg1="dk1" tx1="lt1" bg2="dk2" tx2="lt2" accent1="accent1" accent2="accent2" accent3="accent3" accent4="accent4" accent5="accent5" accent6="accent6" hlink="hlink" folHlink="folHlink"/>
  <p:sldLayoutIdLst>
    <p:sldLayoutId id="2147484930" r:id="rId1"/>
    <p:sldLayoutId id="2147484932" r:id="rId2"/>
  </p:sldLayoutIdLst>
  <p:transition>
    <p:fade/>
  </p:transition>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
        <p:nvSpPr>
          <p:cNvPr id="5" name="MSIPCM1172491188073846fa1e0ece"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3651117305"/>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 id="2147484354" r:id="rId13"/>
    <p:sldLayoutId id="2147484355" r:id="rId14"/>
    <p:sldLayoutId id="2147484356" r:id="rId15"/>
    <p:sldLayoutId id="2147484357" r:id="rId16"/>
    <p:sldLayoutId id="2147484358" r:id="rId17"/>
    <p:sldLayoutId id="2147484409" r:id="rId18"/>
    <p:sldLayoutId id="2147484359" r:id="rId19"/>
    <p:sldLayoutId id="2147484360" r:id="rId20"/>
    <p:sldLayoutId id="2147484361" r:id="rId21"/>
    <p:sldLayoutId id="2147484362" r:id="rId22"/>
    <p:sldLayoutId id="2147484363" r:id="rId23"/>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0" y="295277"/>
            <a:ext cx="11888787"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2"/>
            <a:ext cx="11887200" cy="555610"/>
          </a:xfrm>
          <a:prstGeom prst="rect">
            <a:avLst/>
          </a:prstGeom>
        </p:spPr>
        <p:txBody>
          <a:bodyPr vert="horz" wrap="square" lIns="146304" tIns="91440" rIns="146304" bIns="91440" rtlCol="0">
            <a:spAutoFit/>
          </a:bodyPr>
          <a:lstStyle/>
          <a:p>
            <a:pPr lvl="0"/>
            <a:r>
              <a:rPr lang="en-US"/>
              <a:t>Click to edit Master text styles</a:t>
            </a:r>
          </a:p>
        </p:txBody>
      </p:sp>
    </p:spTree>
    <p:extLst>
      <p:ext uri="{BB962C8B-B14F-4D97-AF65-F5344CB8AC3E}">
        <p14:creationId xmlns:p14="http://schemas.microsoft.com/office/powerpoint/2010/main" val="2117701695"/>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 id="2147484945" r:id="rId12"/>
    <p:sldLayoutId id="2147484946" r:id="rId13"/>
    <p:sldLayoutId id="2147484947" r:id="rId14"/>
    <p:sldLayoutId id="2147484948" r:id="rId15"/>
    <p:sldLayoutId id="2147484949" r:id="rId16"/>
  </p:sldLayoutIdLst>
  <p:transition>
    <p:fade/>
  </p:transition>
  <p:txStyles>
    <p:titleStyle>
      <a:lvl1pPr algn="l" defTabSz="931505"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505" rtl="0" fontAlgn="base">
        <a:lnSpc>
          <a:spcPct val="90000"/>
        </a:lnSpc>
        <a:spcBef>
          <a:spcPct val="0"/>
        </a:spcBef>
        <a:spcAft>
          <a:spcPct val="0"/>
        </a:spcAft>
        <a:defRPr sz="5398">
          <a:solidFill>
            <a:schemeClr val="tx1"/>
          </a:solidFill>
          <a:latin typeface="Segoe UI Light" charset="0"/>
          <a:ea typeface="ＭＳ Ｐゴシック" charset="0"/>
        </a:defRPr>
      </a:lvl2pPr>
      <a:lvl3pPr algn="l" defTabSz="931505" rtl="0" fontAlgn="base">
        <a:lnSpc>
          <a:spcPct val="90000"/>
        </a:lnSpc>
        <a:spcBef>
          <a:spcPct val="0"/>
        </a:spcBef>
        <a:spcAft>
          <a:spcPct val="0"/>
        </a:spcAft>
        <a:defRPr sz="5398">
          <a:solidFill>
            <a:schemeClr val="tx1"/>
          </a:solidFill>
          <a:latin typeface="Segoe UI Light" charset="0"/>
          <a:ea typeface="ＭＳ Ｐゴシック" charset="0"/>
        </a:defRPr>
      </a:lvl3pPr>
      <a:lvl4pPr algn="l" defTabSz="931505" rtl="0" fontAlgn="base">
        <a:lnSpc>
          <a:spcPct val="90000"/>
        </a:lnSpc>
        <a:spcBef>
          <a:spcPct val="0"/>
        </a:spcBef>
        <a:spcAft>
          <a:spcPct val="0"/>
        </a:spcAft>
        <a:defRPr sz="5398">
          <a:solidFill>
            <a:schemeClr val="tx1"/>
          </a:solidFill>
          <a:latin typeface="Segoe UI Light" charset="0"/>
          <a:ea typeface="ＭＳ Ｐゴシック" charset="0"/>
        </a:defRPr>
      </a:lvl4pPr>
      <a:lvl5pPr algn="l" defTabSz="931505" rtl="0" fontAlgn="base">
        <a:lnSpc>
          <a:spcPct val="90000"/>
        </a:lnSpc>
        <a:spcBef>
          <a:spcPct val="0"/>
        </a:spcBef>
        <a:spcAft>
          <a:spcPct val="0"/>
        </a:spcAft>
        <a:defRPr sz="5398">
          <a:solidFill>
            <a:schemeClr val="tx1"/>
          </a:solidFill>
          <a:latin typeface="Segoe UI Light" charset="0"/>
          <a:ea typeface="ＭＳ Ｐゴシック" charset="0"/>
        </a:defRPr>
      </a:lvl5pPr>
      <a:lvl6pPr marL="457024" algn="l" defTabSz="931505" rtl="0" fontAlgn="base">
        <a:lnSpc>
          <a:spcPct val="90000"/>
        </a:lnSpc>
        <a:spcBef>
          <a:spcPct val="0"/>
        </a:spcBef>
        <a:spcAft>
          <a:spcPct val="0"/>
        </a:spcAft>
        <a:defRPr sz="5398">
          <a:solidFill>
            <a:schemeClr val="tx1"/>
          </a:solidFill>
          <a:latin typeface="Segoe UI Light" charset="0"/>
          <a:ea typeface="ＭＳ Ｐゴシック" charset="0"/>
        </a:defRPr>
      </a:lvl6pPr>
      <a:lvl7pPr marL="914049" algn="l" defTabSz="931505" rtl="0" fontAlgn="base">
        <a:lnSpc>
          <a:spcPct val="90000"/>
        </a:lnSpc>
        <a:spcBef>
          <a:spcPct val="0"/>
        </a:spcBef>
        <a:spcAft>
          <a:spcPct val="0"/>
        </a:spcAft>
        <a:defRPr sz="5398">
          <a:solidFill>
            <a:schemeClr val="tx1"/>
          </a:solidFill>
          <a:latin typeface="Segoe UI Light" charset="0"/>
          <a:ea typeface="ＭＳ Ｐゴシック" charset="0"/>
        </a:defRPr>
      </a:lvl7pPr>
      <a:lvl8pPr marL="1371073" algn="l" defTabSz="931505" rtl="0" fontAlgn="base">
        <a:lnSpc>
          <a:spcPct val="90000"/>
        </a:lnSpc>
        <a:spcBef>
          <a:spcPct val="0"/>
        </a:spcBef>
        <a:spcAft>
          <a:spcPct val="0"/>
        </a:spcAft>
        <a:defRPr sz="5398">
          <a:solidFill>
            <a:schemeClr val="tx1"/>
          </a:solidFill>
          <a:latin typeface="Segoe UI Light" charset="0"/>
          <a:ea typeface="ＭＳ Ｐゴシック" charset="0"/>
        </a:defRPr>
      </a:lvl8pPr>
      <a:lvl9pPr marL="1828098" algn="l" defTabSz="931505" rtl="0" fontAlgn="base">
        <a:lnSpc>
          <a:spcPct val="90000"/>
        </a:lnSpc>
        <a:spcBef>
          <a:spcPct val="0"/>
        </a:spcBef>
        <a:spcAft>
          <a:spcPct val="0"/>
        </a:spcAft>
        <a:defRPr sz="5398">
          <a:solidFill>
            <a:schemeClr val="tx1"/>
          </a:solidFill>
          <a:latin typeface="Segoe UI Light" charset="0"/>
          <a:ea typeface="ＭＳ Ｐゴシック" charset="0"/>
        </a:defRPr>
      </a:lvl9pPr>
    </p:titleStyle>
    <p:bodyStyle>
      <a:lvl1pPr marL="342768" indent="-342768" algn="l" defTabSz="931505"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3975" indent="-241206" algn="l" defTabSz="931505"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792" indent="-228513" algn="l" defTabSz="931505"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305" indent="-228513" algn="l" defTabSz="931505"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6817" indent="-228513" algn="l" defTabSz="931505"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928607"/>
      </p:ext>
    </p:extLst>
  </p:cSld>
  <p:clrMap bg1="lt1" tx1="dk1" bg2="lt2" tx2="dk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944618978"/>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 id="2147484969" r:id="rId12"/>
    <p:sldLayoutId id="2147484970" r:id="rId13"/>
    <p:sldLayoutId id="2147484971" r:id="rId14"/>
    <p:sldLayoutId id="2147484972" r:id="rId15"/>
    <p:sldLayoutId id="2147484973" r:id="rId16"/>
    <p:sldLayoutId id="2147484974" r:id="rId17"/>
    <p:sldLayoutId id="2147484975" r:id="rId18"/>
    <p:sldLayoutId id="2147484976" r:id="rId19"/>
    <p:sldLayoutId id="2147484977" r:id="rId20"/>
    <p:sldLayoutId id="2147484978" r:id="rId21"/>
    <p:sldLayoutId id="2147484979" r:id="rId22"/>
    <p:sldLayoutId id="2147484980" r:id="rId23"/>
    <p:sldLayoutId id="2147484981" r:id="rId24"/>
    <p:sldLayoutId id="2147484982" r:id="rId25"/>
    <p:sldLayoutId id="2147484983" r:id="rId26"/>
    <p:sldLayoutId id="2147484984" r:id="rId2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41" y="295278"/>
            <a:ext cx="11888787"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3"/>
            <a:ext cx="11887200" cy="555610"/>
          </a:xfrm>
          <a:prstGeom prst="rect">
            <a:avLst/>
          </a:prstGeom>
        </p:spPr>
        <p:txBody>
          <a:bodyPr vert="horz" wrap="square" lIns="146304" tIns="91440" rIns="146304" bIns="91440" rtlCol="0">
            <a:spAutoFit/>
          </a:bodyPr>
          <a:lstStyle/>
          <a:p>
            <a:pPr lvl="0"/>
            <a:r>
              <a:rPr lang="en-US"/>
              <a:t>Click to edit Master text styles</a:t>
            </a:r>
          </a:p>
        </p:txBody>
      </p:sp>
    </p:spTree>
    <p:extLst>
      <p:ext uri="{BB962C8B-B14F-4D97-AF65-F5344CB8AC3E}">
        <p14:creationId xmlns:p14="http://schemas.microsoft.com/office/powerpoint/2010/main" val="2937549071"/>
      </p:ext>
    </p:extLst>
  </p:cSld>
  <p:clrMap bg1="lt1" tx1="dk1" bg2="lt2" tx2="dk2" accent1="accent1" accent2="accent2" accent3="accent3" accent4="accent4" accent5="accent5" accent6="accent6" hlink="hlink" folHlink="folHlink"/>
  <p:sldLayoutIdLst>
    <p:sldLayoutId id="2147484986" r:id="rId1"/>
    <p:sldLayoutId id="2147484987" r:id="rId2"/>
    <p:sldLayoutId id="2147484988" r:id="rId3"/>
    <p:sldLayoutId id="2147484989" r:id="rId4"/>
    <p:sldLayoutId id="2147484990" r:id="rId5"/>
    <p:sldLayoutId id="2147484991" r:id="rId6"/>
    <p:sldLayoutId id="2147484992" r:id="rId7"/>
    <p:sldLayoutId id="2147484993" r:id="rId8"/>
    <p:sldLayoutId id="2147484994" r:id="rId9"/>
    <p:sldLayoutId id="2147484995" r:id="rId10"/>
    <p:sldLayoutId id="2147484996" r:id="rId11"/>
    <p:sldLayoutId id="2147484997" r:id="rId12"/>
    <p:sldLayoutId id="2147484998" r:id="rId13"/>
    <p:sldLayoutId id="2147484999" r:id="rId14"/>
    <p:sldLayoutId id="2147485000" r:id="rId15"/>
    <p:sldLayoutId id="2147485001" r:id="rId16"/>
    <p:sldLayoutId id="2147485002" r:id="rId17"/>
  </p:sldLayoutIdLst>
  <p:transition>
    <p:fade/>
  </p:transition>
  <p:txStyles>
    <p:titleStyle>
      <a:lvl1pPr algn="l" defTabSz="931326"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326" rtl="0" fontAlgn="base">
        <a:lnSpc>
          <a:spcPct val="90000"/>
        </a:lnSpc>
        <a:spcBef>
          <a:spcPct val="0"/>
        </a:spcBef>
        <a:spcAft>
          <a:spcPct val="0"/>
        </a:spcAft>
        <a:defRPr sz="5397">
          <a:solidFill>
            <a:schemeClr val="tx1"/>
          </a:solidFill>
          <a:latin typeface="Segoe UI Light" charset="0"/>
          <a:ea typeface="ＭＳ Ｐゴシック" charset="0"/>
        </a:defRPr>
      </a:lvl2pPr>
      <a:lvl3pPr algn="l" defTabSz="931326" rtl="0" fontAlgn="base">
        <a:lnSpc>
          <a:spcPct val="90000"/>
        </a:lnSpc>
        <a:spcBef>
          <a:spcPct val="0"/>
        </a:spcBef>
        <a:spcAft>
          <a:spcPct val="0"/>
        </a:spcAft>
        <a:defRPr sz="5397">
          <a:solidFill>
            <a:schemeClr val="tx1"/>
          </a:solidFill>
          <a:latin typeface="Segoe UI Light" charset="0"/>
          <a:ea typeface="ＭＳ Ｐゴシック" charset="0"/>
        </a:defRPr>
      </a:lvl3pPr>
      <a:lvl4pPr algn="l" defTabSz="931326" rtl="0" fontAlgn="base">
        <a:lnSpc>
          <a:spcPct val="90000"/>
        </a:lnSpc>
        <a:spcBef>
          <a:spcPct val="0"/>
        </a:spcBef>
        <a:spcAft>
          <a:spcPct val="0"/>
        </a:spcAft>
        <a:defRPr sz="5397">
          <a:solidFill>
            <a:schemeClr val="tx1"/>
          </a:solidFill>
          <a:latin typeface="Segoe UI Light" charset="0"/>
          <a:ea typeface="ＭＳ Ｐゴシック" charset="0"/>
        </a:defRPr>
      </a:lvl4pPr>
      <a:lvl5pPr algn="l" defTabSz="931326" rtl="0" fontAlgn="base">
        <a:lnSpc>
          <a:spcPct val="90000"/>
        </a:lnSpc>
        <a:spcBef>
          <a:spcPct val="0"/>
        </a:spcBef>
        <a:spcAft>
          <a:spcPct val="0"/>
        </a:spcAft>
        <a:defRPr sz="5397">
          <a:solidFill>
            <a:schemeClr val="tx1"/>
          </a:solidFill>
          <a:latin typeface="Segoe UI Light" charset="0"/>
          <a:ea typeface="ＭＳ Ｐゴシック" charset="0"/>
        </a:defRPr>
      </a:lvl5pPr>
      <a:lvl6pPr marL="456937" algn="l" defTabSz="931326" rtl="0" fontAlgn="base">
        <a:lnSpc>
          <a:spcPct val="90000"/>
        </a:lnSpc>
        <a:spcBef>
          <a:spcPct val="0"/>
        </a:spcBef>
        <a:spcAft>
          <a:spcPct val="0"/>
        </a:spcAft>
        <a:defRPr sz="5397">
          <a:solidFill>
            <a:schemeClr val="tx1"/>
          </a:solidFill>
          <a:latin typeface="Segoe UI Light" charset="0"/>
          <a:ea typeface="ＭＳ Ｐゴシック" charset="0"/>
        </a:defRPr>
      </a:lvl6pPr>
      <a:lvl7pPr marL="913873" algn="l" defTabSz="931326" rtl="0" fontAlgn="base">
        <a:lnSpc>
          <a:spcPct val="90000"/>
        </a:lnSpc>
        <a:spcBef>
          <a:spcPct val="0"/>
        </a:spcBef>
        <a:spcAft>
          <a:spcPct val="0"/>
        </a:spcAft>
        <a:defRPr sz="5397">
          <a:solidFill>
            <a:schemeClr val="tx1"/>
          </a:solidFill>
          <a:latin typeface="Segoe UI Light" charset="0"/>
          <a:ea typeface="ＭＳ Ｐゴシック" charset="0"/>
        </a:defRPr>
      </a:lvl7pPr>
      <a:lvl8pPr marL="1370810" algn="l" defTabSz="931326" rtl="0" fontAlgn="base">
        <a:lnSpc>
          <a:spcPct val="90000"/>
        </a:lnSpc>
        <a:spcBef>
          <a:spcPct val="0"/>
        </a:spcBef>
        <a:spcAft>
          <a:spcPct val="0"/>
        </a:spcAft>
        <a:defRPr sz="5397">
          <a:solidFill>
            <a:schemeClr val="tx1"/>
          </a:solidFill>
          <a:latin typeface="Segoe UI Light" charset="0"/>
          <a:ea typeface="ＭＳ Ｐゴシック" charset="0"/>
        </a:defRPr>
      </a:lvl8pPr>
      <a:lvl9pPr marL="1827746" algn="l" defTabSz="931326" rtl="0" fontAlgn="base">
        <a:lnSpc>
          <a:spcPct val="90000"/>
        </a:lnSpc>
        <a:spcBef>
          <a:spcPct val="0"/>
        </a:spcBef>
        <a:spcAft>
          <a:spcPct val="0"/>
        </a:spcAft>
        <a:defRPr sz="5397">
          <a:solidFill>
            <a:schemeClr val="tx1"/>
          </a:solidFill>
          <a:latin typeface="Segoe UI Light" charset="0"/>
          <a:ea typeface="ＭＳ Ｐゴシック" charset="0"/>
        </a:defRPr>
      </a:lvl9pPr>
    </p:titleStyle>
    <p:bodyStyle>
      <a:lvl1pPr marL="342702" indent="-342702" algn="l" defTabSz="931326"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3863" indent="-241159" algn="l" defTabSz="931326"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638" indent="-228469" algn="l" defTabSz="931326"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107" indent="-228469" algn="l" defTabSz="931326"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6576" indent="-228469" algn="l" defTabSz="931326"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3563"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9666"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5769"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1872" indent="-233051" algn="l" defTabSz="9322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205" rtl="0" eaLnBrk="1" latinLnBrk="0" hangingPunct="1">
        <a:defRPr sz="1800" kern="1200">
          <a:solidFill>
            <a:schemeClr val="tx1"/>
          </a:solidFill>
          <a:latin typeface="+mn-lt"/>
          <a:ea typeface="+mn-ea"/>
          <a:cs typeface="+mn-cs"/>
        </a:defRPr>
      </a:lvl1pPr>
      <a:lvl2pPr marL="466101" algn="l" defTabSz="932205" rtl="0" eaLnBrk="1" latinLnBrk="0" hangingPunct="1">
        <a:defRPr sz="1800" kern="1200">
          <a:solidFill>
            <a:schemeClr val="tx1"/>
          </a:solidFill>
          <a:latin typeface="+mn-lt"/>
          <a:ea typeface="+mn-ea"/>
          <a:cs typeface="+mn-cs"/>
        </a:defRPr>
      </a:lvl2pPr>
      <a:lvl3pPr marL="932205" algn="l" defTabSz="932205" rtl="0" eaLnBrk="1" latinLnBrk="0" hangingPunct="1">
        <a:defRPr sz="1800" kern="1200">
          <a:solidFill>
            <a:schemeClr val="tx1"/>
          </a:solidFill>
          <a:latin typeface="+mn-lt"/>
          <a:ea typeface="+mn-ea"/>
          <a:cs typeface="+mn-cs"/>
        </a:defRPr>
      </a:lvl3pPr>
      <a:lvl4pPr marL="1398307" algn="l" defTabSz="932205" rtl="0" eaLnBrk="1" latinLnBrk="0" hangingPunct="1">
        <a:defRPr sz="1800" kern="1200">
          <a:solidFill>
            <a:schemeClr val="tx1"/>
          </a:solidFill>
          <a:latin typeface="+mn-lt"/>
          <a:ea typeface="+mn-ea"/>
          <a:cs typeface="+mn-cs"/>
        </a:defRPr>
      </a:lvl4pPr>
      <a:lvl5pPr marL="1864410" algn="l" defTabSz="932205" rtl="0" eaLnBrk="1" latinLnBrk="0" hangingPunct="1">
        <a:defRPr sz="1800" kern="1200">
          <a:solidFill>
            <a:schemeClr val="tx1"/>
          </a:solidFill>
          <a:latin typeface="+mn-lt"/>
          <a:ea typeface="+mn-ea"/>
          <a:cs typeface="+mn-cs"/>
        </a:defRPr>
      </a:lvl5pPr>
      <a:lvl6pPr marL="2330512" algn="l" defTabSz="932205" rtl="0" eaLnBrk="1" latinLnBrk="0" hangingPunct="1">
        <a:defRPr sz="1800" kern="1200">
          <a:solidFill>
            <a:schemeClr val="tx1"/>
          </a:solidFill>
          <a:latin typeface="+mn-lt"/>
          <a:ea typeface="+mn-ea"/>
          <a:cs typeface="+mn-cs"/>
        </a:defRPr>
      </a:lvl6pPr>
      <a:lvl7pPr marL="2796615" algn="l" defTabSz="932205" rtl="0" eaLnBrk="1" latinLnBrk="0" hangingPunct="1">
        <a:defRPr sz="1800" kern="1200">
          <a:solidFill>
            <a:schemeClr val="tx1"/>
          </a:solidFill>
          <a:latin typeface="+mn-lt"/>
          <a:ea typeface="+mn-ea"/>
          <a:cs typeface="+mn-cs"/>
        </a:defRPr>
      </a:lvl7pPr>
      <a:lvl8pPr marL="3262716" algn="l" defTabSz="932205" rtl="0" eaLnBrk="1" latinLnBrk="0" hangingPunct="1">
        <a:defRPr sz="1800" kern="1200">
          <a:solidFill>
            <a:schemeClr val="tx1"/>
          </a:solidFill>
          <a:latin typeface="+mn-lt"/>
          <a:ea typeface="+mn-ea"/>
          <a:cs typeface="+mn-cs"/>
        </a:defRPr>
      </a:lvl8pPr>
      <a:lvl9pPr marL="3728821" algn="l" defTabSz="93220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3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7173" name="think-cell Slide" r:id="rId33" imgW="377" imgH="377" progId="TCLayout.ActiveDocument.1">
                  <p:embed/>
                </p:oleObj>
              </mc:Choice>
              <mc:Fallback>
                <p:oleObj name="think-cell Slide" r:id="rId33" imgW="377" imgH="377" progId="TCLayout.ActiveDocument.1">
                  <p:embed/>
                  <p:pic>
                    <p:nvPicPr>
                      <p:cNvPr id="9" name="Object 8" hidden="1"/>
                      <p:cNvPicPr/>
                      <p:nvPr/>
                    </p:nvPicPr>
                    <p:blipFill>
                      <a:blip r:embed="rId34"/>
                      <a:stretch>
                        <a:fillRect/>
                      </a:stretch>
                    </p:blipFill>
                    <p:spPr>
                      <a:xfrm>
                        <a:off x="1588" y="1589"/>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274639" y="26124"/>
            <a:ext cx="11889564" cy="917575"/>
          </a:xfrm>
          <a:prstGeom prst="rect">
            <a:avLst/>
          </a:prstGeom>
        </p:spPr>
        <p:txBody>
          <a:bodyPr vert="horz" wrap="square" lIns="146304" tIns="91440" rIns="146304" bIns="91440" rtlCol="0" anchor="ctr">
            <a:noAutofit/>
          </a:bodyPr>
          <a:lstStyle/>
          <a:p>
            <a:r>
              <a:rPr lang="en-US"/>
              <a:t>Click to edit Master title style</a:t>
            </a:r>
          </a:p>
        </p:txBody>
      </p:sp>
      <p:sp>
        <p:nvSpPr>
          <p:cNvPr id="4" name="Text Placeholder 3"/>
          <p:cNvSpPr>
            <a:spLocks noGrp="1"/>
          </p:cNvSpPr>
          <p:nvPr>
            <p:ph type="body" idx="1"/>
          </p:nvPr>
        </p:nvSpPr>
        <p:spPr>
          <a:xfrm>
            <a:off x="274642" y="1146857"/>
            <a:ext cx="11887198" cy="1723549"/>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760276"/>
      </p:ext>
    </p:extLst>
  </p:cSld>
  <p:clrMap bg1="lt1" tx1="dk1" bg2="lt2" tx2="dk2" accent1="accent1" accent2="accent2" accent3="accent3" accent4="accent4" accent5="accent5" accent6="accent6" hlink="hlink" folHlink="folHlink"/>
  <p:sldLayoutIdLst>
    <p:sldLayoutId id="2147485004" r:id="rId1"/>
    <p:sldLayoutId id="2147485005" r:id="rId2"/>
    <p:sldLayoutId id="2147485006" r:id="rId3"/>
    <p:sldLayoutId id="2147485007" r:id="rId4"/>
    <p:sldLayoutId id="2147485008" r:id="rId5"/>
    <p:sldLayoutId id="2147485009" r:id="rId6"/>
    <p:sldLayoutId id="2147485010" r:id="rId7"/>
    <p:sldLayoutId id="2147485011" r:id="rId8"/>
    <p:sldLayoutId id="2147485012" r:id="rId9"/>
    <p:sldLayoutId id="2147485013" r:id="rId10"/>
    <p:sldLayoutId id="2147485014" r:id="rId11"/>
    <p:sldLayoutId id="2147485015" r:id="rId12"/>
    <p:sldLayoutId id="2147485016" r:id="rId13"/>
    <p:sldLayoutId id="2147485017" r:id="rId14"/>
    <p:sldLayoutId id="2147485018" r:id="rId15"/>
    <p:sldLayoutId id="2147485019" r:id="rId16"/>
    <p:sldLayoutId id="2147485020" r:id="rId17"/>
    <p:sldLayoutId id="2147485021" r:id="rId18"/>
    <p:sldLayoutId id="2147485022" r:id="rId19"/>
    <p:sldLayoutId id="2147485023" r:id="rId20"/>
    <p:sldLayoutId id="2147485024" r:id="rId21"/>
    <p:sldLayoutId id="2147485025" r:id="rId22"/>
    <p:sldLayoutId id="2147485026" r:id="rId23"/>
    <p:sldLayoutId id="2147485027" r:id="rId24"/>
    <p:sldLayoutId id="2147485028" r:id="rId25"/>
    <p:sldLayoutId id="2147485029" r:id="rId26"/>
    <p:sldLayoutId id="2147485030" r:id="rId27"/>
    <p:sldLayoutId id="2147485031" r:id="rId28"/>
    <p:sldLayoutId id="2147485032" r:id="rId29"/>
  </p:sldLayoutIdLst>
  <p:transition>
    <p:fade/>
  </p:transition>
  <p:hf sldNum="0" hdr="0" ftr="0" dt="0"/>
  <p:txStyles>
    <p:titleStyle>
      <a:lvl1pPr algn="l" defTabSz="932384" rtl="0" eaLnBrk="1" latinLnBrk="0" hangingPunct="1">
        <a:lnSpc>
          <a:spcPct val="90000"/>
        </a:lnSpc>
        <a:spcBef>
          <a:spcPct val="0"/>
        </a:spcBef>
        <a:buNone/>
        <a:defRPr lang="en-US" sz="3598" b="0" kern="1200" cap="none" spc="-102" baseline="0" dirty="0" smtClean="0">
          <a:ln w="3175">
            <a:noFill/>
          </a:ln>
          <a:solidFill>
            <a:schemeClr val="bg1"/>
          </a:solidFill>
          <a:effectLst/>
          <a:latin typeface="+mj-lt"/>
          <a:ea typeface="+mn-ea"/>
          <a:cs typeface="Segoe UI" pitchFamily="34" charset="0"/>
        </a:defRPr>
      </a:lvl1pPr>
    </p:titleStyle>
    <p:bodyStyle>
      <a:lvl1pPr marL="342768" marR="0" indent="-342768" algn="l" defTabSz="932384" rtl="0" eaLnBrk="1" fontAlgn="auto" latinLnBrk="0" hangingPunct="1">
        <a:lnSpc>
          <a:spcPct val="100000"/>
        </a:lnSpc>
        <a:spcBef>
          <a:spcPts val="600"/>
        </a:spcBef>
        <a:spcAft>
          <a:spcPts val="0"/>
        </a:spcAft>
        <a:buClrTx/>
        <a:buSzPct val="90000"/>
        <a:buFont typeface="Arial" pitchFamily="34" charset="0"/>
        <a:buChar char="•"/>
        <a:tabLst/>
        <a:defRPr sz="1398" kern="1200" spc="0" baseline="0">
          <a:gradFill>
            <a:gsLst>
              <a:gs pos="1250">
                <a:schemeClr val="tx1"/>
              </a:gs>
              <a:gs pos="100000">
                <a:schemeClr val="tx1"/>
              </a:gs>
            </a:gsLst>
            <a:lin ang="5400000" scaled="0"/>
          </a:gradFill>
          <a:latin typeface="+mn-lt"/>
          <a:ea typeface="+mn-ea"/>
          <a:cs typeface="+mn-cs"/>
        </a:defRPr>
      </a:lvl1pPr>
      <a:lvl2pPr marL="583975" marR="0" indent="-241206" algn="l" defTabSz="932384" rtl="0" eaLnBrk="1" fontAlgn="auto" latinLnBrk="0" hangingPunct="1">
        <a:lnSpc>
          <a:spcPct val="100000"/>
        </a:lnSpc>
        <a:spcBef>
          <a:spcPts val="600"/>
        </a:spcBef>
        <a:spcAft>
          <a:spcPts val="0"/>
        </a:spcAft>
        <a:buClrTx/>
        <a:buSzPct val="90000"/>
        <a:buFont typeface="Arial" pitchFamily="34" charset="0"/>
        <a:buChar char="•"/>
        <a:tabLst/>
        <a:defRPr sz="1598" kern="1200" spc="0" baseline="0">
          <a:gradFill>
            <a:gsLst>
              <a:gs pos="1250">
                <a:schemeClr val="tx1"/>
              </a:gs>
              <a:gs pos="100000">
                <a:schemeClr val="tx1"/>
              </a:gs>
            </a:gsLst>
            <a:lin ang="5400000" scaled="0"/>
          </a:gradFill>
          <a:latin typeface="+mn-lt"/>
          <a:ea typeface="+mn-ea"/>
          <a:cs typeface="+mn-cs"/>
        </a:defRPr>
      </a:lvl2pPr>
      <a:lvl3pPr marL="799792" marR="0" indent="-228513" algn="l" defTabSz="932384" rtl="0" eaLnBrk="1" fontAlgn="auto" latinLnBrk="0" hangingPunct="1">
        <a:lnSpc>
          <a:spcPct val="100000"/>
        </a:lnSpc>
        <a:spcBef>
          <a:spcPts val="600"/>
        </a:spcBef>
        <a:spcAft>
          <a:spcPts val="0"/>
        </a:spcAft>
        <a:buClrTx/>
        <a:buSzPct val="90000"/>
        <a:buFont typeface="Arial" pitchFamily="34" charset="0"/>
        <a:buChar char="•"/>
        <a:tabLst/>
        <a:defRPr sz="1598" kern="1200" spc="0" baseline="0">
          <a:gradFill>
            <a:gsLst>
              <a:gs pos="1250">
                <a:schemeClr val="tx1"/>
              </a:gs>
              <a:gs pos="100000">
                <a:schemeClr val="tx1"/>
              </a:gs>
            </a:gsLst>
            <a:lin ang="5400000" scaled="0"/>
          </a:gradFill>
          <a:latin typeface="+mn-lt"/>
          <a:ea typeface="+mn-ea"/>
          <a:cs typeface="+mn-cs"/>
        </a:defRPr>
      </a:lvl3pPr>
      <a:lvl4pPr marL="1028305" marR="0" indent="-228513" algn="l" defTabSz="932384" rtl="0" eaLnBrk="1" fontAlgn="auto" latinLnBrk="0" hangingPunct="1">
        <a:lnSpc>
          <a:spcPct val="100000"/>
        </a:lnSpc>
        <a:spcBef>
          <a:spcPts val="600"/>
        </a:spcBef>
        <a:spcAft>
          <a:spcPts val="0"/>
        </a:spcAft>
        <a:buClrTx/>
        <a:buSzPct val="90000"/>
        <a:buFont typeface="Arial" pitchFamily="34" charset="0"/>
        <a:buChar char="•"/>
        <a:tabLst/>
        <a:defRPr sz="1598" kern="1200" spc="0" baseline="0">
          <a:gradFill>
            <a:gsLst>
              <a:gs pos="1250">
                <a:schemeClr val="tx1"/>
              </a:gs>
              <a:gs pos="100000">
                <a:schemeClr val="tx1"/>
              </a:gs>
            </a:gsLst>
            <a:lin ang="5400000" scaled="0"/>
          </a:gradFill>
          <a:latin typeface="+mn-lt"/>
          <a:ea typeface="+mn-ea"/>
          <a:cs typeface="+mn-cs"/>
        </a:defRPr>
      </a:lvl4pPr>
      <a:lvl5pPr marL="1256817" marR="0" indent="-228513" algn="l" defTabSz="932384" rtl="0" eaLnBrk="1" fontAlgn="auto" latinLnBrk="0" hangingPunct="1">
        <a:lnSpc>
          <a:spcPct val="100000"/>
        </a:lnSpc>
        <a:spcBef>
          <a:spcPts val="600"/>
        </a:spcBef>
        <a:spcAft>
          <a:spcPts val="0"/>
        </a:spcAft>
        <a:buClrTx/>
        <a:buSzPct val="90000"/>
        <a:buFont typeface="Arial" pitchFamily="34" charset="0"/>
        <a:buChar char="•"/>
        <a:tabLst/>
        <a:defRPr sz="1598" kern="1200" spc="0" baseline="0">
          <a:gradFill>
            <a:gsLst>
              <a:gs pos="1250">
                <a:schemeClr val="tx1"/>
              </a:gs>
              <a:gs pos="100000">
                <a:schemeClr val="tx1"/>
              </a:gs>
            </a:gsLst>
            <a:lin ang="5400000" scaled="0"/>
          </a:gradFill>
          <a:latin typeface="+mn-lt"/>
          <a:ea typeface="+mn-ea"/>
          <a:cs typeface="+mn-cs"/>
        </a:defRPr>
      </a:lvl5pPr>
      <a:lvl6pPr marL="2564055"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248"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441"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633" indent="-233096" algn="l" defTabSz="932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384" rtl="0" eaLnBrk="1" latinLnBrk="0" hangingPunct="1">
        <a:defRPr sz="1800" kern="1200">
          <a:solidFill>
            <a:schemeClr val="tx1"/>
          </a:solidFill>
          <a:latin typeface="+mn-lt"/>
          <a:ea typeface="+mn-ea"/>
          <a:cs typeface="+mn-cs"/>
        </a:defRPr>
      </a:lvl1pPr>
      <a:lvl2pPr marL="466191" algn="l" defTabSz="932384" rtl="0" eaLnBrk="1" latinLnBrk="0" hangingPunct="1">
        <a:defRPr sz="1800" kern="1200">
          <a:solidFill>
            <a:schemeClr val="tx1"/>
          </a:solidFill>
          <a:latin typeface="+mn-lt"/>
          <a:ea typeface="+mn-ea"/>
          <a:cs typeface="+mn-cs"/>
        </a:defRPr>
      </a:lvl2pPr>
      <a:lvl3pPr marL="932384" algn="l" defTabSz="932384" rtl="0" eaLnBrk="1" latinLnBrk="0" hangingPunct="1">
        <a:defRPr sz="1800" kern="1200">
          <a:solidFill>
            <a:schemeClr val="tx1"/>
          </a:solidFill>
          <a:latin typeface="+mn-lt"/>
          <a:ea typeface="+mn-ea"/>
          <a:cs typeface="+mn-cs"/>
        </a:defRPr>
      </a:lvl3pPr>
      <a:lvl4pPr marL="1398576" algn="l" defTabSz="932384" rtl="0" eaLnBrk="1" latinLnBrk="0" hangingPunct="1">
        <a:defRPr sz="1800" kern="1200">
          <a:solidFill>
            <a:schemeClr val="tx1"/>
          </a:solidFill>
          <a:latin typeface="+mn-lt"/>
          <a:ea typeface="+mn-ea"/>
          <a:cs typeface="+mn-cs"/>
        </a:defRPr>
      </a:lvl4pPr>
      <a:lvl5pPr marL="1864768" algn="l" defTabSz="932384" rtl="0" eaLnBrk="1" latinLnBrk="0" hangingPunct="1">
        <a:defRPr sz="1800" kern="1200">
          <a:solidFill>
            <a:schemeClr val="tx1"/>
          </a:solidFill>
          <a:latin typeface="+mn-lt"/>
          <a:ea typeface="+mn-ea"/>
          <a:cs typeface="+mn-cs"/>
        </a:defRPr>
      </a:lvl5pPr>
      <a:lvl6pPr marL="2330960" algn="l" defTabSz="932384" rtl="0" eaLnBrk="1" latinLnBrk="0" hangingPunct="1">
        <a:defRPr sz="1800" kern="1200">
          <a:solidFill>
            <a:schemeClr val="tx1"/>
          </a:solidFill>
          <a:latin typeface="+mn-lt"/>
          <a:ea typeface="+mn-ea"/>
          <a:cs typeface="+mn-cs"/>
        </a:defRPr>
      </a:lvl6pPr>
      <a:lvl7pPr marL="2797152" algn="l" defTabSz="932384" rtl="0" eaLnBrk="1" latinLnBrk="0" hangingPunct="1">
        <a:defRPr sz="1800" kern="1200">
          <a:solidFill>
            <a:schemeClr val="tx1"/>
          </a:solidFill>
          <a:latin typeface="+mn-lt"/>
          <a:ea typeface="+mn-ea"/>
          <a:cs typeface="+mn-cs"/>
        </a:defRPr>
      </a:lvl7pPr>
      <a:lvl8pPr marL="3263343" algn="l" defTabSz="932384" rtl="0" eaLnBrk="1" latinLnBrk="0" hangingPunct="1">
        <a:defRPr sz="1800" kern="1200">
          <a:solidFill>
            <a:schemeClr val="tx1"/>
          </a:solidFill>
          <a:latin typeface="+mn-lt"/>
          <a:ea typeface="+mn-ea"/>
          <a:cs typeface="+mn-cs"/>
        </a:defRPr>
      </a:lvl8pPr>
      <a:lvl9pPr marL="3729537" algn="l" defTabSz="9323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73">
          <p15:clr>
            <a:srgbClr val="F26B43"/>
          </p15:clr>
        </p15:guide>
        <p15:guide id="2" orient="horz" pos="187">
          <p15:clr>
            <a:srgbClr val="F26B43"/>
          </p15:clr>
        </p15:guide>
        <p15:guide id="3" pos="749">
          <p15:clr>
            <a:srgbClr val="F26B43"/>
          </p15:clr>
        </p15:guide>
        <p15:guide id="4" pos="7661">
          <p15:clr>
            <a:srgbClr val="F26B43"/>
          </p15:clr>
        </p15:guide>
        <p15:guide id="5" pos="1325">
          <p15:clr>
            <a:srgbClr val="F26B43"/>
          </p15:clr>
        </p15:guide>
        <p15:guide id="6" pos="1901">
          <p15:clr>
            <a:srgbClr val="F26B43"/>
          </p15:clr>
        </p15:guide>
        <p15:guide id="7" pos="2477">
          <p15:clr>
            <a:srgbClr val="F26B43"/>
          </p15:clr>
        </p15:guide>
        <p15:guide id="8" pos="3053">
          <p15:clr>
            <a:srgbClr val="F26B43"/>
          </p15:clr>
        </p15:guide>
        <p15:guide id="9" pos="3629">
          <p15:clr>
            <a:srgbClr val="F26B43"/>
          </p15:clr>
        </p15:guide>
        <p15:guide id="10" pos="4781">
          <p15:clr>
            <a:srgbClr val="F26B43"/>
          </p15:clr>
        </p15:guide>
        <p15:guide id="11" pos="4205">
          <p15:clr>
            <a:srgbClr val="F26B43"/>
          </p15:clr>
        </p15:guide>
        <p15:guide id="12" pos="5357">
          <p15:clr>
            <a:srgbClr val="F26B43"/>
          </p15:clr>
        </p15:guide>
        <p15:guide id="13" pos="5933">
          <p15:clr>
            <a:srgbClr val="F26B43"/>
          </p15:clr>
        </p15:guide>
        <p15:guide id="14" pos="6509">
          <p15:clr>
            <a:srgbClr val="F26B43"/>
          </p15:clr>
        </p15:guide>
        <p15:guide id="15" pos="7085">
          <p15:clr>
            <a:srgbClr val="F26B43"/>
          </p15:clr>
        </p15:guide>
        <p15:guide id="16" orient="horz" pos="763">
          <p15:clr>
            <a:srgbClr val="F26B43"/>
          </p15:clr>
        </p15:guide>
        <p15:guide id="17" orient="horz" pos="1339">
          <p15:clr>
            <a:srgbClr val="F26B43"/>
          </p15:clr>
        </p15:guide>
        <p15:guide id="18" orient="horz" pos="1915">
          <p15:clr>
            <a:srgbClr val="F26B43"/>
          </p15:clr>
        </p15:guide>
        <p15:guide id="19" orient="horz" pos="2491">
          <p15:clr>
            <a:srgbClr val="F26B43"/>
          </p15:clr>
        </p15:guide>
        <p15:guide id="20" orient="horz" pos="3067">
          <p15:clr>
            <a:srgbClr val="F26B43"/>
          </p15:clr>
        </p15:guide>
        <p15:guide id="21" orient="horz" pos="3643">
          <p15:clr>
            <a:srgbClr val="F26B43"/>
          </p15:clr>
        </p15:guide>
        <p15:guide id="22" orient="horz" pos="4219">
          <p15:clr>
            <a:srgbClr val="F26B43"/>
          </p15:clr>
        </p15:guide>
      </p15:sldGuideLst>
    </p:ext>
  </p:extLst>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3935016232"/>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 id="2147485045" r:id="rId12"/>
    <p:sldLayoutId id="2147485046" r:id="rId13"/>
    <p:sldLayoutId id="2147485047" r:id="rId14"/>
    <p:sldLayoutId id="2147485048" r:id="rId15"/>
    <p:sldLayoutId id="2147485049" r:id="rId16"/>
    <p:sldLayoutId id="2147485050" r:id="rId17"/>
    <p:sldLayoutId id="2147485051" r:id="rId18"/>
    <p:sldLayoutId id="2147485052" r:id="rId19"/>
    <p:sldLayoutId id="2147485053" r:id="rId20"/>
    <p:sldLayoutId id="2147485054" r:id="rId21"/>
    <p:sldLayoutId id="2147485055" r:id="rId22"/>
    <p:sldLayoutId id="2147485056" r:id="rId23"/>
    <p:sldLayoutId id="2147485057" r:id="rId24"/>
    <p:sldLayoutId id="2147485058" r:id="rId25"/>
    <p:sldLayoutId id="2147485059" r:id="rId26"/>
    <p:sldLayoutId id="2147485060" r:id="rId27"/>
  </p:sldLayoutIdLst>
  <p:transition>
    <p:fade/>
  </p:transition>
  <p:txStyles>
    <p:titleStyle>
      <a:lvl1pPr algn="l" defTabSz="932563"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
        <p:nvSpPr>
          <p:cNvPr id="6" name="MSIPCM7f4f4db3a0e821d2c3450a4c"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2004250237"/>
      </p:ext>
    </p:extLst>
  </p:cSld>
  <p:clrMap bg1="dk1" tx1="lt1" bg2="dk2" tx2="lt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 id="2147484382" r:id="rId18"/>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5400000">
            <a:off x="9393899" y="3050513"/>
            <a:ext cx="6995160" cy="894134"/>
          </a:xfrm>
          <a:prstGeom prst="rect">
            <a:avLst/>
          </a:prstGeom>
        </p:spPr>
      </p:pic>
      <p:sp>
        <p:nvSpPr>
          <p:cNvPr id="3" name="MSIPCMb6f1488b9e92ecdfb4395570"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327636003"/>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 id="2147484397" r:id="rId14"/>
    <p:sldLayoutId id="2147484398" r:id="rId15"/>
    <p:sldLayoutId id="2147484399" r:id="rId16"/>
    <p:sldLayoutId id="2147484400" r:id="rId17"/>
    <p:sldLayoutId id="2147484401" r:id="rId18"/>
    <p:sldLayoutId id="2147484402" r:id="rId19"/>
    <p:sldLayoutId id="2147484403" r:id="rId20"/>
    <p:sldLayoutId id="2147484404" r:id="rId21"/>
    <p:sldLayoutId id="2147484405" r:id="rId22"/>
    <p:sldLayoutId id="2147484406" r:id="rId23"/>
    <p:sldLayoutId id="2147484407" r:id="rId24"/>
    <p:sldLayoutId id="2147484408" r:id="rId25"/>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
        <p:nvSpPr>
          <p:cNvPr id="6" name="MSIPCM0cc9407c8cadd74b876d6947"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3691949747"/>
      </p:ext>
    </p:extLst>
  </p:cSld>
  <p:clrMap bg1="dk1" tx1="lt1" bg2="dk2" tx2="lt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 id="2147484427" r:id="rId17"/>
    <p:sldLayoutId id="2147484428" r:id="rId18"/>
    <p:sldLayoutId id="2147484429"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MSIPCM5e8a40059a9901af5e8794da"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2526550999"/>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 id="2147484445" r:id="rId15"/>
    <p:sldLayoutId id="2147484446" r:id="rId16"/>
    <p:sldLayoutId id="2147484447" r:id="rId17"/>
    <p:sldLayoutId id="2147484448" r:id="rId18"/>
    <p:sldLayoutId id="2147484449" r:id="rId19"/>
    <p:sldLayoutId id="2147484450" r:id="rId20"/>
    <p:sldLayoutId id="2147484451" r:id="rId21"/>
    <p:sldLayoutId id="2147484452" r:id="rId22"/>
    <p:sldLayoutId id="2147484453" r:id="rId23"/>
    <p:sldLayoutId id="2147484454" r:id="rId24"/>
    <p:sldLayoutId id="2147484455" r:id="rId25"/>
    <p:sldLayoutId id="2147484456" r:id="rId26"/>
    <p:sldLayoutId id="2147484457" r:id="rId27"/>
    <p:sldLayoutId id="2147484458" r:id="rId28"/>
    <p:sldLayoutId id="2147484459" r:id="rId29"/>
    <p:sldLayoutId id="2147484460" r:id="rId30"/>
    <p:sldLayoutId id="2147484461" r:id="rId31"/>
    <p:sldLayoutId id="2147484462" r:id="rId32"/>
    <p:sldLayoutId id="2147484463" r:id="rId33"/>
    <p:sldLayoutId id="2147484464" r:id="rId34"/>
    <p:sldLayoutId id="2147484465" r:id="rId35"/>
    <p:sldLayoutId id="2147484466" r:id="rId36"/>
    <p:sldLayoutId id="2147484467" r:id="rId37"/>
    <p:sldLayoutId id="2147484468" r:id="rId38"/>
    <p:sldLayoutId id="2147484469" r:id="rId39"/>
    <p:sldLayoutId id="2147484470" r:id="rId40"/>
    <p:sldLayoutId id="2147484471" r:id="rId41"/>
  </p:sldLayoutIdLst>
  <p:transition>
    <p:fade/>
  </p:transition>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7"/>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3"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614187" y="2802"/>
            <a:ext cx="957729" cy="5764164"/>
            <a:chOff x="12614198" y="2802"/>
            <a:chExt cx="957729" cy="5764164"/>
          </a:xfrm>
        </p:grpSpPr>
        <p:grpSp>
          <p:nvGrpSpPr>
            <p:cNvPr id="37" name="Group 36"/>
            <p:cNvGrpSpPr/>
            <p:nvPr userDrawn="1"/>
          </p:nvGrpSpPr>
          <p:grpSpPr>
            <a:xfrm>
              <a:off x="12614198" y="2802"/>
              <a:ext cx="957729" cy="5712988"/>
              <a:chOff x="12614198" y="2802"/>
              <a:chExt cx="957729" cy="5712988"/>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3937"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3937"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92 G:45 B:145</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3937"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13937"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37" rtl="0" eaLnBrk="1" fontAlgn="base" latinLnBrk="0" hangingPunct="1">
                    <a:lnSpc>
                      <a:spcPct val="100000"/>
                    </a:lnSpc>
                    <a:spcBef>
                      <a:spcPct val="0"/>
                    </a:spcBef>
                    <a:spcAft>
                      <a:spcPct val="0"/>
                    </a:spcAft>
                  </a:pPr>
                  <a:r>
                    <a:rPr lang="en-US" sz="49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13937" fontAlgn="base">
                    <a:lnSpc>
                      <a:spcPct val="100000"/>
                    </a:lnSpc>
                    <a:spcBef>
                      <a:spcPct val="0"/>
                    </a:spcBef>
                    <a:spcAft>
                      <a:spcPct val="0"/>
                    </a:spcAft>
                  </a:pPr>
                  <a:r>
                    <a:rPr lang="en-US" sz="490" dirty="0">
                      <a:gradFill>
                        <a:gsLst>
                          <a:gs pos="1775">
                            <a:schemeClr val="bg1"/>
                          </a:gs>
                          <a:gs pos="14000">
                            <a:schemeClr val="bg1"/>
                          </a:gs>
                        </a:gsLst>
                        <a:lin ang="5400000" scaled="0"/>
                      </a:gradFill>
                      <a:ea typeface="Segoe UI" pitchFamily="34" charset="0"/>
                      <a:cs typeface="Segoe UI" pitchFamily="34" charset="0"/>
                    </a:rPr>
                    <a:t>R:</a:t>
                  </a:r>
                  <a:r>
                    <a:rPr lang="en-US" sz="490" baseline="0" dirty="0">
                      <a:gradFill>
                        <a:gsLst>
                          <a:gs pos="1775">
                            <a:schemeClr val="bg1"/>
                          </a:gs>
                          <a:gs pos="14000">
                            <a:schemeClr val="bg1"/>
                          </a:gs>
                        </a:gsLst>
                        <a:lin ang="5400000" scaled="0"/>
                      </a:gradFill>
                      <a:ea typeface="Segoe UI" pitchFamily="34" charset="0"/>
                      <a:cs typeface="Segoe UI" pitchFamily="34" charset="0"/>
                    </a:rPr>
                    <a:t>0 G:32 B:80</a:t>
                  </a:r>
                  <a:endParaRPr lang="en-US" sz="49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3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1393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3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393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3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393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91084" y="259609"/>
                <a:ext cx="837404" cy="324283"/>
              </a:xfrm>
              <a:prstGeom prst="rect">
                <a:avLst/>
              </a:prstGeom>
              <a:noFill/>
            </p:spPr>
            <p:txBody>
              <a:bodyPr wrap="none" lIns="0" tIns="91440" rIns="182880" bIns="91440" rtlCol="0">
                <a:spAutoFit/>
              </a:bodyPr>
              <a:lstStyle/>
              <a:p>
                <a:pPr>
                  <a:lnSpc>
                    <a:spcPct val="90000"/>
                  </a:lnSpc>
                  <a:spcAft>
                    <a:spcPts val="587"/>
                  </a:spcAft>
                </a:pPr>
                <a:r>
                  <a:rPr lang="en-US" sz="981"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6692" y="4228681"/>
                <a:ext cx="2647253" cy="326965"/>
              </a:xfrm>
              <a:prstGeom prst="rect">
                <a:avLst/>
              </a:prstGeom>
              <a:noFill/>
            </p:spPr>
            <p:txBody>
              <a:bodyPr wrap="none" lIns="0" tIns="91440" rIns="182880" bIns="91440" rtlCol="0">
                <a:spAutoFit/>
              </a:bodyPr>
              <a:lstStyle/>
              <a:p>
                <a:pPr>
                  <a:lnSpc>
                    <a:spcPct val="90000"/>
                  </a:lnSpc>
                  <a:spcAft>
                    <a:spcPts val="587"/>
                  </a:spcAft>
                </a:pPr>
                <a:r>
                  <a:rPr lang="en-US" sz="981" dirty="0">
                    <a:gradFill>
                      <a:gsLst>
                        <a:gs pos="2917">
                          <a:schemeClr val="tx1"/>
                        </a:gs>
                        <a:gs pos="30000">
                          <a:schemeClr val="tx1"/>
                        </a:gs>
                      </a:gsLst>
                      <a:lin ang="5400000" scaled="0"/>
                    </a:gradFill>
                  </a:rPr>
                  <a:t>Secondary colors (use only when</a:t>
                </a:r>
                <a:r>
                  <a:rPr lang="en-US" sz="981" baseline="0" dirty="0">
                    <a:gradFill>
                      <a:gsLst>
                        <a:gs pos="2917">
                          <a:schemeClr val="tx1"/>
                        </a:gs>
                        <a:gs pos="30000">
                          <a:schemeClr val="tx1"/>
                        </a:gs>
                      </a:gsLst>
                      <a:lin ang="5400000" scaled="0"/>
                    </a:gradFill>
                  </a:rPr>
                  <a:t> necessary)</a:t>
                </a:r>
                <a:endParaRPr lang="en-US" sz="981"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37" rtl="0" eaLnBrk="1" fontAlgn="base" latinLnBrk="0" hangingPunct="1">
                <a:lnSpc>
                  <a:spcPct val="100000"/>
                </a:lnSpc>
                <a:spcBef>
                  <a:spcPct val="0"/>
                </a:spcBef>
                <a:spcAft>
                  <a:spcPct val="0"/>
                </a:spcAft>
              </a:pPr>
              <a:r>
                <a:rPr lang="en-US" sz="49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13937" fontAlgn="base">
                <a:lnSpc>
                  <a:spcPct val="100000"/>
                </a:lnSpc>
                <a:spcBef>
                  <a:spcPct val="0"/>
                </a:spcBef>
                <a:spcAft>
                  <a:spcPct val="0"/>
                </a:spcAft>
              </a:pPr>
              <a:r>
                <a:rPr lang="en-US" sz="490" dirty="0">
                  <a:gradFill>
                    <a:gsLst>
                      <a:gs pos="18584">
                        <a:srgbClr val="FFFFFF"/>
                      </a:gs>
                      <a:gs pos="52000">
                        <a:srgbClr val="FFFFFF"/>
                      </a:gs>
                    </a:gsLst>
                    <a:lin ang="5400000" scaled="0"/>
                  </a:gradFill>
                  <a:ea typeface="Segoe UI" pitchFamily="34" charset="0"/>
                  <a:cs typeface="Segoe UI" pitchFamily="34" charset="0"/>
                </a:rPr>
                <a:t>R:0</a:t>
              </a:r>
              <a:r>
                <a:rPr lang="en-US" sz="49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49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3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393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37" rtl="0" eaLnBrk="1" fontAlgn="base" latinLnBrk="0" hangingPunct="1">
                <a:lnSpc>
                  <a:spcPct val="100000"/>
                </a:lnSpc>
                <a:spcBef>
                  <a:spcPct val="0"/>
                </a:spcBef>
                <a:spcAft>
                  <a:spcPct val="0"/>
                </a:spcAft>
              </a:pPr>
              <a:r>
                <a:rPr lang="en-US" sz="49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13937" fontAlgn="base">
                <a:lnSpc>
                  <a:spcPct val="100000"/>
                </a:lnSpc>
                <a:spcBef>
                  <a:spcPct val="0"/>
                </a:spcBef>
                <a:spcAft>
                  <a:spcPct val="0"/>
                </a:spcAft>
              </a:pPr>
              <a:r>
                <a:rPr lang="en-US" sz="490" dirty="0">
                  <a:gradFill>
                    <a:gsLst>
                      <a:gs pos="66272">
                        <a:srgbClr val="000000"/>
                      </a:gs>
                      <a:gs pos="44000">
                        <a:srgbClr val="000000"/>
                      </a:gs>
                    </a:gsLst>
                    <a:lin ang="5400000" scaled="1"/>
                  </a:gradFill>
                  <a:ea typeface="Segoe UI" pitchFamily="34" charset="0"/>
                  <a:cs typeface="Segoe UI" pitchFamily="34" charset="0"/>
                </a:rPr>
                <a:t>R:0</a:t>
              </a:r>
              <a:r>
                <a:rPr lang="en-US" sz="49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490" dirty="0">
                <a:gradFill>
                  <a:gsLst>
                    <a:gs pos="66272">
                      <a:srgbClr val="000000"/>
                    </a:gs>
                    <a:gs pos="44000">
                      <a:srgbClr val="000000"/>
                    </a:gs>
                  </a:gsLst>
                  <a:lin ang="5400000" scaled="1"/>
                </a:gradFill>
                <a:ea typeface="Segoe UI" pitchFamily="34" charset="0"/>
                <a:cs typeface="Segoe UI" pitchFamily="34" charset="0"/>
              </a:endParaRPr>
            </a:p>
          </p:txBody>
        </p:sp>
      </p:grpSp>
      <p:sp>
        <p:nvSpPr>
          <p:cNvPr id="7" name="MSIPCM75c54794bfbf24d2cad7e7b6"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err="1">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1351009427"/>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 id="2147484486" r:id="rId14"/>
    <p:sldLayoutId id="2147484487" r:id="rId15"/>
    <p:sldLayoutId id="2147484488" r:id="rId16"/>
    <p:sldLayoutId id="2147484489" r:id="rId17"/>
    <p:sldLayoutId id="2147484490" r:id="rId18"/>
    <p:sldLayoutId id="2147484491" r:id="rId19"/>
    <p:sldLayoutId id="2147484492" r:id="rId20"/>
    <p:sldLayoutId id="2147484493" r:id="rId21"/>
    <p:sldLayoutId id="2147484494" r:id="rId22"/>
  </p:sldLayoutIdLst>
  <p:transition>
    <p:fade/>
  </p:transition>
  <p:txStyles>
    <p:titleStyle>
      <a:lvl1pPr algn="l" defTabSz="914203"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5" marR="0" indent="-336085" algn="l" defTabSz="914203"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8" marR="0" indent="-236504" algn="l" defTabSz="914203"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96" marR="0" indent="-224057" algn="l" defTabSz="914203" rtl="0" eaLnBrk="1" fontAlgn="auto" latinLnBrk="0" hangingPunct="1">
        <a:lnSpc>
          <a:spcPct val="90000"/>
        </a:lnSpc>
        <a:spcBef>
          <a:spcPct val="20000"/>
        </a:spcBef>
        <a:spcAft>
          <a:spcPts val="0"/>
        </a:spcAft>
        <a:buClrTx/>
        <a:buSzPct val="90000"/>
        <a:buFont typeface="Arial" pitchFamily="34" charset="0"/>
        <a:buChar char="•"/>
        <a:tabLst/>
        <a:defRPr sz="1960" kern="1200" spc="0" baseline="0">
          <a:gradFill>
            <a:gsLst>
              <a:gs pos="1250">
                <a:schemeClr val="tx1"/>
              </a:gs>
              <a:gs pos="100000">
                <a:schemeClr val="tx1"/>
              </a:gs>
            </a:gsLst>
            <a:lin ang="5400000" scaled="0"/>
          </a:gradFill>
          <a:latin typeface="+mn-lt"/>
          <a:ea typeface="+mn-ea"/>
          <a:cs typeface="+mn-cs"/>
        </a:defRPr>
      </a:lvl3pPr>
      <a:lvl4pPr marL="1008254" marR="0" indent="-224057" algn="l" defTabSz="91420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4pPr>
      <a:lvl5pPr marL="1232308" marR="0" indent="-224057" algn="l" defTabSz="914203" rtl="0" eaLnBrk="1" fontAlgn="auto" latinLnBrk="0" hangingPunct="1">
        <a:lnSpc>
          <a:spcPct val="90000"/>
        </a:lnSpc>
        <a:spcBef>
          <a:spcPct val="20000"/>
        </a:spcBef>
        <a:spcAft>
          <a:spcPts val="0"/>
        </a:spcAft>
        <a:buClrTx/>
        <a:buSzPct val="90000"/>
        <a:buFont typeface="Arial" pitchFamily="34" charset="0"/>
        <a:buChar char="•"/>
        <a:tabLst/>
        <a:defRPr sz="1764" kern="1200" spc="0" baseline="0">
          <a:gradFill>
            <a:gsLst>
              <a:gs pos="1250">
                <a:schemeClr val="tx1"/>
              </a:gs>
              <a:gs pos="100000">
                <a:schemeClr val="tx1"/>
              </a:gs>
            </a:gsLst>
            <a:lin ang="5400000" scaled="0"/>
          </a:gradFill>
          <a:latin typeface="+mn-lt"/>
          <a:ea typeface="+mn-ea"/>
          <a:cs typeface="+mn-cs"/>
        </a:defRPr>
      </a:lvl5pPr>
      <a:lvl6pPr marL="2514057" indent="-228551" algn="l" defTabSz="914203" rtl="0" eaLnBrk="1" latinLnBrk="0" hangingPunct="1">
        <a:spcBef>
          <a:spcPct val="20000"/>
        </a:spcBef>
        <a:buFont typeface="Arial" pitchFamily="34" charset="0"/>
        <a:buChar char="•"/>
        <a:defRPr sz="1960" kern="1200">
          <a:solidFill>
            <a:schemeClr val="tx1"/>
          </a:solidFill>
          <a:latin typeface="+mn-lt"/>
          <a:ea typeface="+mn-ea"/>
          <a:cs typeface="+mn-cs"/>
        </a:defRPr>
      </a:lvl6pPr>
      <a:lvl7pPr marL="2971158" indent="-228551" algn="l" defTabSz="914203" rtl="0" eaLnBrk="1" latinLnBrk="0" hangingPunct="1">
        <a:spcBef>
          <a:spcPct val="20000"/>
        </a:spcBef>
        <a:buFont typeface="Arial" pitchFamily="34" charset="0"/>
        <a:buChar char="•"/>
        <a:defRPr sz="1960" kern="1200">
          <a:solidFill>
            <a:schemeClr val="tx1"/>
          </a:solidFill>
          <a:latin typeface="+mn-lt"/>
          <a:ea typeface="+mn-ea"/>
          <a:cs typeface="+mn-cs"/>
        </a:defRPr>
      </a:lvl7pPr>
      <a:lvl8pPr marL="3428259" indent="-228551" algn="l" defTabSz="914203" rtl="0" eaLnBrk="1" latinLnBrk="0" hangingPunct="1">
        <a:spcBef>
          <a:spcPct val="20000"/>
        </a:spcBef>
        <a:buFont typeface="Arial" pitchFamily="34" charset="0"/>
        <a:buChar char="•"/>
        <a:defRPr sz="1960" kern="1200">
          <a:solidFill>
            <a:schemeClr val="tx1"/>
          </a:solidFill>
          <a:latin typeface="+mn-lt"/>
          <a:ea typeface="+mn-ea"/>
          <a:cs typeface="+mn-cs"/>
        </a:defRPr>
      </a:lvl8pPr>
      <a:lvl9pPr marL="3885362" indent="-228551" algn="l" defTabSz="914203" rtl="0" eaLnBrk="1" latinLnBrk="0" hangingPunct="1">
        <a:spcBef>
          <a:spcPct val="20000"/>
        </a:spcBef>
        <a:buFont typeface="Arial" pitchFamily="34" charset="0"/>
        <a:buChar char="•"/>
        <a:defRPr sz="1960" kern="1200">
          <a:solidFill>
            <a:schemeClr val="tx1"/>
          </a:solidFill>
          <a:latin typeface="+mn-lt"/>
          <a:ea typeface="+mn-ea"/>
          <a:cs typeface="+mn-cs"/>
        </a:defRPr>
      </a:lvl9pPr>
    </p:bodyStyle>
    <p:otherStyle>
      <a:defPPr>
        <a:defRPr lang="en-US"/>
      </a:defPPr>
      <a:lvl1pPr marL="0" algn="l" defTabSz="914203" rtl="0" eaLnBrk="1" latinLnBrk="0" hangingPunct="1">
        <a:defRPr sz="1764" kern="1200">
          <a:solidFill>
            <a:schemeClr val="tx1"/>
          </a:solidFill>
          <a:latin typeface="+mn-lt"/>
          <a:ea typeface="+mn-ea"/>
          <a:cs typeface="+mn-cs"/>
        </a:defRPr>
      </a:lvl1pPr>
      <a:lvl2pPr marL="457101" algn="l" defTabSz="914203" rtl="0" eaLnBrk="1" latinLnBrk="0" hangingPunct="1">
        <a:defRPr sz="1764" kern="1200">
          <a:solidFill>
            <a:schemeClr val="tx1"/>
          </a:solidFill>
          <a:latin typeface="+mn-lt"/>
          <a:ea typeface="+mn-ea"/>
          <a:cs typeface="+mn-cs"/>
        </a:defRPr>
      </a:lvl2pPr>
      <a:lvl3pPr marL="914203" algn="l" defTabSz="914203" rtl="0" eaLnBrk="1" latinLnBrk="0" hangingPunct="1">
        <a:defRPr sz="1764" kern="1200">
          <a:solidFill>
            <a:schemeClr val="tx1"/>
          </a:solidFill>
          <a:latin typeface="+mn-lt"/>
          <a:ea typeface="+mn-ea"/>
          <a:cs typeface="+mn-cs"/>
        </a:defRPr>
      </a:lvl3pPr>
      <a:lvl4pPr marL="1371303" algn="l" defTabSz="914203" rtl="0" eaLnBrk="1" latinLnBrk="0" hangingPunct="1">
        <a:defRPr sz="1764" kern="1200">
          <a:solidFill>
            <a:schemeClr val="tx1"/>
          </a:solidFill>
          <a:latin typeface="+mn-lt"/>
          <a:ea typeface="+mn-ea"/>
          <a:cs typeface="+mn-cs"/>
        </a:defRPr>
      </a:lvl4pPr>
      <a:lvl5pPr marL="1828405" algn="l" defTabSz="914203" rtl="0" eaLnBrk="1" latinLnBrk="0" hangingPunct="1">
        <a:defRPr sz="1764" kern="1200">
          <a:solidFill>
            <a:schemeClr val="tx1"/>
          </a:solidFill>
          <a:latin typeface="+mn-lt"/>
          <a:ea typeface="+mn-ea"/>
          <a:cs typeface="+mn-cs"/>
        </a:defRPr>
      </a:lvl5pPr>
      <a:lvl6pPr marL="2285507" algn="l" defTabSz="914203" rtl="0" eaLnBrk="1" latinLnBrk="0" hangingPunct="1">
        <a:defRPr sz="1764" kern="1200">
          <a:solidFill>
            <a:schemeClr val="tx1"/>
          </a:solidFill>
          <a:latin typeface="+mn-lt"/>
          <a:ea typeface="+mn-ea"/>
          <a:cs typeface="+mn-cs"/>
        </a:defRPr>
      </a:lvl6pPr>
      <a:lvl7pPr marL="2742607" algn="l" defTabSz="914203" rtl="0" eaLnBrk="1" latinLnBrk="0" hangingPunct="1">
        <a:defRPr sz="1764" kern="1200">
          <a:solidFill>
            <a:schemeClr val="tx1"/>
          </a:solidFill>
          <a:latin typeface="+mn-lt"/>
          <a:ea typeface="+mn-ea"/>
          <a:cs typeface="+mn-cs"/>
        </a:defRPr>
      </a:lvl7pPr>
      <a:lvl8pPr marL="3199709" algn="l" defTabSz="914203" rtl="0" eaLnBrk="1" latinLnBrk="0" hangingPunct="1">
        <a:defRPr sz="1764" kern="1200">
          <a:solidFill>
            <a:schemeClr val="tx1"/>
          </a:solidFill>
          <a:latin typeface="+mn-lt"/>
          <a:ea typeface="+mn-ea"/>
          <a:cs typeface="+mn-cs"/>
        </a:defRPr>
      </a:lvl8pPr>
      <a:lvl9pPr marL="3656811" algn="l" defTabSz="914203" rtl="0" eaLnBrk="1" latinLnBrk="0" hangingPunct="1">
        <a:defRPr sz="176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1">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69">
          <p15:clr>
            <a:srgbClr val="C35EA4"/>
          </p15:clr>
        </p15:guide>
        <p15:guide id="17" pos="7565">
          <p15:clr>
            <a:srgbClr val="C35EA4"/>
          </p15:clr>
        </p15:guide>
        <p15:guide id="18" orient="horz" pos="778">
          <p15:clr>
            <a:srgbClr val="5ACBF0"/>
          </p15:clr>
        </p15:guide>
        <p15:guide id="19" orient="horz" pos="1366">
          <p15:clr>
            <a:srgbClr val="5ACBF0"/>
          </p15:clr>
        </p15:guide>
        <p15:guide id="20" orient="horz" pos="1953">
          <p15:clr>
            <a:srgbClr val="5ACBF0"/>
          </p15:clr>
        </p15:guide>
        <p15:guide id="21" orient="horz" pos="2541">
          <p15:clr>
            <a:srgbClr val="5ACBF0"/>
          </p15:clr>
        </p15:guide>
        <p15:guide id="22" orient="horz" pos="3128">
          <p15:clr>
            <a:srgbClr val="5ACBF0"/>
          </p15:clr>
        </p15:guide>
        <p15:guide id="23" orient="horz" pos="3716">
          <p15:clr>
            <a:srgbClr val="5ACBF0"/>
          </p15:clr>
        </p15:guide>
        <p15:guide id="24" orient="horz" pos="4303">
          <p15:clr>
            <a:srgbClr val="5ACBF0"/>
          </p15:clr>
        </p15:guide>
        <p15:guide id="25" orient="horz" pos="308">
          <p15:clr>
            <a:srgbClr val="C35EA4"/>
          </p15:clr>
        </p15:guide>
        <p15:guide id="26" orient="horz" pos="4186">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8787"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39" y="1212851"/>
            <a:ext cx="11887200" cy="555610"/>
          </a:xfrm>
          <a:prstGeom prst="rect">
            <a:avLst/>
          </a:prstGeom>
        </p:spPr>
        <p:txBody>
          <a:bodyPr vert="horz" wrap="square" lIns="146304" tIns="91440" rIns="146304" bIns="91440" rtlCol="0">
            <a:spAutoFit/>
          </a:bodyPr>
          <a:lstStyle/>
          <a:p>
            <a:pPr lvl="0"/>
            <a:r>
              <a:rPr lang="en-US" dirty="0"/>
              <a:t>Click to edit Master text styles</a:t>
            </a:r>
          </a:p>
        </p:txBody>
      </p:sp>
      <p:sp>
        <p:nvSpPr>
          <p:cNvPr id="3" name="MSIPCMe61d4563ab9fa2d66829dc35" descr="{&quot;HashCode&quot;:754944938,&quot;Placement&quot;:&quot;Footer&quot;,&quot;Top&quot;:530.093,&quot;Left&quot;:0.0}"/>
          <p:cNvSpPr txBox="1"/>
          <p:nvPr userDrawn="1"/>
        </p:nvSpPr>
        <p:spPr>
          <a:xfrm>
            <a:off x="0" y="6732181"/>
            <a:ext cx="1897138" cy="262344"/>
          </a:xfrm>
          <a:prstGeom prst="rect">
            <a:avLst/>
          </a:prstGeom>
          <a:noFill/>
        </p:spPr>
        <p:txBody>
          <a:bodyPr vert="horz" wrap="none" lIns="182880" tIns="0" rIns="182880" bIns="0" rtlCol="0" anchor="ctr">
            <a:spAutoFit/>
          </a:bodyPr>
          <a:lstStyle/>
          <a:p>
            <a:pPr algn="l">
              <a:lnSpc>
                <a:spcPct val="90000"/>
              </a:lnSpc>
              <a:spcBef>
                <a:spcPts val="0"/>
              </a:spcBef>
              <a:spcAft>
                <a:spcPts val="0"/>
              </a:spcAft>
            </a:pPr>
            <a:r>
              <a:rPr lang="en-US" sz="1000">
                <a:gradFill flip="none" rotWithShape="1">
                  <a:gsLst>
                    <a:gs pos="2917">
                      <a:srgbClr val="000000"/>
                    </a:gs>
                    <a:gs pos="30000">
                      <a:schemeClr val="tx1"/>
                    </a:gs>
                  </a:gsLst>
                  <a:lin ang="5400000" scaled="0"/>
                  <a:tileRect/>
                </a:gradFill>
                <a:latin typeface="Calibri" panose="020F0502020204030204" pitchFamily="34" charset="0"/>
              </a:rPr>
              <a:t>Classified as Microsoft General</a:t>
            </a:r>
            <a:endParaRPr lang="en-US" sz="1000" dirty="0">
              <a:gradFill flip="none" rotWithShape="1">
                <a:gsLst>
                  <a:gs pos="2917">
                    <a:srgbClr val="000000"/>
                  </a:gs>
                  <a:gs pos="30000">
                    <a:schemeClr val="tx1"/>
                  </a:gs>
                </a:gsLst>
                <a:lin ang="5400000" scaled="0"/>
                <a:tileRect/>
              </a:gradFill>
              <a:latin typeface="Calibri" panose="020F0502020204030204" pitchFamily="34" charset="0"/>
            </a:endParaRPr>
          </a:p>
        </p:txBody>
      </p:sp>
    </p:spTree>
    <p:extLst>
      <p:ext uri="{BB962C8B-B14F-4D97-AF65-F5344CB8AC3E}">
        <p14:creationId xmlns:p14="http://schemas.microsoft.com/office/powerpoint/2010/main" val="1590932103"/>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10" r:id="rId14"/>
    <p:sldLayoutId id="2147484511" r:id="rId15"/>
    <p:sldLayoutId id="2147484512" r:id="rId16"/>
  </p:sldLayoutIdLst>
  <p:transition>
    <p:fade/>
  </p:transition>
  <p:txStyles>
    <p:titleStyle>
      <a:lvl1pPr algn="l" defTabSz="931684" rtl="0" fontAlgn="base">
        <a:lnSpc>
          <a:spcPct val="90000"/>
        </a:lnSpc>
        <a:spcBef>
          <a:spcPct val="0"/>
        </a:spcBef>
        <a:spcAft>
          <a:spcPct val="0"/>
        </a:spcAft>
        <a:defRPr lang="en-US" sz="4488" kern="1200" spc="-102"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2pPr>
      <a:lvl3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3pPr>
      <a:lvl4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4pPr>
      <a:lvl5pPr algn="l" defTabSz="931684" rtl="0" fontAlgn="base">
        <a:lnSpc>
          <a:spcPct val="90000"/>
        </a:lnSpc>
        <a:spcBef>
          <a:spcPct val="0"/>
        </a:spcBef>
        <a:spcAft>
          <a:spcPct val="0"/>
        </a:spcAft>
        <a:defRPr sz="5399">
          <a:solidFill>
            <a:schemeClr val="tx1"/>
          </a:solidFill>
          <a:latin typeface="Segoe UI Light" charset="0"/>
          <a:ea typeface="ＭＳ Ｐゴシック" charset="0"/>
        </a:defRPr>
      </a:lvl5pPr>
      <a:lvl6pPr marL="457112" algn="l" defTabSz="931684" rtl="0" fontAlgn="base">
        <a:lnSpc>
          <a:spcPct val="90000"/>
        </a:lnSpc>
        <a:spcBef>
          <a:spcPct val="0"/>
        </a:spcBef>
        <a:spcAft>
          <a:spcPct val="0"/>
        </a:spcAft>
        <a:defRPr sz="5399">
          <a:solidFill>
            <a:schemeClr val="tx1"/>
          </a:solidFill>
          <a:latin typeface="Segoe UI Light" charset="0"/>
          <a:ea typeface="ＭＳ Ｐゴシック" charset="0"/>
        </a:defRPr>
      </a:lvl6pPr>
      <a:lvl7pPr marL="914224" algn="l" defTabSz="931684" rtl="0" fontAlgn="base">
        <a:lnSpc>
          <a:spcPct val="90000"/>
        </a:lnSpc>
        <a:spcBef>
          <a:spcPct val="0"/>
        </a:spcBef>
        <a:spcAft>
          <a:spcPct val="0"/>
        </a:spcAft>
        <a:defRPr sz="5399">
          <a:solidFill>
            <a:schemeClr val="tx1"/>
          </a:solidFill>
          <a:latin typeface="Segoe UI Light" charset="0"/>
          <a:ea typeface="ＭＳ Ｐゴシック" charset="0"/>
        </a:defRPr>
      </a:lvl7pPr>
      <a:lvl8pPr marL="1371336" algn="l" defTabSz="931684" rtl="0" fontAlgn="base">
        <a:lnSpc>
          <a:spcPct val="90000"/>
        </a:lnSpc>
        <a:spcBef>
          <a:spcPct val="0"/>
        </a:spcBef>
        <a:spcAft>
          <a:spcPct val="0"/>
        </a:spcAft>
        <a:defRPr sz="5399">
          <a:solidFill>
            <a:schemeClr val="tx1"/>
          </a:solidFill>
          <a:latin typeface="Segoe UI Light" charset="0"/>
          <a:ea typeface="ＭＳ Ｐゴシック" charset="0"/>
        </a:defRPr>
      </a:lvl8pPr>
      <a:lvl9pPr marL="1828449" algn="l" defTabSz="931684" rtl="0" fontAlgn="base">
        <a:lnSpc>
          <a:spcPct val="90000"/>
        </a:lnSpc>
        <a:spcBef>
          <a:spcPct val="0"/>
        </a:spcBef>
        <a:spcAft>
          <a:spcPct val="0"/>
        </a:spcAft>
        <a:defRPr sz="5399">
          <a:solidFill>
            <a:schemeClr val="tx1"/>
          </a:solidFill>
          <a:latin typeface="Segoe UI Light" charset="0"/>
          <a:ea typeface="ＭＳ Ｐゴシック" charset="0"/>
        </a:defRPr>
      </a:lvl9pPr>
    </p:titleStyle>
    <p:bodyStyle>
      <a:lvl1pPr marL="342834" indent="-342834" algn="l" defTabSz="931684" rtl="0" fontAlgn="base">
        <a:lnSpc>
          <a:spcPct val="90000"/>
        </a:lnSpc>
        <a:spcBef>
          <a:spcPct val="20000"/>
        </a:spcBef>
        <a:spcAft>
          <a:spcPct val="0"/>
        </a:spcAft>
        <a:buSzPct val="90000"/>
        <a:buFont typeface="Arial" charset="0"/>
        <a:buChar char="•"/>
        <a:defRPr sz="2652" kern="1200">
          <a:gradFill>
            <a:gsLst>
              <a:gs pos="1250">
                <a:schemeClr val="tx1"/>
              </a:gs>
              <a:gs pos="100000">
                <a:schemeClr val="tx1"/>
              </a:gs>
            </a:gsLst>
            <a:lin ang="5400000" scaled="0"/>
          </a:gradFill>
          <a:latin typeface="+mj-lt"/>
          <a:ea typeface="ＭＳ Ｐゴシック" charset="0"/>
          <a:cs typeface="ＭＳ Ｐゴシック" charset="0"/>
        </a:defRPr>
      </a:lvl1pPr>
      <a:lvl2pPr marL="584088" indent="-241253" algn="l" defTabSz="931684" rtl="0" fontAlgn="base">
        <a:lnSpc>
          <a:spcPct val="90000"/>
        </a:lnSpc>
        <a:spcBef>
          <a:spcPct val="20000"/>
        </a:spcBef>
        <a:spcAft>
          <a:spcPct val="0"/>
        </a:spcAft>
        <a:buSzPct val="90000"/>
        <a:buFont typeface="Arial" charset="0"/>
        <a:buChar char="•"/>
        <a:defRPr sz="2400" kern="1200">
          <a:gradFill>
            <a:gsLst>
              <a:gs pos="1250">
                <a:schemeClr val="tx1"/>
              </a:gs>
              <a:gs pos="100000">
                <a:schemeClr val="tx1"/>
              </a:gs>
            </a:gsLst>
            <a:lin ang="5400000" scaled="0"/>
          </a:gradFill>
          <a:latin typeface="+mn-lt"/>
          <a:ea typeface="ＭＳ Ｐゴシック" charset="0"/>
          <a:cs typeface="+mn-cs"/>
        </a:defRPr>
      </a:lvl2pPr>
      <a:lvl3pPr marL="799946" indent="-228557" algn="l" defTabSz="931684" rtl="0" fontAlgn="base">
        <a:lnSpc>
          <a:spcPct val="90000"/>
        </a:lnSpc>
        <a:spcBef>
          <a:spcPct val="20000"/>
        </a:spcBef>
        <a:spcAft>
          <a:spcPct val="0"/>
        </a:spcAft>
        <a:buSzPct val="90000"/>
        <a:buFont typeface="Arial" charset="0"/>
        <a:buChar char="•"/>
        <a:defRPr sz="2000" kern="1200">
          <a:gradFill>
            <a:gsLst>
              <a:gs pos="1250">
                <a:schemeClr val="tx1"/>
              </a:gs>
              <a:gs pos="100000">
                <a:schemeClr val="tx1"/>
              </a:gs>
            </a:gsLst>
            <a:lin ang="5400000" scaled="0"/>
          </a:gradFill>
          <a:latin typeface="+mn-lt"/>
          <a:ea typeface="ＭＳ Ｐゴシック" charset="0"/>
          <a:cs typeface="+mn-cs"/>
        </a:defRPr>
      </a:lvl3pPr>
      <a:lvl4pPr marL="1028503"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57058" indent="-228557" algn="l" defTabSz="931684"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2.xml"/></Relationships>
</file>

<file path=ppt/slides/_rels/slide1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10.xml"/><Relationship Id="rId1" Type="http://schemas.openxmlformats.org/officeDocument/2006/relationships/slideLayout" Target="../slideLayouts/slideLayout569.xml"/><Relationship Id="rId6" Type="http://schemas.microsoft.com/office/2007/relationships/hdphoto" Target="../media/hdphoto2.wdp"/><Relationship Id="rId5" Type="http://schemas.openxmlformats.org/officeDocument/2006/relationships/image" Target="../media/image130.png"/><Relationship Id="rId10" Type="http://schemas.openxmlformats.org/officeDocument/2006/relationships/image" Target="../media/image133.png"/><Relationship Id="rId4" Type="http://schemas.microsoft.com/office/2007/relationships/hdphoto" Target="../media/hdphoto1.wdp"/><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1.xml"/><Relationship Id="rId1" Type="http://schemas.openxmlformats.org/officeDocument/2006/relationships/slideLayout" Target="../slideLayouts/slideLayout536.xml"/></Relationships>
</file>

<file path=ppt/slides/_rels/slide1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emf"/><Relationship Id="rId3" Type="http://schemas.openxmlformats.org/officeDocument/2006/relationships/image" Target="../media/image136.emf"/><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emf"/><Relationship Id="rId2" Type="http://schemas.openxmlformats.org/officeDocument/2006/relationships/notesSlide" Target="../notesSlides/notesSlide13.xml"/><Relationship Id="rId16" Type="http://schemas.openxmlformats.org/officeDocument/2006/relationships/image" Target="../media/image149.emf"/><Relationship Id="rId20" Type="http://schemas.openxmlformats.org/officeDocument/2006/relationships/image" Target="../media/image153.png"/><Relationship Id="rId1" Type="http://schemas.openxmlformats.org/officeDocument/2006/relationships/slideLayout" Target="../slideLayouts/slideLayout299.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19" Type="http://schemas.openxmlformats.org/officeDocument/2006/relationships/image" Target="../media/image152.emf"/><Relationship Id="rId4" Type="http://schemas.openxmlformats.org/officeDocument/2006/relationships/image" Target="../media/image137.emf"/><Relationship Id="rId9" Type="http://schemas.openxmlformats.org/officeDocument/2006/relationships/image" Target="../media/image142.png"/><Relationship Id="rId14" Type="http://schemas.openxmlformats.org/officeDocument/2006/relationships/image" Target="../media/image147.png"/></Relationships>
</file>

<file path=ppt/slides/_rels/slide1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xml"/><Relationship Id="rId1" Type="http://schemas.openxmlformats.org/officeDocument/2006/relationships/slideLayout" Target="../slideLayouts/slideLayout297.xml"/><Relationship Id="rId5" Type="http://schemas.openxmlformats.org/officeDocument/2006/relationships/image" Target="../media/image156.png"/><Relationship Id="rId4" Type="http://schemas.openxmlformats.org/officeDocument/2006/relationships/image" Target="../media/image155.png"/></Relationships>
</file>

<file path=ppt/slides/_rels/slide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xml"/><Relationship Id="rId1" Type="http://schemas.openxmlformats.org/officeDocument/2006/relationships/slideLayout" Target="../slideLayouts/slideLayout298.xml"/><Relationship Id="rId5" Type="http://schemas.openxmlformats.org/officeDocument/2006/relationships/image" Target="../media/image159.tiff"/><Relationship Id="rId4" Type="http://schemas.openxmlformats.org/officeDocument/2006/relationships/image" Target="../media/image158.tif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38.xml"/><Relationship Id="rId4" Type="http://schemas.openxmlformats.org/officeDocument/2006/relationships/image" Target="../media/image16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8.xml"/></Relationships>
</file>

<file path=ppt/slides/_rels/slide2.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39" Type="http://schemas.openxmlformats.org/officeDocument/2006/relationships/image" Target="../media/image108.png"/><Relationship Id="rId3" Type="http://schemas.openxmlformats.org/officeDocument/2006/relationships/image" Target="../media/image72.jpeg"/><Relationship Id="rId21" Type="http://schemas.openxmlformats.org/officeDocument/2006/relationships/image" Target="../media/image90.png"/><Relationship Id="rId34" Type="http://schemas.openxmlformats.org/officeDocument/2006/relationships/image" Target="../media/image103.png"/><Relationship Id="rId42" Type="http://schemas.openxmlformats.org/officeDocument/2006/relationships/image" Target="../media/image111.png"/><Relationship Id="rId47" Type="http://schemas.openxmlformats.org/officeDocument/2006/relationships/image" Target="../media/image116.png"/><Relationship Id="rId50" Type="http://schemas.openxmlformats.org/officeDocument/2006/relationships/image" Target="../media/image119.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33" Type="http://schemas.openxmlformats.org/officeDocument/2006/relationships/image" Target="../media/image102.png"/><Relationship Id="rId38" Type="http://schemas.openxmlformats.org/officeDocument/2006/relationships/image" Target="../media/image107.png"/><Relationship Id="rId46" Type="http://schemas.openxmlformats.org/officeDocument/2006/relationships/image" Target="../media/image115.png"/><Relationship Id="rId2" Type="http://schemas.openxmlformats.org/officeDocument/2006/relationships/notesSlide" Target="../notesSlides/notesSlide2.xml"/><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8.png"/><Relationship Id="rId41" Type="http://schemas.openxmlformats.org/officeDocument/2006/relationships/image" Target="../media/image110.png"/><Relationship Id="rId1" Type="http://schemas.openxmlformats.org/officeDocument/2006/relationships/slideLayout" Target="../slideLayouts/slideLayout41.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png"/><Relationship Id="rId32" Type="http://schemas.openxmlformats.org/officeDocument/2006/relationships/image" Target="../media/image101.png"/><Relationship Id="rId37" Type="http://schemas.openxmlformats.org/officeDocument/2006/relationships/image" Target="../media/image106.png"/><Relationship Id="rId40" Type="http://schemas.openxmlformats.org/officeDocument/2006/relationships/image" Target="../media/image109.png"/><Relationship Id="rId45" Type="http://schemas.openxmlformats.org/officeDocument/2006/relationships/image" Target="../media/image114.png"/><Relationship Id="rId53" Type="http://schemas.openxmlformats.org/officeDocument/2006/relationships/image" Target="../media/image122.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png"/><Relationship Id="rId36" Type="http://schemas.openxmlformats.org/officeDocument/2006/relationships/image" Target="../media/image105.png"/><Relationship Id="rId49" Type="http://schemas.openxmlformats.org/officeDocument/2006/relationships/image" Target="../media/image118.png"/><Relationship Id="rId10" Type="http://schemas.openxmlformats.org/officeDocument/2006/relationships/image" Target="../media/image79.png"/><Relationship Id="rId19" Type="http://schemas.openxmlformats.org/officeDocument/2006/relationships/image" Target="../media/image88.png"/><Relationship Id="rId31" Type="http://schemas.openxmlformats.org/officeDocument/2006/relationships/image" Target="../media/image100.png"/><Relationship Id="rId44" Type="http://schemas.openxmlformats.org/officeDocument/2006/relationships/image" Target="../media/image113.png"/><Relationship Id="rId52" Type="http://schemas.openxmlformats.org/officeDocument/2006/relationships/image" Target="../media/image121.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 Id="rId35" Type="http://schemas.openxmlformats.org/officeDocument/2006/relationships/image" Target="../media/image104.png"/><Relationship Id="rId43" Type="http://schemas.openxmlformats.org/officeDocument/2006/relationships/image" Target="../media/image112.png"/><Relationship Id="rId48" Type="http://schemas.openxmlformats.org/officeDocument/2006/relationships/image" Target="../media/image117.png"/><Relationship Id="rId8" Type="http://schemas.openxmlformats.org/officeDocument/2006/relationships/image" Target="../media/image77.png"/><Relationship Id="rId51" Type="http://schemas.openxmlformats.org/officeDocument/2006/relationships/image" Target="../media/image120.jpeg"/></Relationships>
</file>

<file path=ppt/slides/_rels/slide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22.xml"/><Relationship Id="rId1" Type="http://schemas.openxmlformats.org/officeDocument/2006/relationships/slideLayout" Target="../slideLayouts/slideLayout206.xml"/><Relationship Id="rId4" Type="http://schemas.openxmlformats.org/officeDocument/2006/relationships/image" Target="../media/image164.jpg"/></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8.wdp"/><Relationship Id="rId3" Type="http://schemas.openxmlformats.org/officeDocument/2006/relationships/image" Target="../media/image165.png"/><Relationship Id="rId7" Type="http://schemas.openxmlformats.org/officeDocument/2006/relationships/image" Target="../media/image167.png"/><Relationship Id="rId12" Type="http://schemas.openxmlformats.org/officeDocument/2006/relationships/image" Target="../media/image170.png"/><Relationship Id="rId17" Type="http://schemas.microsoft.com/office/2007/relationships/hdphoto" Target="../media/hdphoto10.wdp"/><Relationship Id="rId2" Type="http://schemas.openxmlformats.org/officeDocument/2006/relationships/notesSlide" Target="../notesSlides/notesSlide23.xml"/><Relationship Id="rId16" Type="http://schemas.openxmlformats.org/officeDocument/2006/relationships/image" Target="../media/image172.png"/><Relationship Id="rId1" Type="http://schemas.openxmlformats.org/officeDocument/2006/relationships/slideLayout" Target="../slideLayouts/slideLayout496.xml"/><Relationship Id="rId6" Type="http://schemas.microsoft.com/office/2007/relationships/hdphoto" Target="../media/hdphoto5.wdp"/><Relationship Id="rId11" Type="http://schemas.openxmlformats.org/officeDocument/2006/relationships/image" Target="../media/image169.png"/><Relationship Id="rId5" Type="http://schemas.openxmlformats.org/officeDocument/2006/relationships/image" Target="../media/image166.png"/><Relationship Id="rId15" Type="http://schemas.microsoft.com/office/2007/relationships/hdphoto" Target="../media/hdphoto9.wdp"/><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168.png"/><Relationship Id="rId14" Type="http://schemas.openxmlformats.org/officeDocument/2006/relationships/image" Target="../media/image171.png"/></Relationships>
</file>

<file path=ppt/slides/_rels/slide24.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73.emf"/><Relationship Id="rId7" Type="http://schemas.openxmlformats.org/officeDocument/2006/relationships/image" Target="../media/image141.png"/><Relationship Id="rId2" Type="http://schemas.openxmlformats.org/officeDocument/2006/relationships/notesSlide" Target="../notesSlides/notesSlide24.xml"/><Relationship Id="rId1" Type="http://schemas.openxmlformats.org/officeDocument/2006/relationships/slideLayout" Target="../slideLayouts/slideLayout49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2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5.xml"/><Relationship Id="rId1" Type="http://schemas.openxmlformats.org/officeDocument/2006/relationships/slideLayout" Target="../slideLayouts/slideLayout496.xml"/><Relationship Id="rId6" Type="http://schemas.openxmlformats.org/officeDocument/2006/relationships/image" Target="../media/image141.png"/><Relationship Id="rId11" Type="http://schemas.microsoft.com/office/2007/relationships/hdphoto" Target="../media/hdphoto11.wdp"/><Relationship Id="rId5" Type="http://schemas.openxmlformats.org/officeDocument/2006/relationships/image" Target="../media/image140.png"/><Relationship Id="rId10" Type="http://schemas.openxmlformats.org/officeDocument/2006/relationships/image" Target="../media/image174.png"/><Relationship Id="rId4" Type="http://schemas.openxmlformats.org/officeDocument/2006/relationships/image" Target="../media/image139.png"/><Relationship Id="rId9" Type="http://schemas.openxmlformats.org/officeDocument/2006/relationships/image" Target="../media/image173.emf"/></Relationships>
</file>

<file path=ppt/slides/_rels/slide2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73.emf"/><Relationship Id="rId7" Type="http://schemas.openxmlformats.org/officeDocument/2006/relationships/image" Target="../media/image141.png"/><Relationship Id="rId2" Type="http://schemas.openxmlformats.org/officeDocument/2006/relationships/notesSlide" Target="../notesSlides/notesSlide26.xml"/><Relationship Id="rId1" Type="http://schemas.openxmlformats.org/officeDocument/2006/relationships/slideLayout" Target="../slideLayouts/slideLayout498.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2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7.xml"/><Relationship Id="rId1" Type="http://schemas.openxmlformats.org/officeDocument/2006/relationships/slideLayout" Target="../slideLayouts/slideLayout496.xml"/><Relationship Id="rId4" Type="http://schemas.openxmlformats.org/officeDocument/2006/relationships/image" Target="../media/image176.png"/></Relationships>
</file>

<file path=ppt/slides/_rels/slide28.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notesSlide" Target="../notesSlides/notesSlide28.xml"/><Relationship Id="rId1" Type="http://schemas.openxmlformats.org/officeDocument/2006/relationships/slideLayout" Target="../slideLayouts/slideLayout496.xml"/><Relationship Id="rId4" Type="http://schemas.openxmlformats.org/officeDocument/2006/relationships/image" Target="../media/image178.png"/></Relationships>
</file>

<file path=ppt/slides/_rels/slide29.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notesSlide" Target="../notesSlides/notesSlide29.xml"/><Relationship Id="rId1" Type="http://schemas.openxmlformats.org/officeDocument/2006/relationships/slideLayout" Target="../slideLayouts/slideLayout496.xml"/><Relationship Id="rId6" Type="http://schemas.openxmlformats.org/officeDocument/2006/relationships/image" Target="../media/image182.jpeg"/><Relationship Id="rId5" Type="http://schemas.openxmlformats.org/officeDocument/2006/relationships/image" Target="../media/image181.png"/><Relationship Id="rId4" Type="http://schemas.openxmlformats.org/officeDocument/2006/relationships/image" Target="../media/image180.png"/></Relationships>
</file>

<file path=ppt/slides/_rels/slide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30.xml"/><Relationship Id="rId1" Type="http://schemas.openxmlformats.org/officeDocument/2006/relationships/slideLayout" Target="../slideLayouts/slideLayout206.xml"/><Relationship Id="rId4" Type="http://schemas.openxmlformats.org/officeDocument/2006/relationships/image" Target="../media/image186.jpg"/></Relationships>
</file>

<file path=ppt/slides/_rels/slide3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31.xml"/><Relationship Id="rId1" Type="http://schemas.openxmlformats.org/officeDocument/2006/relationships/slideLayout" Target="../slideLayouts/slideLayout541.xml"/></Relationships>
</file>

<file path=ppt/slides/_rels/slide32.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34.xml"/><Relationship Id="rId1" Type="http://schemas.openxmlformats.org/officeDocument/2006/relationships/slideLayout" Target="../slideLayouts/slideLayout206.xml"/><Relationship Id="rId4" Type="http://schemas.openxmlformats.org/officeDocument/2006/relationships/image" Target="../media/image163.jpg"/></Relationships>
</file>

<file path=ppt/slides/_rels/slide35.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18" Type="http://schemas.microsoft.com/office/2007/relationships/hdphoto" Target="../media/hdphoto12.wdp"/><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99.png"/><Relationship Id="rId17" Type="http://schemas.openxmlformats.org/officeDocument/2006/relationships/image" Target="../media/image204.png"/><Relationship Id="rId2" Type="http://schemas.openxmlformats.org/officeDocument/2006/relationships/notesSlide" Target="../notesSlides/notesSlide35.xml"/><Relationship Id="rId16" Type="http://schemas.openxmlformats.org/officeDocument/2006/relationships/image" Target="../media/image203.png"/><Relationship Id="rId1" Type="http://schemas.openxmlformats.org/officeDocument/2006/relationships/slideLayout" Target="../slideLayouts/slideLayout496.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5" Type="http://schemas.openxmlformats.org/officeDocument/2006/relationships/image" Target="../media/image202.png"/><Relationship Id="rId10" Type="http://schemas.openxmlformats.org/officeDocument/2006/relationships/image" Target="../media/image197.png"/><Relationship Id="rId4" Type="http://schemas.openxmlformats.org/officeDocument/2006/relationships/image" Target="../media/image191.jpeg"/><Relationship Id="rId9" Type="http://schemas.openxmlformats.org/officeDocument/2006/relationships/image" Target="../media/image196.png"/><Relationship Id="rId14" Type="http://schemas.openxmlformats.org/officeDocument/2006/relationships/image" Target="../media/image20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98.xml"/></Relationships>
</file>

<file path=ppt/slides/_rels/slide37.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37.xml"/><Relationship Id="rId1" Type="http://schemas.openxmlformats.org/officeDocument/2006/relationships/slideLayout" Target="../slideLayouts/slideLayout562.xml"/><Relationship Id="rId4" Type="http://schemas.openxmlformats.org/officeDocument/2006/relationships/image" Target="../media/image206.jpg"/></Relationships>
</file>

<file path=ppt/slides/_rels/slide3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38.xml"/><Relationship Id="rId1" Type="http://schemas.openxmlformats.org/officeDocument/2006/relationships/slideLayout" Target="../slideLayouts/slideLayout441.xml"/><Relationship Id="rId4" Type="http://schemas.openxmlformats.org/officeDocument/2006/relationships/image" Target="../media/image208.jpeg"/></Relationships>
</file>

<file path=ppt/slides/_rels/slide3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39.xml"/><Relationship Id="rId1" Type="http://schemas.openxmlformats.org/officeDocument/2006/relationships/slideLayout" Target="../slideLayouts/slideLayout441.xml"/><Relationship Id="rId4" Type="http://schemas.openxmlformats.org/officeDocument/2006/relationships/image" Target="../media/image2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2.xml"/></Relationships>
</file>

<file path=ppt/slides/_rels/slide4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1.xml"/><Relationship Id="rId1" Type="http://schemas.openxmlformats.org/officeDocument/2006/relationships/slideLayout" Target="../slideLayouts/slideLayout321.xml"/></Relationships>
</file>

<file path=ppt/slides/_rels/slide4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2.xml"/><Relationship Id="rId1" Type="http://schemas.openxmlformats.org/officeDocument/2006/relationships/slideLayout" Target="../slideLayouts/slideLayout321.xml"/></Relationships>
</file>

<file path=ppt/slides/_rels/slide4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212.png"/><Relationship Id="rId7" Type="http://schemas.openxmlformats.org/officeDocument/2006/relationships/image" Target="../media/image215.png"/><Relationship Id="rId2" Type="http://schemas.openxmlformats.org/officeDocument/2006/relationships/notesSlide" Target="../notesSlides/notesSlide43.xml"/><Relationship Id="rId1" Type="http://schemas.openxmlformats.org/officeDocument/2006/relationships/slideLayout" Target="../slideLayouts/slideLayout496.xml"/><Relationship Id="rId6" Type="http://schemas.openxmlformats.org/officeDocument/2006/relationships/image" Target="../media/image214.png"/><Relationship Id="rId11" Type="http://schemas.openxmlformats.org/officeDocument/2006/relationships/image" Target="../media/image218.png"/><Relationship Id="rId5" Type="http://schemas.openxmlformats.org/officeDocument/2006/relationships/image" Target="../media/image213.png"/><Relationship Id="rId10" Type="http://schemas.openxmlformats.org/officeDocument/2006/relationships/image" Target="../media/image217.png"/><Relationship Id="rId4" Type="http://schemas.microsoft.com/office/2007/relationships/hdphoto" Target="../media/hdphoto13.wdp"/><Relationship Id="rId9" Type="http://schemas.openxmlformats.org/officeDocument/2006/relationships/image" Target="../media/image216.png"/></Relationships>
</file>

<file path=ppt/slides/_rels/slide4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4.xml"/><Relationship Id="rId1" Type="http://schemas.openxmlformats.org/officeDocument/2006/relationships/slideLayout" Target="../slideLayouts/slideLayout297.xml"/><Relationship Id="rId4" Type="http://schemas.openxmlformats.org/officeDocument/2006/relationships/image" Target="../media/image219.png"/></Relationships>
</file>

<file path=ppt/slides/_rels/slide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5.xml"/><Relationship Id="rId1" Type="http://schemas.openxmlformats.org/officeDocument/2006/relationships/slideLayout" Target="../slideLayouts/slideLayout297.xml"/><Relationship Id="rId4" Type="http://schemas.openxmlformats.org/officeDocument/2006/relationships/image" Target="../media/image220.png"/></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6.xml"/><Relationship Id="rId1" Type="http://schemas.openxmlformats.org/officeDocument/2006/relationships/slideLayout" Target="../slideLayouts/slideLayout464.xml"/></Relationships>
</file>

<file path=ppt/slides/_rels/slide4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47.xml"/><Relationship Id="rId1" Type="http://schemas.openxmlformats.org/officeDocument/2006/relationships/slideLayout" Target="../slideLayouts/slideLayout464.xml"/></Relationships>
</file>

<file path=ppt/slides/_rels/slide4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5.xml"/><Relationship Id="rId1" Type="http://schemas.openxmlformats.org/officeDocument/2006/relationships/slideLayout" Target="../slideLayouts/slideLayout374.xml"/></Relationships>
</file>

<file path=ppt/slides/_rels/slide50.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50.xml"/><Relationship Id="rId1" Type="http://schemas.openxmlformats.org/officeDocument/2006/relationships/slideLayout" Target="../slideLayouts/slideLayout206.xml"/></Relationships>
</file>

<file path=ppt/slides/_rels/slide51.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0.png"/><Relationship Id="rId2" Type="http://schemas.openxmlformats.org/officeDocument/2006/relationships/notesSlide" Target="../notesSlides/notesSlide51.xml"/><Relationship Id="rId1" Type="http://schemas.openxmlformats.org/officeDocument/2006/relationships/slideLayout" Target="../slideLayouts/slideLayout404.xm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png"/></Relationships>
</file>

<file path=ppt/slides/_rels/slide5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2.xml"/><Relationship Id="rId1" Type="http://schemas.openxmlformats.org/officeDocument/2006/relationships/slideLayout" Target="../slideLayouts/slideLayout309.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53.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53.xml"/><Relationship Id="rId1" Type="http://schemas.openxmlformats.org/officeDocument/2006/relationships/slideLayout" Target="../slideLayouts/slideLayout206.xml"/><Relationship Id="rId4" Type="http://schemas.openxmlformats.org/officeDocument/2006/relationships/image" Target="../media/image189.jpg"/></Relationships>
</file>

<file path=ppt/slides/_rels/slide54.xml.rels><?xml version="1.0" encoding="UTF-8" standalone="yes"?>
<Relationships xmlns="http://schemas.openxmlformats.org/package/2006/relationships"><Relationship Id="rId3" Type="http://schemas.openxmlformats.org/officeDocument/2006/relationships/image" Target="../media/image235.tiff"/><Relationship Id="rId2" Type="http://schemas.openxmlformats.org/officeDocument/2006/relationships/notesSlide" Target="../notesSlides/notesSlide54.xml"/><Relationship Id="rId1" Type="http://schemas.openxmlformats.org/officeDocument/2006/relationships/slideLayout" Target="../slideLayouts/slideLayout573.xml"/><Relationship Id="rId6" Type="http://schemas.openxmlformats.org/officeDocument/2006/relationships/image" Target="../media/image238.tiff"/><Relationship Id="rId5" Type="http://schemas.openxmlformats.org/officeDocument/2006/relationships/image" Target="../media/image237.tiff"/><Relationship Id="rId4" Type="http://schemas.openxmlformats.org/officeDocument/2006/relationships/image" Target="../media/image236.tiff"/></Relationships>
</file>

<file path=ppt/slides/_rels/slide5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55.xml"/><Relationship Id="rId1" Type="http://schemas.openxmlformats.org/officeDocument/2006/relationships/slideLayout" Target="../slideLayouts/slideLayout521.xml"/></Relationships>
</file>

<file path=ppt/slides/_rels/slide5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56.xml"/><Relationship Id="rId1" Type="http://schemas.openxmlformats.org/officeDocument/2006/relationships/slideLayout" Target="../slideLayouts/slideLayout521.xml"/></Relationships>
</file>

<file path=ppt/slides/_rels/slide5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57.xml"/><Relationship Id="rId1" Type="http://schemas.openxmlformats.org/officeDocument/2006/relationships/slideLayout" Target="../slideLayouts/slideLayout521.xml"/><Relationship Id="rId4" Type="http://schemas.openxmlformats.org/officeDocument/2006/relationships/image" Target="../media/image242.png"/></Relationships>
</file>

<file path=ppt/slides/_rels/slide5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58.xml"/><Relationship Id="rId1" Type="http://schemas.openxmlformats.org/officeDocument/2006/relationships/slideLayout" Target="../slideLayouts/slideLayout521.xml"/></Relationships>
</file>

<file path=ppt/slides/_rels/slide5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59.xml"/><Relationship Id="rId1" Type="http://schemas.openxmlformats.org/officeDocument/2006/relationships/slideLayout" Target="../slideLayouts/slideLayout521.xml"/></Relationships>
</file>

<file path=ppt/slides/_rels/slide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6.xml"/><Relationship Id="rId1" Type="http://schemas.openxmlformats.org/officeDocument/2006/relationships/slideLayout" Target="../slideLayouts/slideLayout374.xml"/></Relationships>
</file>

<file path=ppt/slides/_rels/slide6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60.xml"/><Relationship Id="rId1" Type="http://schemas.openxmlformats.org/officeDocument/2006/relationships/slideLayout" Target="../slideLayouts/slideLayout521.xml"/></Relationships>
</file>

<file path=ppt/slides/_rels/slide6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61.xml"/><Relationship Id="rId1" Type="http://schemas.openxmlformats.org/officeDocument/2006/relationships/slideLayout" Target="../slideLayouts/slideLayout521.xml"/></Relationships>
</file>

<file path=ppt/slides/_rels/slide6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62.xml"/><Relationship Id="rId1" Type="http://schemas.openxmlformats.org/officeDocument/2006/relationships/slideLayout" Target="../slideLayouts/slideLayout521.xml"/></Relationships>
</file>

<file path=ppt/slides/_rels/slide6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63.xml"/><Relationship Id="rId1" Type="http://schemas.openxmlformats.org/officeDocument/2006/relationships/slideLayout" Target="../slideLayouts/slideLayout521.xml"/></Relationships>
</file>

<file path=ppt/slides/_rels/slide6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64.xml"/><Relationship Id="rId1" Type="http://schemas.openxmlformats.org/officeDocument/2006/relationships/slideLayout" Target="../slideLayouts/slideLayout521.xml"/></Relationships>
</file>

<file path=ppt/slides/_rels/slide6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65.xml"/><Relationship Id="rId1" Type="http://schemas.openxmlformats.org/officeDocument/2006/relationships/slideLayout" Target="../slideLayouts/slideLayout521.xml"/><Relationship Id="rId4" Type="http://schemas.openxmlformats.org/officeDocument/2006/relationships/image" Target="../media/image251.png"/></Relationships>
</file>

<file path=ppt/slides/_rels/slide6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66.xml"/><Relationship Id="rId1" Type="http://schemas.openxmlformats.org/officeDocument/2006/relationships/slideLayout" Target="../slideLayouts/slideLayout521.xml"/><Relationship Id="rId4" Type="http://schemas.openxmlformats.org/officeDocument/2006/relationships/image" Target="../media/image253.png"/></Relationships>
</file>

<file path=ppt/slides/_rels/slide6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67.xml"/><Relationship Id="rId1" Type="http://schemas.openxmlformats.org/officeDocument/2006/relationships/slideLayout" Target="../slideLayouts/slideLayout521.xml"/></Relationships>
</file>

<file path=ppt/slides/_rels/slide6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68.xml"/><Relationship Id="rId1" Type="http://schemas.openxmlformats.org/officeDocument/2006/relationships/slideLayout" Target="../slideLayouts/slideLayout521.xml"/></Relationships>
</file>

<file path=ppt/slides/_rels/slide6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69.xml"/><Relationship Id="rId1" Type="http://schemas.openxmlformats.org/officeDocument/2006/relationships/slideLayout" Target="../slideLayouts/slideLayout521.xml"/></Relationships>
</file>

<file path=ppt/slides/_rels/slide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xml"/><Relationship Id="rId1" Type="http://schemas.openxmlformats.org/officeDocument/2006/relationships/slideLayout" Target="../slideLayouts/slideLayout382.xml"/><Relationship Id="rId4" Type="http://schemas.openxmlformats.org/officeDocument/2006/relationships/image" Target="../media/image128.JPG"/></Relationships>
</file>

<file path=ppt/slides/_rels/slide7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70.xml"/><Relationship Id="rId1" Type="http://schemas.openxmlformats.org/officeDocument/2006/relationships/slideLayout" Target="../slideLayouts/slideLayout521.xml"/></Relationships>
</file>

<file path=ppt/slides/_rels/slide7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71.xml"/><Relationship Id="rId1" Type="http://schemas.openxmlformats.org/officeDocument/2006/relationships/slideLayout" Target="../slideLayouts/slideLayout521.xml"/></Relationships>
</file>

<file path=ppt/slides/_rels/slide7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72.xml"/><Relationship Id="rId1" Type="http://schemas.openxmlformats.org/officeDocument/2006/relationships/slideLayout" Target="../slideLayouts/slideLayout521.xml"/></Relationships>
</file>

<file path=ppt/slides/_rels/slide7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73.xml"/><Relationship Id="rId1" Type="http://schemas.openxmlformats.org/officeDocument/2006/relationships/slideLayout" Target="../slideLayouts/slideLayout521.xml"/><Relationship Id="rId4" Type="http://schemas.openxmlformats.org/officeDocument/2006/relationships/image" Target="../media/image261.png"/></Relationships>
</file>

<file path=ppt/slides/_rels/slide74.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74.xml"/><Relationship Id="rId1" Type="http://schemas.openxmlformats.org/officeDocument/2006/relationships/slideLayout" Target="../slideLayouts/slideLayout521.xml"/></Relationships>
</file>

<file path=ppt/slides/_rels/slide7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75.xml"/><Relationship Id="rId1" Type="http://schemas.openxmlformats.org/officeDocument/2006/relationships/slideLayout" Target="../slideLayouts/slideLayout521.xml"/><Relationship Id="rId4" Type="http://schemas.openxmlformats.org/officeDocument/2006/relationships/image" Target="../media/image264.png"/></Relationships>
</file>

<file path=ppt/slides/_rels/slide76.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76.xml"/><Relationship Id="rId1" Type="http://schemas.openxmlformats.org/officeDocument/2006/relationships/slideLayout" Target="../slideLayouts/slideLayout521.xml"/></Relationships>
</file>

<file path=ppt/slides/_rels/slide7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77.xml"/><Relationship Id="rId1" Type="http://schemas.openxmlformats.org/officeDocument/2006/relationships/slideLayout" Target="../slideLayouts/slideLayout34.xml"/><Relationship Id="rId5" Type="http://schemas.openxmlformats.org/officeDocument/2006/relationships/image" Target="../media/image267.jpeg"/><Relationship Id="rId4" Type="http://schemas.openxmlformats.org/officeDocument/2006/relationships/image" Target="../media/image188.jpg"/></Relationships>
</file>

<file path=ppt/slides/_rels/slide7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emf"/><Relationship Id="rId3" Type="http://schemas.openxmlformats.org/officeDocument/2006/relationships/image" Target="../media/image136.emf"/><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emf"/><Relationship Id="rId2" Type="http://schemas.openxmlformats.org/officeDocument/2006/relationships/notesSlide" Target="../notesSlides/notesSlide78.xml"/><Relationship Id="rId16" Type="http://schemas.openxmlformats.org/officeDocument/2006/relationships/image" Target="../media/image149.emf"/><Relationship Id="rId20" Type="http://schemas.openxmlformats.org/officeDocument/2006/relationships/image" Target="../media/image153.png"/><Relationship Id="rId1" Type="http://schemas.openxmlformats.org/officeDocument/2006/relationships/slideLayout" Target="../slideLayouts/slideLayout299.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19" Type="http://schemas.openxmlformats.org/officeDocument/2006/relationships/image" Target="../media/image152.emf"/><Relationship Id="rId4" Type="http://schemas.openxmlformats.org/officeDocument/2006/relationships/image" Target="../media/image137.emf"/><Relationship Id="rId9" Type="http://schemas.openxmlformats.org/officeDocument/2006/relationships/image" Target="../media/image142.png"/><Relationship Id="rId14" Type="http://schemas.openxmlformats.org/officeDocument/2006/relationships/image" Target="../media/image147.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4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8.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1728" y="2993808"/>
            <a:ext cx="8402734" cy="1858702"/>
          </a:xfrm>
        </p:spPr>
        <p:txBody>
          <a:bodyPr/>
          <a:lstStyle/>
          <a:p>
            <a:r>
              <a:rPr lang="en-US" sz="5100"/>
              <a:t>Security in a mobile-first, </a:t>
            </a:r>
            <a:br>
              <a:rPr lang="en-US" sz="5100"/>
            </a:br>
            <a:r>
              <a:rPr lang="en-US" sz="5100"/>
              <a:t>cloud-first world</a:t>
            </a:r>
          </a:p>
        </p:txBody>
      </p:sp>
      <p:sp>
        <p:nvSpPr>
          <p:cNvPr id="4" name="Subtitle 3"/>
          <p:cNvSpPr>
            <a:spLocks noGrp="1"/>
          </p:cNvSpPr>
          <p:nvPr>
            <p:ph type="subTitle" idx="1"/>
          </p:nvPr>
        </p:nvSpPr>
        <p:spPr>
          <a:xfrm>
            <a:off x="385150" y="5279928"/>
            <a:ext cx="8408862" cy="1000915"/>
          </a:xfrm>
        </p:spPr>
        <p:txBody>
          <a:bodyPr/>
          <a:lstStyle/>
          <a:p>
            <a:r>
              <a:rPr lang="en-US" sz="2652" dirty="0"/>
              <a:t>Mina Nagy</a:t>
            </a:r>
          </a:p>
          <a:p>
            <a:r>
              <a:rPr lang="en-US" sz="2652" dirty="0"/>
              <a:t>Enterprise Mobility &amp; Security</a:t>
            </a:r>
          </a:p>
        </p:txBody>
      </p:sp>
      <p:sp>
        <p:nvSpPr>
          <p:cNvPr id="6" name="Title 1"/>
          <p:cNvSpPr txBox="1">
            <a:spLocks/>
          </p:cNvSpPr>
          <p:nvPr/>
        </p:nvSpPr>
        <p:spPr>
          <a:xfrm>
            <a:off x="391730" y="5072210"/>
            <a:ext cx="7823405" cy="1016347"/>
          </a:xfrm>
          <a:prstGeom prst="rect">
            <a:avLst/>
          </a:prstGeom>
        </p:spPr>
        <p:txBody>
          <a:bodyPr vert="horz" wrap="square" lIns="149196" tIns="93247" rIns="149196" bIns="93247" rtlCol="0" anchor="t">
            <a:noAutofit/>
          </a:bodyPr>
          <a:lstStyle>
            <a:lvl1pPr algn="l" defTabSz="913505" rtl="0" fontAlgn="base">
              <a:lnSpc>
                <a:spcPct val="90000"/>
              </a:lnSpc>
              <a:spcBef>
                <a:spcPct val="0"/>
              </a:spcBef>
              <a:spcAft>
                <a:spcPct val="0"/>
              </a:spcAft>
              <a:defRPr lang="en-US" sz="5900" kern="1200" spc="-100" baseline="0">
                <a:ln w="3175">
                  <a:noFill/>
                </a:ln>
                <a:solidFill>
                  <a:schemeClr val="bg1"/>
                </a:solidFill>
                <a:latin typeface="+mj-lt"/>
                <a:ea typeface="ＭＳ Ｐゴシック" charset="0"/>
                <a:cs typeface="Segoe UI" pitchFamily="34" charset="0"/>
              </a:defRPr>
            </a:lvl1pPr>
            <a:lvl2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5pPr>
            <a:lvl6pPr marL="44819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9pPr>
          </a:lstStyle>
          <a:p>
            <a:pPr defTabSz="931505">
              <a:spcAft>
                <a:spcPts val="312"/>
              </a:spcAft>
              <a:buClr>
                <a:srgbClr val="D2D2D2"/>
              </a:buClr>
              <a:buSzPts val="1100"/>
              <a:defRPr/>
            </a:pPr>
            <a:endParaRPr lang="en-US" sz="2040" spc="0">
              <a:solidFill>
                <a:srgbClr val="FFFFFF"/>
              </a:solidFill>
              <a:uFill>
                <a:solidFill>
                  <a:srgbClr val="4F81BD"/>
                </a:solidFill>
              </a:uFill>
              <a:latin typeface="Segoe UI"/>
              <a:ea typeface="Calibri"/>
              <a:cs typeface="Arial" panose="020B0604020202020204" pitchFamily="34" charset="0"/>
            </a:endParaRPr>
          </a:p>
        </p:txBody>
      </p:sp>
    </p:spTree>
    <p:extLst>
      <p:ext uri="{BB962C8B-B14F-4D97-AF65-F5344CB8AC3E}">
        <p14:creationId xmlns:p14="http://schemas.microsoft.com/office/powerpoint/2010/main" val="207612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192"/>
          <p:cNvSpPr/>
          <p:nvPr/>
        </p:nvSpPr>
        <p:spPr bwMode="auto">
          <a:xfrm>
            <a:off x="882" y="2203888"/>
            <a:ext cx="12434712" cy="3178178"/>
          </a:xfrm>
          <a:prstGeom prst="rect">
            <a:avLst/>
          </a:prstGeom>
          <a:solidFill>
            <a:srgbClr val="505050">
              <a:lumMod val="50000"/>
              <a:alpha val="76000"/>
            </a:srgbClr>
          </a:solidFill>
          <a:ln w="9525" cap="flat" cmpd="sng" algn="ctr">
            <a:no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4" name="Oval 193"/>
          <p:cNvSpPr/>
          <p:nvPr/>
        </p:nvSpPr>
        <p:spPr>
          <a:xfrm>
            <a:off x="5124944" y="2390008"/>
            <a:ext cx="2175649" cy="2175649"/>
          </a:xfrm>
          <a:prstGeom prst="ellipse">
            <a:avLst/>
          </a:prstGeom>
          <a:solidFill>
            <a:srgbClr val="FFFFFF">
              <a:alpha val="29020"/>
            </a:srgbClr>
          </a:solidFill>
          <a:ln w="76200" cap="flat" cmpd="sng" algn="ctr">
            <a:no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197" name="Fisrt oval"/>
          <p:cNvSpPr/>
          <p:nvPr/>
        </p:nvSpPr>
        <p:spPr>
          <a:xfrm>
            <a:off x="5251289" y="2507722"/>
            <a:ext cx="1906377" cy="1906377"/>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198" name="Oval 197"/>
          <p:cNvSpPr/>
          <p:nvPr/>
        </p:nvSpPr>
        <p:spPr>
          <a:xfrm>
            <a:off x="3269491" y="1439434"/>
            <a:ext cx="747894" cy="74789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05" name="Oval 204"/>
          <p:cNvSpPr/>
          <p:nvPr/>
        </p:nvSpPr>
        <p:spPr>
          <a:xfrm rot="20638452">
            <a:off x="4818520" y="780023"/>
            <a:ext cx="1324940" cy="132494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27" name="Oval 226"/>
          <p:cNvSpPr/>
          <p:nvPr/>
        </p:nvSpPr>
        <p:spPr>
          <a:xfrm rot="3715865">
            <a:off x="6848567" y="431874"/>
            <a:ext cx="1324940" cy="132494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35" name="Oval 234"/>
          <p:cNvSpPr/>
          <p:nvPr/>
        </p:nvSpPr>
        <p:spPr>
          <a:xfrm>
            <a:off x="9586961" y="1039773"/>
            <a:ext cx="1324940" cy="132494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39" name="Oval 238"/>
          <p:cNvSpPr/>
          <p:nvPr/>
        </p:nvSpPr>
        <p:spPr>
          <a:xfrm rot="20307656">
            <a:off x="7695703" y="4325985"/>
            <a:ext cx="1335942" cy="133594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40" name="Oval 239"/>
          <p:cNvSpPr/>
          <p:nvPr/>
        </p:nvSpPr>
        <p:spPr>
          <a:xfrm rot="2215019">
            <a:off x="918110" y="5015291"/>
            <a:ext cx="870673" cy="870673"/>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41" name="Oval 240"/>
          <p:cNvSpPr/>
          <p:nvPr/>
        </p:nvSpPr>
        <p:spPr>
          <a:xfrm rot="20963089">
            <a:off x="9229053" y="-324945"/>
            <a:ext cx="679904" cy="67990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42" name="Oval 241"/>
          <p:cNvSpPr/>
          <p:nvPr/>
        </p:nvSpPr>
        <p:spPr>
          <a:xfrm rot="2822577">
            <a:off x="9829792" y="3650281"/>
            <a:ext cx="1324940" cy="132494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53" name="Oval 252"/>
          <p:cNvSpPr/>
          <p:nvPr/>
        </p:nvSpPr>
        <p:spPr>
          <a:xfrm rot="1738589">
            <a:off x="533255" y="1295287"/>
            <a:ext cx="852761" cy="85276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54" name="Oval 253"/>
          <p:cNvSpPr/>
          <p:nvPr/>
        </p:nvSpPr>
        <p:spPr>
          <a:xfrm rot="20857537">
            <a:off x="11757503" y="4816676"/>
            <a:ext cx="1603177" cy="1603177"/>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56" name="Oval 255"/>
          <p:cNvSpPr/>
          <p:nvPr/>
        </p:nvSpPr>
        <p:spPr>
          <a:xfrm>
            <a:off x="11457502" y="1546463"/>
            <a:ext cx="679904" cy="67990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57" name="Oval 256"/>
          <p:cNvSpPr/>
          <p:nvPr/>
        </p:nvSpPr>
        <p:spPr>
          <a:xfrm>
            <a:off x="1590058" y="-316416"/>
            <a:ext cx="1324940" cy="132494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59" name="Oval 258"/>
          <p:cNvSpPr/>
          <p:nvPr/>
        </p:nvSpPr>
        <p:spPr>
          <a:xfrm rot="20043622">
            <a:off x="6132210" y="4956786"/>
            <a:ext cx="1154855" cy="1154855"/>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60" name="Oval 259"/>
          <p:cNvSpPr/>
          <p:nvPr/>
        </p:nvSpPr>
        <p:spPr>
          <a:xfrm rot="429792">
            <a:off x="4718967" y="4673923"/>
            <a:ext cx="873828" cy="87382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262" name="Oval 261"/>
          <p:cNvSpPr/>
          <p:nvPr/>
        </p:nvSpPr>
        <p:spPr>
          <a:xfrm rot="20232351">
            <a:off x="2154803" y="4155685"/>
            <a:ext cx="914270" cy="91427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grpSp>
        <p:nvGrpSpPr>
          <p:cNvPr id="263" name="1 lines"/>
          <p:cNvGrpSpPr/>
          <p:nvPr/>
        </p:nvGrpSpPr>
        <p:grpSpPr>
          <a:xfrm>
            <a:off x="2845119" y="1742611"/>
            <a:ext cx="4905805" cy="3286861"/>
            <a:chOff x="2844639" y="1727847"/>
            <a:chExt cx="4906501" cy="3287327"/>
          </a:xfrm>
        </p:grpSpPr>
        <p:grpSp>
          <p:nvGrpSpPr>
            <p:cNvPr id="264" name="Group 263"/>
            <p:cNvGrpSpPr/>
            <p:nvPr/>
          </p:nvGrpSpPr>
          <p:grpSpPr>
            <a:xfrm>
              <a:off x="3907531" y="1727847"/>
              <a:ext cx="3843609" cy="3287327"/>
              <a:chOff x="3907531" y="1727847"/>
              <a:chExt cx="3843609" cy="3287327"/>
            </a:xfrm>
          </p:grpSpPr>
          <p:cxnSp>
            <p:nvCxnSpPr>
              <p:cNvPr id="266" name="Straight Connector 265"/>
              <p:cNvCxnSpPr>
                <a:stCxn id="198" idx="5"/>
                <a:endCxn id="194" idx="1"/>
              </p:cNvCxnSpPr>
              <p:nvPr/>
            </p:nvCxnSpPr>
            <p:spPr>
              <a:xfrm>
                <a:off x="3907531" y="2077600"/>
                <a:ext cx="1527048" cy="621792"/>
              </a:xfrm>
              <a:prstGeom prst="line">
                <a:avLst/>
              </a:prstGeom>
              <a:noFill/>
              <a:ln w="38100" cap="flat" cmpd="sng" algn="ctr">
                <a:solidFill>
                  <a:srgbClr val="D9D9D9"/>
                </a:solidFill>
                <a:prstDash val="solid"/>
              </a:ln>
              <a:effectLst/>
            </p:spPr>
          </p:cxnSp>
          <p:cxnSp>
            <p:nvCxnSpPr>
              <p:cNvPr id="268" name="Straight Connector 267"/>
              <p:cNvCxnSpPr>
                <a:stCxn id="194" idx="5"/>
                <a:endCxn id="239" idx="1"/>
              </p:cNvCxnSpPr>
              <p:nvPr/>
            </p:nvCxnSpPr>
            <p:spPr>
              <a:xfrm>
                <a:off x="6982084" y="4247146"/>
                <a:ext cx="769056" cy="481049"/>
              </a:xfrm>
              <a:prstGeom prst="line">
                <a:avLst/>
              </a:prstGeom>
              <a:noFill/>
              <a:ln w="38100" cap="flat" cmpd="sng" algn="ctr">
                <a:solidFill>
                  <a:srgbClr val="D9D9D9"/>
                </a:solidFill>
                <a:prstDash val="solid"/>
              </a:ln>
              <a:effectLst/>
            </p:spPr>
          </p:cxnSp>
          <p:cxnSp>
            <p:nvCxnSpPr>
              <p:cNvPr id="269" name="Straight Connector 268"/>
              <p:cNvCxnSpPr>
                <a:stCxn id="194" idx="4"/>
                <a:endCxn id="259" idx="0"/>
              </p:cNvCxnSpPr>
              <p:nvPr/>
            </p:nvCxnSpPr>
            <p:spPr>
              <a:xfrm>
                <a:off x="6212767" y="4565808"/>
                <a:ext cx="244323" cy="449366"/>
              </a:xfrm>
              <a:prstGeom prst="line">
                <a:avLst/>
              </a:prstGeom>
              <a:noFill/>
              <a:ln w="38100" cap="flat" cmpd="sng" algn="ctr">
                <a:solidFill>
                  <a:srgbClr val="D9D9D9"/>
                </a:solidFill>
                <a:prstDash val="solid"/>
              </a:ln>
              <a:effectLst/>
            </p:spPr>
          </p:cxnSp>
          <p:cxnSp>
            <p:nvCxnSpPr>
              <p:cNvPr id="271" name="Straight Connector 270"/>
              <p:cNvCxnSpPr>
                <a:stCxn id="205" idx="4"/>
              </p:cNvCxnSpPr>
              <p:nvPr/>
            </p:nvCxnSpPr>
            <p:spPr>
              <a:xfrm>
                <a:off x="5663799" y="2079016"/>
                <a:ext cx="162660" cy="374904"/>
              </a:xfrm>
              <a:prstGeom prst="line">
                <a:avLst/>
              </a:prstGeom>
              <a:noFill/>
              <a:ln w="38100" cap="flat" cmpd="sng" algn="ctr">
                <a:solidFill>
                  <a:srgbClr val="D9D9D9"/>
                </a:solidFill>
                <a:prstDash val="solid"/>
              </a:ln>
              <a:effectLst/>
            </p:spPr>
          </p:cxnSp>
          <p:cxnSp>
            <p:nvCxnSpPr>
              <p:cNvPr id="272" name="Straight Connector 271"/>
              <p:cNvCxnSpPr>
                <a:stCxn id="227" idx="5"/>
                <a:endCxn id="194" idx="7"/>
              </p:cNvCxnSpPr>
              <p:nvPr/>
            </p:nvCxnSpPr>
            <p:spPr>
              <a:xfrm flipH="1">
                <a:off x="6982084" y="1727847"/>
                <a:ext cx="329184" cy="980665"/>
              </a:xfrm>
              <a:prstGeom prst="line">
                <a:avLst/>
              </a:prstGeom>
              <a:noFill/>
              <a:ln w="38100" cap="flat" cmpd="sng" algn="ctr">
                <a:solidFill>
                  <a:srgbClr val="D9D9D9"/>
                </a:solidFill>
                <a:prstDash val="solid"/>
              </a:ln>
              <a:effectLst/>
            </p:spPr>
          </p:cxnSp>
          <p:cxnSp>
            <p:nvCxnSpPr>
              <p:cNvPr id="274" name="Straight Connector 273"/>
              <p:cNvCxnSpPr/>
              <p:nvPr/>
            </p:nvCxnSpPr>
            <p:spPr>
              <a:xfrm flipH="1">
                <a:off x="7215104" y="2890747"/>
                <a:ext cx="446351" cy="171862"/>
              </a:xfrm>
              <a:prstGeom prst="line">
                <a:avLst/>
              </a:prstGeom>
              <a:noFill/>
              <a:ln w="38100" cap="flat" cmpd="sng" algn="ctr">
                <a:solidFill>
                  <a:srgbClr val="D9D9D9"/>
                </a:solidFill>
                <a:prstDash val="solid"/>
              </a:ln>
              <a:effectLst/>
            </p:spPr>
          </p:cxnSp>
          <p:cxnSp>
            <p:nvCxnSpPr>
              <p:cNvPr id="275" name="Straight Connector 274"/>
              <p:cNvCxnSpPr>
                <a:stCxn id="194" idx="3"/>
                <a:endCxn id="260" idx="0"/>
              </p:cNvCxnSpPr>
              <p:nvPr/>
            </p:nvCxnSpPr>
            <p:spPr>
              <a:xfrm flipH="1">
                <a:off x="5210219" y="4247146"/>
                <a:ext cx="233231" cy="430355"/>
              </a:xfrm>
              <a:prstGeom prst="line">
                <a:avLst/>
              </a:prstGeom>
              <a:noFill/>
              <a:ln w="38100" cap="flat" cmpd="sng" algn="ctr">
                <a:solidFill>
                  <a:srgbClr val="D9D9D9"/>
                </a:solidFill>
                <a:prstDash val="solid"/>
              </a:ln>
              <a:effectLst/>
            </p:spPr>
          </p:cxnSp>
          <p:cxnSp>
            <p:nvCxnSpPr>
              <p:cNvPr id="277" name="Straight Connector 276"/>
              <p:cNvCxnSpPr>
                <a:endCxn id="409" idx="6"/>
              </p:cNvCxnSpPr>
              <p:nvPr/>
            </p:nvCxnSpPr>
            <p:spPr>
              <a:xfrm flipH="1" flipV="1">
                <a:off x="4517890" y="3811117"/>
                <a:ext cx="685800" cy="82078"/>
              </a:xfrm>
              <a:prstGeom prst="line">
                <a:avLst/>
              </a:prstGeom>
              <a:noFill/>
              <a:ln w="38100" cap="flat" cmpd="sng" algn="ctr">
                <a:solidFill>
                  <a:srgbClr val="D9D9D9"/>
                </a:solidFill>
                <a:prstDash val="solid"/>
              </a:ln>
              <a:effectLst/>
            </p:spPr>
          </p:cxnSp>
        </p:grpSp>
        <p:cxnSp>
          <p:nvCxnSpPr>
            <p:cNvPr id="265" name="Straight Connector 264"/>
            <p:cNvCxnSpPr>
              <a:stCxn id="459" idx="6"/>
            </p:cNvCxnSpPr>
            <p:nvPr/>
          </p:nvCxnSpPr>
          <p:spPr>
            <a:xfrm>
              <a:off x="2844639" y="2821797"/>
              <a:ext cx="2395728" cy="124452"/>
            </a:xfrm>
            <a:prstGeom prst="line">
              <a:avLst/>
            </a:prstGeom>
            <a:noFill/>
            <a:ln w="38100" cap="flat" cmpd="sng" algn="ctr">
              <a:solidFill>
                <a:srgbClr val="D9D9D9"/>
              </a:solidFill>
              <a:prstDash val="solid"/>
            </a:ln>
            <a:effectLst/>
          </p:spPr>
        </p:cxnSp>
      </p:grpSp>
      <p:grpSp>
        <p:nvGrpSpPr>
          <p:cNvPr id="278" name="2 lines"/>
          <p:cNvGrpSpPr/>
          <p:nvPr/>
        </p:nvGrpSpPr>
        <p:grpSpPr>
          <a:xfrm>
            <a:off x="914117" y="-367239"/>
            <a:ext cx="8925389" cy="6729647"/>
            <a:chOff x="913364" y="-382301"/>
            <a:chExt cx="8926655" cy="6730602"/>
          </a:xfrm>
        </p:grpSpPr>
        <p:cxnSp>
          <p:nvCxnSpPr>
            <p:cNvPr id="279" name="Straight Connector 278"/>
            <p:cNvCxnSpPr>
              <a:stCxn id="458" idx="2"/>
            </p:cNvCxnSpPr>
            <p:nvPr/>
          </p:nvCxnSpPr>
          <p:spPr>
            <a:xfrm flipV="1">
              <a:off x="8519687" y="1976869"/>
              <a:ext cx="1126040" cy="505190"/>
            </a:xfrm>
            <a:prstGeom prst="line">
              <a:avLst/>
            </a:prstGeom>
            <a:noFill/>
            <a:ln w="38100" cap="flat" cmpd="sng" algn="ctr">
              <a:solidFill>
                <a:srgbClr val="D9D9D9"/>
              </a:solidFill>
              <a:prstDash val="solid"/>
            </a:ln>
            <a:effectLst/>
          </p:spPr>
        </p:cxnSp>
        <p:cxnSp>
          <p:nvCxnSpPr>
            <p:cNvPr id="280" name="Straight Connector 279"/>
            <p:cNvCxnSpPr>
              <a:stCxn id="458" idx="0"/>
            </p:cNvCxnSpPr>
            <p:nvPr/>
          </p:nvCxnSpPr>
          <p:spPr>
            <a:xfrm>
              <a:off x="8438376" y="3162746"/>
              <a:ext cx="1401643" cy="1009625"/>
            </a:xfrm>
            <a:prstGeom prst="line">
              <a:avLst/>
            </a:prstGeom>
            <a:noFill/>
            <a:ln w="38100" cap="flat" cmpd="sng" algn="ctr">
              <a:solidFill>
                <a:srgbClr val="D9D9D9"/>
              </a:solidFill>
              <a:prstDash val="solid"/>
            </a:ln>
            <a:effectLst/>
          </p:spPr>
        </p:cxnSp>
        <p:cxnSp>
          <p:nvCxnSpPr>
            <p:cNvPr id="281" name="Straight Connector 280"/>
            <p:cNvCxnSpPr>
              <a:stCxn id="239" idx="6"/>
              <a:endCxn id="242" idx="3"/>
            </p:cNvCxnSpPr>
            <p:nvPr/>
          </p:nvCxnSpPr>
          <p:spPr>
            <a:xfrm flipV="1">
              <a:off x="8985392" y="4289248"/>
              <a:ext cx="845334" cy="459650"/>
            </a:xfrm>
            <a:prstGeom prst="line">
              <a:avLst/>
            </a:prstGeom>
            <a:noFill/>
            <a:ln w="38100" cap="flat" cmpd="sng" algn="ctr">
              <a:solidFill>
                <a:srgbClr val="D9D9D9"/>
              </a:solidFill>
              <a:prstDash val="solid"/>
            </a:ln>
            <a:effectLst/>
          </p:spPr>
        </p:cxnSp>
        <p:cxnSp>
          <p:nvCxnSpPr>
            <p:cNvPr id="283" name="Straight Connector 282"/>
            <p:cNvCxnSpPr>
              <a:stCxn id="257" idx="5"/>
              <a:endCxn id="198" idx="1"/>
            </p:cNvCxnSpPr>
            <p:nvPr/>
          </p:nvCxnSpPr>
          <p:spPr>
            <a:xfrm>
              <a:off x="2720468" y="814110"/>
              <a:ext cx="658147" cy="734574"/>
            </a:xfrm>
            <a:prstGeom prst="line">
              <a:avLst/>
            </a:prstGeom>
            <a:noFill/>
            <a:ln w="38100" cap="flat" cmpd="sng" algn="ctr">
              <a:solidFill>
                <a:srgbClr val="D9D9D9"/>
              </a:solidFill>
              <a:prstDash val="solid"/>
            </a:ln>
            <a:effectLst/>
          </p:spPr>
        </p:cxnSp>
        <p:cxnSp>
          <p:nvCxnSpPr>
            <p:cNvPr id="284" name="Straight Connector 283"/>
            <p:cNvCxnSpPr>
              <a:stCxn id="458" idx="1"/>
              <a:endCxn id="449" idx="2"/>
            </p:cNvCxnSpPr>
            <p:nvPr/>
          </p:nvCxnSpPr>
          <p:spPr>
            <a:xfrm>
              <a:off x="8620006" y="2824728"/>
              <a:ext cx="872462" cy="119111"/>
            </a:xfrm>
            <a:prstGeom prst="line">
              <a:avLst/>
            </a:prstGeom>
            <a:noFill/>
            <a:ln w="38100" cap="flat" cmpd="sng" algn="ctr">
              <a:solidFill>
                <a:srgbClr val="D9D9D9"/>
              </a:solidFill>
              <a:prstDash val="solid"/>
            </a:ln>
            <a:effectLst/>
          </p:spPr>
        </p:cxnSp>
        <p:cxnSp>
          <p:nvCxnSpPr>
            <p:cNvPr id="286" name="Straight Connector 285"/>
            <p:cNvCxnSpPr>
              <a:stCxn id="260" idx="2"/>
              <a:endCxn id="417" idx="6"/>
            </p:cNvCxnSpPr>
            <p:nvPr/>
          </p:nvCxnSpPr>
          <p:spPr>
            <a:xfrm flipH="1" flipV="1">
              <a:off x="3945250" y="5015497"/>
              <a:ext cx="776915" cy="26566"/>
            </a:xfrm>
            <a:prstGeom prst="line">
              <a:avLst/>
            </a:prstGeom>
            <a:noFill/>
            <a:ln w="38100" cap="flat" cmpd="sng" algn="ctr">
              <a:solidFill>
                <a:srgbClr val="D9D9D9"/>
              </a:solidFill>
              <a:prstDash val="solid"/>
            </a:ln>
            <a:effectLst/>
          </p:spPr>
        </p:cxnSp>
        <p:cxnSp>
          <p:nvCxnSpPr>
            <p:cNvPr id="287" name="Straight Connector 286"/>
            <p:cNvCxnSpPr>
              <a:stCxn id="260" idx="3"/>
              <a:endCxn id="389" idx="7"/>
            </p:cNvCxnSpPr>
            <p:nvPr/>
          </p:nvCxnSpPr>
          <p:spPr>
            <a:xfrm flipH="1">
              <a:off x="4336453" y="5364600"/>
              <a:ext cx="474170" cy="554509"/>
            </a:xfrm>
            <a:prstGeom prst="line">
              <a:avLst/>
            </a:prstGeom>
            <a:noFill/>
            <a:ln w="38100" cap="flat" cmpd="sng" algn="ctr">
              <a:solidFill>
                <a:srgbClr val="D9D9D9"/>
              </a:solidFill>
              <a:prstDash val="solid"/>
            </a:ln>
            <a:effectLst/>
          </p:spPr>
        </p:cxnSp>
        <p:cxnSp>
          <p:nvCxnSpPr>
            <p:cNvPr id="289" name="Straight Connector 288"/>
            <p:cNvCxnSpPr>
              <a:stCxn id="260" idx="4"/>
              <a:endCxn id="390" idx="7"/>
            </p:cNvCxnSpPr>
            <p:nvPr/>
          </p:nvCxnSpPr>
          <p:spPr>
            <a:xfrm>
              <a:off x="5101241" y="5530117"/>
              <a:ext cx="485658" cy="818184"/>
            </a:xfrm>
            <a:prstGeom prst="line">
              <a:avLst/>
            </a:prstGeom>
            <a:noFill/>
            <a:ln w="38100" cap="flat" cmpd="sng" algn="ctr">
              <a:solidFill>
                <a:srgbClr val="D9D9D9"/>
              </a:solidFill>
              <a:prstDash val="solid"/>
            </a:ln>
            <a:effectLst/>
          </p:spPr>
        </p:cxnSp>
        <p:cxnSp>
          <p:nvCxnSpPr>
            <p:cNvPr id="290" name="Straight Connector 289"/>
            <p:cNvCxnSpPr>
              <a:stCxn id="259" idx="4"/>
              <a:endCxn id="400" idx="3"/>
            </p:cNvCxnSpPr>
            <p:nvPr/>
          </p:nvCxnSpPr>
          <p:spPr>
            <a:xfrm>
              <a:off x="6962323" y="6039317"/>
              <a:ext cx="366678" cy="151769"/>
            </a:xfrm>
            <a:prstGeom prst="line">
              <a:avLst/>
            </a:prstGeom>
            <a:noFill/>
            <a:ln w="38100" cap="flat" cmpd="sng" algn="ctr">
              <a:solidFill>
                <a:srgbClr val="D9D9D9"/>
              </a:solidFill>
              <a:prstDash val="solid"/>
            </a:ln>
            <a:effectLst/>
          </p:spPr>
        </p:cxnSp>
        <p:cxnSp>
          <p:nvCxnSpPr>
            <p:cNvPr id="292" name="Straight Connector 291"/>
            <p:cNvCxnSpPr>
              <a:stCxn id="262" idx="6"/>
              <a:endCxn id="409" idx="3"/>
            </p:cNvCxnSpPr>
            <p:nvPr/>
          </p:nvCxnSpPr>
          <p:spPr>
            <a:xfrm flipV="1">
              <a:off x="3032920" y="4223067"/>
              <a:ext cx="455393" cy="198268"/>
            </a:xfrm>
            <a:prstGeom prst="line">
              <a:avLst/>
            </a:prstGeom>
            <a:noFill/>
            <a:ln w="38100" cap="flat" cmpd="sng" algn="ctr">
              <a:solidFill>
                <a:srgbClr val="D9D9D9"/>
              </a:solidFill>
              <a:prstDash val="solid"/>
            </a:ln>
            <a:effectLst/>
          </p:spPr>
        </p:cxnSp>
        <p:cxnSp>
          <p:nvCxnSpPr>
            <p:cNvPr id="293" name="Straight Connector 292"/>
            <p:cNvCxnSpPr>
              <a:stCxn id="442" idx="4"/>
              <a:endCxn id="198" idx="0"/>
            </p:cNvCxnSpPr>
            <p:nvPr/>
          </p:nvCxnSpPr>
          <p:spPr>
            <a:xfrm>
              <a:off x="3619129" y="372418"/>
              <a:ext cx="23944" cy="1052210"/>
            </a:xfrm>
            <a:prstGeom prst="line">
              <a:avLst/>
            </a:prstGeom>
            <a:noFill/>
            <a:ln w="38100" cap="flat" cmpd="sng" algn="ctr">
              <a:solidFill>
                <a:srgbClr val="D9D9D9"/>
              </a:solidFill>
              <a:prstDash val="solid"/>
            </a:ln>
            <a:effectLst/>
          </p:spPr>
        </p:cxnSp>
        <p:cxnSp>
          <p:nvCxnSpPr>
            <p:cNvPr id="295" name="Straight Connector 294"/>
            <p:cNvCxnSpPr>
              <a:stCxn id="426" idx="3"/>
              <a:endCxn id="205" idx="0"/>
            </p:cNvCxnSpPr>
            <p:nvPr/>
          </p:nvCxnSpPr>
          <p:spPr>
            <a:xfrm flipH="1">
              <a:off x="5297971" y="163509"/>
              <a:ext cx="28201" cy="627363"/>
            </a:xfrm>
            <a:prstGeom prst="line">
              <a:avLst/>
            </a:prstGeom>
            <a:noFill/>
            <a:ln w="38100" cap="flat" cmpd="sng" algn="ctr">
              <a:solidFill>
                <a:srgbClr val="D9D9D9"/>
              </a:solidFill>
              <a:prstDash val="solid"/>
            </a:ln>
            <a:effectLst/>
          </p:spPr>
        </p:cxnSp>
        <p:cxnSp>
          <p:nvCxnSpPr>
            <p:cNvPr id="296" name="Straight Connector 295"/>
            <p:cNvCxnSpPr>
              <a:stCxn id="422" idx="4"/>
              <a:endCxn id="205" idx="0"/>
            </p:cNvCxnSpPr>
            <p:nvPr/>
          </p:nvCxnSpPr>
          <p:spPr>
            <a:xfrm>
              <a:off x="5099956" y="243645"/>
              <a:ext cx="198015" cy="547227"/>
            </a:xfrm>
            <a:prstGeom prst="line">
              <a:avLst/>
            </a:prstGeom>
            <a:noFill/>
            <a:ln w="38100" cap="flat" cmpd="sng" algn="ctr">
              <a:solidFill>
                <a:srgbClr val="D9D9D9"/>
              </a:solidFill>
              <a:prstDash val="solid"/>
            </a:ln>
            <a:effectLst/>
          </p:spPr>
        </p:cxnSp>
        <p:cxnSp>
          <p:nvCxnSpPr>
            <p:cNvPr id="297" name="Straight Connector 296"/>
            <p:cNvCxnSpPr>
              <a:stCxn id="420" idx="5"/>
              <a:endCxn id="205" idx="0"/>
            </p:cNvCxnSpPr>
            <p:nvPr/>
          </p:nvCxnSpPr>
          <p:spPr>
            <a:xfrm>
              <a:off x="4901305" y="284573"/>
              <a:ext cx="396666" cy="506299"/>
            </a:xfrm>
            <a:prstGeom prst="line">
              <a:avLst/>
            </a:prstGeom>
            <a:noFill/>
            <a:ln w="38100" cap="flat" cmpd="sng" algn="ctr">
              <a:solidFill>
                <a:srgbClr val="D9D9D9"/>
              </a:solidFill>
              <a:prstDash val="solid"/>
            </a:ln>
            <a:effectLst/>
          </p:spPr>
        </p:cxnSp>
        <p:cxnSp>
          <p:nvCxnSpPr>
            <p:cNvPr id="299" name="Straight Connector 298"/>
            <p:cNvCxnSpPr>
              <a:stCxn id="423" idx="5"/>
              <a:endCxn id="205" idx="1"/>
            </p:cNvCxnSpPr>
            <p:nvPr/>
          </p:nvCxnSpPr>
          <p:spPr>
            <a:xfrm>
              <a:off x="4615480" y="597626"/>
              <a:ext cx="285769" cy="509105"/>
            </a:xfrm>
            <a:prstGeom prst="line">
              <a:avLst/>
            </a:prstGeom>
            <a:noFill/>
            <a:ln w="38100" cap="flat" cmpd="sng" algn="ctr">
              <a:solidFill>
                <a:srgbClr val="D9D9D9"/>
              </a:solidFill>
              <a:prstDash val="solid"/>
            </a:ln>
            <a:effectLst/>
          </p:spPr>
        </p:cxnSp>
        <p:cxnSp>
          <p:nvCxnSpPr>
            <p:cNvPr id="300" name="Straight Connector 299"/>
            <p:cNvCxnSpPr>
              <a:endCxn id="205" idx="1"/>
            </p:cNvCxnSpPr>
            <p:nvPr/>
          </p:nvCxnSpPr>
          <p:spPr>
            <a:xfrm>
              <a:off x="4560762" y="-202899"/>
              <a:ext cx="340487" cy="1324144"/>
            </a:xfrm>
            <a:prstGeom prst="line">
              <a:avLst/>
            </a:prstGeom>
            <a:noFill/>
            <a:ln w="38100" cap="flat" cmpd="sng" algn="ctr">
              <a:solidFill>
                <a:srgbClr val="D9D9D9"/>
              </a:solidFill>
              <a:prstDash val="solid"/>
            </a:ln>
            <a:effectLst/>
          </p:spPr>
        </p:cxnSp>
        <p:cxnSp>
          <p:nvCxnSpPr>
            <p:cNvPr id="302" name="Straight Connector 301"/>
            <p:cNvCxnSpPr>
              <a:stCxn id="430" idx="3"/>
              <a:endCxn id="205" idx="7"/>
            </p:cNvCxnSpPr>
            <p:nvPr/>
          </p:nvCxnSpPr>
          <p:spPr>
            <a:xfrm flipH="1">
              <a:off x="5801841" y="135545"/>
              <a:ext cx="389225" cy="712506"/>
            </a:xfrm>
            <a:prstGeom prst="line">
              <a:avLst/>
            </a:prstGeom>
            <a:noFill/>
            <a:ln w="38100" cap="flat" cmpd="sng" algn="ctr">
              <a:solidFill>
                <a:srgbClr val="D9D9D9"/>
              </a:solidFill>
              <a:prstDash val="solid"/>
            </a:ln>
            <a:effectLst/>
          </p:spPr>
        </p:cxnSp>
        <p:cxnSp>
          <p:nvCxnSpPr>
            <p:cNvPr id="303" name="Straight Connector 302"/>
            <p:cNvCxnSpPr>
              <a:stCxn id="425" idx="6"/>
              <a:endCxn id="205" idx="1"/>
            </p:cNvCxnSpPr>
            <p:nvPr/>
          </p:nvCxnSpPr>
          <p:spPr>
            <a:xfrm flipV="1">
              <a:off x="4401176" y="1106731"/>
              <a:ext cx="500073" cy="93511"/>
            </a:xfrm>
            <a:prstGeom prst="line">
              <a:avLst/>
            </a:prstGeom>
            <a:noFill/>
            <a:ln w="38100" cap="flat" cmpd="sng" algn="ctr">
              <a:solidFill>
                <a:srgbClr val="D9D9D9"/>
              </a:solidFill>
              <a:prstDash val="solid"/>
            </a:ln>
            <a:effectLst/>
          </p:spPr>
        </p:cxnSp>
        <p:cxnSp>
          <p:nvCxnSpPr>
            <p:cNvPr id="305" name="Straight Connector 304"/>
            <p:cNvCxnSpPr>
              <a:stCxn id="424" idx="6"/>
              <a:endCxn id="205" idx="1"/>
            </p:cNvCxnSpPr>
            <p:nvPr/>
          </p:nvCxnSpPr>
          <p:spPr>
            <a:xfrm>
              <a:off x="4083530" y="742326"/>
              <a:ext cx="817719" cy="364405"/>
            </a:xfrm>
            <a:prstGeom prst="line">
              <a:avLst/>
            </a:prstGeom>
            <a:noFill/>
            <a:ln w="38100" cap="flat" cmpd="sng" algn="ctr">
              <a:solidFill>
                <a:srgbClr val="D9D9D9"/>
              </a:solidFill>
              <a:prstDash val="solid"/>
            </a:ln>
            <a:effectLst/>
          </p:spPr>
        </p:cxnSp>
        <p:cxnSp>
          <p:nvCxnSpPr>
            <p:cNvPr id="306" name="Straight Connector 305"/>
            <p:cNvCxnSpPr>
              <a:stCxn id="444" idx="3"/>
              <a:endCxn id="458" idx="2"/>
            </p:cNvCxnSpPr>
            <p:nvPr/>
          </p:nvCxnSpPr>
          <p:spPr>
            <a:xfrm flipH="1">
              <a:off x="8519687" y="1662778"/>
              <a:ext cx="172690" cy="804767"/>
            </a:xfrm>
            <a:prstGeom prst="line">
              <a:avLst/>
            </a:prstGeom>
            <a:noFill/>
            <a:ln w="38100" cap="flat" cmpd="sng" algn="ctr">
              <a:solidFill>
                <a:srgbClr val="D9D9D9"/>
              </a:solidFill>
              <a:prstDash val="solid"/>
            </a:ln>
            <a:effectLst/>
          </p:spPr>
        </p:cxnSp>
        <p:cxnSp>
          <p:nvCxnSpPr>
            <p:cNvPr id="308" name="Straight Connector 307"/>
            <p:cNvCxnSpPr>
              <a:stCxn id="227" idx="1"/>
            </p:cNvCxnSpPr>
            <p:nvPr/>
          </p:nvCxnSpPr>
          <p:spPr>
            <a:xfrm flipV="1">
              <a:off x="7704172" y="-382301"/>
              <a:ext cx="1049574" cy="842458"/>
            </a:xfrm>
            <a:prstGeom prst="line">
              <a:avLst/>
            </a:prstGeom>
            <a:noFill/>
            <a:ln w="38100" cap="flat" cmpd="sng" algn="ctr">
              <a:solidFill>
                <a:srgbClr val="D9D9D9"/>
              </a:solidFill>
              <a:prstDash val="solid"/>
            </a:ln>
            <a:effectLst/>
          </p:spPr>
        </p:cxnSp>
        <p:cxnSp>
          <p:nvCxnSpPr>
            <p:cNvPr id="310" name="Straight Connector 309"/>
            <p:cNvCxnSpPr>
              <a:stCxn id="227" idx="1"/>
            </p:cNvCxnSpPr>
            <p:nvPr/>
          </p:nvCxnSpPr>
          <p:spPr>
            <a:xfrm flipV="1">
              <a:off x="7704172" y="-355272"/>
              <a:ext cx="403947" cy="815429"/>
            </a:xfrm>
            <a:prstGeom prst="line">
              <a:avLst/>
            </a:prstGeom>
            <a:noFill/>
            <a:ln w="38100" cap="flat" cmpd="sng" algn="ctr">
              <a:solidFill>
                <a:srgbClr val="D9D9D9"/>
              </a:solidFill>
              <a:prstDash val="solid"/>
            </a:ln>
            <a:effectLst/>
          </p:spPr>
        </p:cxnSp>
        <p:cxnSp>
          <p:nvCxnSpPr>
            <p:cNvPr id="312" name="Straight Connector 311"/>
            <p:cNvCxnSpPr>
              <a:stCxn id="409" idx="2"/>
              <a:endCxn id="411" idx="5"/>
            </p:cNvCxnSpPr>
            <p:nvPr/>
          </p:nvCxnSpPr>
          <p:spPr>
            <a:xfrm flipH="1" flipV="1">
              <a:off x="1133326" y="3373926"/>
              <a:ext cx="2178339" cy="422677"/>
            </a:xfrm>
            <a:prstGeom prst="line">
              <a:avLst/>
            </a:prstGeom>
            <a:noFill/>
            <a:ln w="38100" cap="flat" cmpd="sng" algn="ctr">
              <a:solidFill>
                <a:srgbClr val="D9D9D9"/>
              </a:solidFill>
              <a:prstDash val="solid"/>
            </a:ln>
            <a:effectLst/>
          </p:spPr>
        </p:cxnSp>
        <p:cxnSp>
          <p:nvCxnSpPr>
            <p:cNvPr id="313" name="Straight Connector 312"/>
            <p:cNvCxnSpPr>
              <a:stCxn id="459" idx="2"/>
              <a:endCxn id="410" idx="6"/>
            </p:cNvCxnSpPr>
            <p:nvPr/>
          </p:nvCxnSpPr>
          <p:spPr>
            <a:xfrm flipH="1" flipV="1">
              <a:off x="913364" y="2594949"/>
              <a:ext cx="875271" cy="72290"/>
            </a:xfrm>
            <a:prstGeom prst="line">
              <a:avLst/>
            </a:prstGeom>
            <a:noFill/>
            <a:ln w="38100" cap="flat" cmpd="sng" algn="ctr">
              <a:solidFill>
                <a:srgbClr val="D9D9D9"/>
              </a:solidFill>
              <a:prstDash val="solid"/>
            </a:ln>
            <a:effectLst/>
          </p:spPr>
        </p:cxnSp>
        <p:cxnSp>
          <p:nvCxnSpPr>
            <p:cNvPr id="317" name="Straight Connector 316"/>
            <p:cNvCxnSpPr>
              <a:stCxn id="459" idx="1"/>
              <a:endCxn id="253" idx="6"/>
            </p:cNvCxnSpPr>
            <p:nvPr/>
          </p:nvCxnSpPr>
          <p:spPr>
            <a:xfrm flipH="1" flipV="1">
              <a:off x="1331948" y="1913492"/>
              <a:ext cx="660848" cy="400902"/>
            </a:xfrm>
            <a:prstGeom prst="line">
              <a:avLst/>
            </a:prstGeom>
            <a:noFill/>
            <a:ln w="38100" cap="flat" cmpd="sng" algn="ctr">
              <a:solidFill>
                <a:srgbClr val="D9D9D9"/>
              </a:solidFill>
              <a:prstDash val="solid"/>
            </a:ln>
            <a:effectLst/>
          </p:spPr>
        </p:cxnSp>
      </p:grpSp>
      <p:grpSp>
        <p:nvGrpSpPr>
          <p:cNvPr id="318" name="3 lines"/>
          <p:cNvGrpSpPr/>
          <p:nvPr/>
        </p:nvGrpSpPr>
        <p:grpSpPr>
          <a:xfrm>
            <a:off x="243824" y="-140996"/>
            <a:ext cx="11728032" cy="6465689"/>
            <a:chOff x="242977" y="-141512"/>
            <a:chExt cx="11729695" cy="6466606"/>
          </a:xfrm>
        </p:grpSpPr>
        <p:cxnSp>
          <p:nvCxnSpPr>
            <p:cNvPr id="325" name="Straight Connector 324"/>
            <p:cNvCxnSpPr>
              <a:endCxn id="486" idx="1"/>
            </p:cNvCxnSpPr>
            <p:nvPr/>
          </p:nvCxnSpPr>
          <p:spPr>
            <a:xfrm>
              <a:off x="10690017" y="2190138"/>
              <a:ext cx="503529" cy="461952"/>
            </a:xfrm>
            <a:prstGeom prst="line">
              <a:avLst/>
            </a:prstGeom>
            <a:noFill/>
            <a:ln w="38100" cap="flat" cmpd="sng" algn="ctr">
              <a:solidFill>
                <a:srgbClr val="D9D9D9"/>
              </a:solidFill>
              <a:prstDash val="solid"/>
            </a:ln>
            <a:effectLst/>
          </p:spPr>
        </p:cxnSp>
        <p:cxnSp>
          <p:nvCxnSpPr>
            <p:cNvPr id="326" name="Straight Connector 325"/>
            <p:cNvCxnSpPr>
              <a:endCxn id="256" idx="2"/>
            </p:cNvCxnSpPr>
            <p:nvPr/>
          </p:nvCxnSpPr>
          <p:spPr>
            <a:xfrm>
              <a:off x="10912567" y="1748394"/>
              <a:ext cx="545678" cy="137793"/>
            </a:xfrm>
            <a:prstGeom prst="line">
              <a:avLst/>
            </a:prstGeom>
            <a:noFill/>
            <a:ln w="38100" cap="flat" cmpd="sng" algn="ctr">
              <a:solidFill>
                <a:srgbClr val="D9D9D9"/>
              </a:solidFill>
              <a:prstDash val="solid"/>
            </a:ln>
            <a:effectLst/>
          </p:spPr>
        </p:cxnSp>
        <p:cxnSp>
          <p:nvCxnSpPr>
            <p:cNvPr id="327" name="Straight Connector 326"/>
            <p:cNvCxnSpPr>
              <a:stCxn id="235" idx="0"/>
              <a:endCxn id="241" idx="4"/>
            </p:cNvCxnSpPr>
            <p:nvPr/>
          </p:nvCxnSpPr>
          <p:spPr>
            <a:xfrm flipH="1" flipV="1">
              <a:off x="9632112" y="348694"/>
              <a:ext cx="617891" cy="690730"/>
            </a:xfrm>
            <a:prstGeom prst="line">
              <a:avLst/>
            </a:prstGeom>
            <a:noFill/>
            <a:ln w="38100" cap="flat" cmpd="sng" algn="ctr">
              <a:solidFill>
                <a:srgbClr val="D9D9D9"/>
              </a:solidFill>
              <a:prstDash val="solid"/>
            </a:ln>
            <a:effectLst/>
          </p:spPr>
        </p:cxnSp>
        <p:cxnSp>
          <p:nvCxnSpPr>
            <p:cNvPr id="328" name="Straight Connector 327"/>
            <p:cNvCxnSpPr>
              <a:stCxn id="242" idx="6"/>
              <a:endCxn id="254" idx="1"/>
            </p:cNvCxnSpPr>
            <p:nvPr/>
          </p:nvCxnSpPr>
          <p:spPr>
            <a:xfrm>
              <a:off x="10944372" y="4797774"/>
              <a:ext cx="940414" cy="388555"/>
            </a:xfrm>
            <a:prstGeom prst="line">
              <a:avLst/>
            </a:prstGeom>
            <a:noFill/>
            <a:ln w="38100" cap="flat" cmpd="sng" algn="ctr">
              <a:solidFill>
                <a:srgbClr val="D9D9D9"/>
              </a:solidFill>
              <a:prstDash val="solid"/>
            </a:ln>
            <a:effectLst/>
          </p:spPr>
        </p:cxnSp>
        <p:cxnSp>
          <p:nvCxnSpPr>
            <p:cNvPr id="329" name="Straight Connector 328"/>
            <p:cNvCxnSpPr>
              <a:stCxn id="242" idx="5"/>
              <a:endCxn id="393" idx="2"/>
            </p:cNvCxnSpPr>
            <p:nvPr/>
          </p:nvCxnSpPr>
          <p:spPr>
            <a:xfrm>
              <a:off x="10469249" y="4975009"/>
              <a:ext cx="324764" cy="439038"/>
            </a:xfrm>
            <a:prstGeom prst="line">
              <a:avLst/>
            </a:prstGeom>
            <a:noFill/>
            <a:ln w="38100" cap="flat" cmpd="sng" algn="ctr">
              <a:solidFill>
                <a:srgbClr val="D9D9D9"/>
              </a:solidFill>
              <a:prstDash val="solid"/>
            </a:ln>
            <a:effectLst/>
          </p:spPr>
        </p:cxnSp>
        <p:cxnSp>
          <p:nvCxnSpPr>
            <p:cNvPr id="330" name="Straight Connector 329"/>
            <p:cNvCxnSpPr>
              <a:stCxn id="242" idx="5"/>
              <a:endCxn id="394" idx="2"/>
            </p:cNvCxnSpPr>
            <p:nvPr/>
          </p:nvCxnSpPr>
          <p:spPr>
            <a:xfrm flipH="1">
              <a:off x="9465542" y="4975009"/>
              <a:ext cx="1003707" cy="911294"/>
            </a:xfrm>
            <a:prstGeom prst="line">
              <a:avLst/>
            </a:prstGeom>
            <a:noFill/>
            <a:ln w="38100" cap="flat" cmpd="sng" algn="ctr">
              <a:solidFill>
                <a:srgbClr val="D9D9D9"/>
              </a:solidFill>
              <a:prstDash val="solid"/>
            </a:ln>
            <a:effectLst/>
          </p:spPr>
        </p:cxnSp>
        <p:cxnSp>
          <p:nvCxnSpPr>
            <p:cNvPr id="331" name="Straight Connector 330"/>
            <p:cNvCxnSpPr>
              <a:stCxn id="242" idx="5"/>
              <a:endCxn id="396" idx="2"/>
            </p:cNvCxnSpPr>
            <p:nvPr/>
          </p:nvCxnSpPr>
          <p:spPr>
            <a:xfrm flipH="1">
              <a:off x="9877488" y="4975009"/>
              <a:ext cx="591761" cy="1350085"/>
            </a:xfrm>
            <a:prstGeom prst="line">
              <a:avLst/>
            </a:prstGeom>
            <a:noFill/>
            <a:ln w="38100" cap="flat" cmpd="sng" algn="ctr">
              <a:solidFill>
                <a:srgbClr val="D9D9D9"/>
              </a:solidFill>
              <a:prstDash val="solid"/>
            </a:ln>
            <a:effectLst/>
          </p:spPr>
        </p:cxnSp>
        <p:cxnSp>
          <p:nvCxnSpPr>
            <p:cNvPr id="332" name="Straight Connector 331"/>
            <p:cNvCxnSpPr>
              <a:stCxn id="235" idx="7"/>
              <a:endCxn id="406" idx="1"/>
            </p:cNvCxnSpPr>
            <p:nvPr/>
          </p:nvCxnSpPr>
          <p:spPr>
            <a:xfrm flipV="1">
              <a:off x="10718506" y="944741"/>
              <a:ext cx="359452" cy="288744"/>
            </a:xfrm>
            <a:prstGeom prst="line">
              <a:avLst/>
            </a:prstGeom>
            <a:noFill/>
            <a:ln w="38100" cap="flat" cmpd="sng" algn="ctr">
              <a:solidFill>
                <a:srgbClr val="D9D9D9"/>
              </a:solidFill>
              <a:prstDash val="solid"/>
            </a:ln>
            <a:effectLst/>
          </p:spPr>
        </p:cxnSp>
        <p:cxnSp>
          <p:nvCxnSpPr>
            <p:cNvPr id="333" name="Straight Connector 332"/>
            <p:cNvCxnSpPr>
              <a:stCxn id="240" idx="0"/>
              <a:endCxn id="262" idx="2"/>
            </p:cNvCxnSpPr>
            <p:nvPr/>
          </p:nvCxnSpPr>
          <p:spPr>
            <a:xfrm flipV="1">
              <a:off x="1614282" y="4790107"/>
              <a:ext cx="575650" cy="312694"/>
            </a:xfrm>
            <a:prstGeom prst="line">
              <a:avLst/>
            </a:prstGeom>
            <a:noFill/>
            <a:ln w="38100" cap="flat" cmpd="sng" algn="ctr">
              <a:solidFill>
                <a:srgbClr val="D9D9D9"/>
              </a:solidFill>
              <a:prstDash val="solid"/>
            </a:ln>
            <a:effectLst/>
          </p:spPr>
        </p:cxnSp>
        <p:cxnSp>
          <p:nvCxnSpPr>
            <p:cNvPr id="334" name="Straight Connector 333"/>
            <p:cNvCxnSpPr>
              <a:stCxn id="435" idx="7"/>
              <a:endCxn id="262" idx="3"/>
            </p:cNvCxnSpPr>
            <p:nvPr/>
          </p:nvCxnSpPr>
          <p:spPr>
            <a:xfrm flipV="1">
              <a:off x="1983745" y="5036268"/>
              <a:ext cx="454889" cy="834949"/>
            </a:xfrm>
            <a:prstGeom prst="line">
              <a:avLst/>
            </a:prstGeom>
            <a:noFill/>
            <a:ln w="38100" cap="flat" cmpd="sng" algn="ctr">
              <a:solidFill>
                <a:srgbClr val="D9D9D9"/>
              </a:solidFill>
              <a:prstDash val="solid"/>
            </a:ln>
            <a:effectLst/>
          </p:spPr>
        </p:cxnSp>
        <p:cxnSp>
          <p:nvCxnSpPr>
            <p:cNvPr id="335" name="Straight Connector 334"/>
            <p:cNvCxnSpPr>
              <a:stCxn id="448" idx="2"/>
              <a:endCxn id="444" idx="7"/>
            </p:cNvCxnSpPr>
            <p:nvPr/>
          </p:nvCxnSpPr>
          <p:spPr>
            <a:xfrm flipH="1">
              <a:off x="8784133" y="1268220"/>
              <a:ext cx="247101" cy="11082"/>
            </a:xfrm>
            <a:prstGeom prst="line">
              <a:avLst/>
            </a:prstGeom>
            <a:noFill/>
            <a:ln w="38100" cap="flat" cmpd="sng" algn="ctr">
              <a:solidFill>
                <a:srgbClr val="D9D9D9"/>
              </a:solidFill>
              <a:prstDash val="solid"/>
            </a:ln>
            <a:effectLst/>
          </p:spPr>
        </p:cxnSp>
        <p:cxnSp>
          <p:nvCxnSpPr>
            <p:cNvPr id="336" name="Straight Connector 335"/>
            <p:cNvCxnSpPr>
              <a:stCxn id="447" idx="3"/>
              <a:endCxn id="444" idx="7"/>
            </p:cNvCxnSpPr>
            <p:nvPr/>
          </p:nvCxnSpPr>
          <p:spPr>
            <a:xfrm flipH="1">
              <a:off x="8784133" y="1126496"/>
              <a:ext cx="99267" cy="152806"/>
            </a:xfrm>
            <a:prstGeom prst="line">
              <a:avLst/>
            </a:prstGeom>
            <a:noFill/>
            <a:ln w="38100" cap="flat" cmpd="sng" algn="ctr">
              <a:solidFill>
                <a:srgbClr val="D9D9D9"/>
              </a:solidFill>
              <a:prstDash val="solid"/>
            </a:ln>
            <a:effectLst/>
          </p:spPr>
        </p:cxnSp>
        <p:cxnSp>
          <p:nvCxnSpPr>
            <p:cNvPr id="338" name="Straight Connector 337"/>
            <p:cNvCxnSpPr>
              <a:stCxn id="446" idx="4"/>
              <a:endCxn id="444" idx="7"/>
            </p:cNvCxnSpPr>
            <p:nvPr/>
          </p:nvCxnSpPr>
          <p:spPr>
            <a:xfrm>
              <a:off x="8735752" y="1094104"/>
              <a:ext cx="48381" cy="185198"/>
            </a:xfrm>
            <a:prstGeom prst="line">
              <a:avLst/>
            </a:prstGeom>
            <a:noFill/>
            <a:ln w="38100" cap="flat" cmpd="sng" algn="ctr">
              <a:solidFill>
                <a:srgbClr val="D9D9D9"/>
              </a:solidFill>
              <a:prstDash val="solid"/>
            </a:ln>
            <a:effectLst/>
          </p:spPr>
        </p:cxnSp>
        <p:cxnSp>
          <p:nvCxnSpPr>
            <p:cNvPr id="339" name="Straight Connector 338"/>
            <p:cNvCxnSpPr>
              <a:stCxn id="235" idx="0"/>
            </p:cNvCxnSpPr>
            <p:nvPr/>
          </p:nvCxnSpPr>
          <p:spPr>
            <a:xfrm flipV="1">
              <a:off x="10250003" y="-141512"/>
              <a:ext cx="147917" cy="1180936"/>
            </a:xfrm>
            <a:prstGeom prst="line">
              <a:avLst/>
            </a:prstGeom>
            <a:noFill/>
            <a:ln w="38100" cap="flat" cmpd="sng" algn="ctr">
              <a:solidFill>
                <a:srgbClr val="D9D9D9"/>
              </a:solidFill>
              <a:prstDash val="solid"/>
            </a:ln>
            <a:effectLst/>
          </p:spPr>
        </p:cxnSp>
        <p:cxnSp>
          <p:nvCxnSpPr>
            <p:cNvPr id="341" name="Straight Connector 340"/>
            <p:cNvCxnSpPr>
              <a:stCxn id="449" idx="5"/>
              <a:endCxn id="453" idx="1"/>
            </p:cNvCxnSpPr>
            <p:nvPr/>
          </p:nvCxnSpPr>
          <p:spPr>
            <a:xfrm>
              <a:off x="9783636" y="3078959"/>
              <a:ext cx="36232" cy="127731"/>
            </a:xfrm>
            <a:prstGeom prst="line">
              <a:avLst/>
            </a:prstGeom>
            <a:noFill/>
            <a:ln w="38100" cap="flat" cmpd="sng" algn="ctr">
              <a:solidFill>
                <a:srgbClr val="D9D9D9"/>
              </a:solidFill>
              <a:prstDash val="solid"/>
            </a:ln>
            <a:effectLst/>
          </p:spPr>
        </p:cxnSp>
        <p:cxnSp>
          <p:nvCxnSpPr>
            <p:cNvPr id="342" name="Straight Connector 341"/>
            <p:cNvCxnSpPr>
              <a:stCxn id="449" idx="5"/>
              <a:endCxn id="450" idx="1"/>
            </p:cNvCxnSpPr>
            <p:nvPr/>
          </p:nvCxnSpPr>
          <p:spPr>
            <a:xfrm>
              <a:off x="9783636" y="3078959"/>
              <a:ext cx="191017" cy="65090"/>
            </a:xfrm>
            <a:prstGeom prst="line">
              <a:avLst/>
            </a:prstGeom>
            <a:noFill/>
            <a:ln w="38100" cap="flat" cmpd="sng" algn="ctr">
              <a:solidFill>
                <a:srgbClr val="D9D9D9"/>
              </a:solidFill>
              <a:prstDash val="solid"/>
            </a:ln>
            <a:effectLst/>
          </p:spPr>
        </p:cxnSp>
        <p:cxnSp>
          <p:nvCxnSpPr>
            <p:cNvPr id="343" name="Straight Connector 342"/>
            <p:cNvCxnSpPr>
              <a:stCxn id="449" idx="6"/>
              <a:endCxn id="452" idx="2"/>
            </p:cNvCxnSpPr>
            <p:nvPr/>
          </p:nvCxnSpPr>
          <p:spPr>
            <a:xfrm flipV="1">
              <a:off x="9833592" y="2922774"/>
              <a:ext cx="233619" cy="35579"/>
            </a:xfrm>
            <a:prstGeom prst="line">
              <a:avLst/>
            </a:prstGeom>
            <a:noFill/>
            <a:ln w="38100" cap="flat" cmpd="sng" algn="ctr">
              <a:solidFill>
                <a:srgbClr val="D9D9D9"/>
              </a:solidFill>
              <a:prstDash val="solid"/>
            </a:ln>
            <a:effectLst/>
          </p:spPr>
        </p:cxnSp>
        <p:cxnSp>
          <p:nvCxnSpPr>
            <p:cNvPr id="344" name="Straight Connector 343"/>
            <p:cNvCxnSpPr>
              <a:stCxn id="449" idx="7"/>
              <a:endCxn id="457" idx="3"/>
            </p:cNvCxnSpPr>
            <p:nvPr/>
          </p:nvCxnSpPr>
          <p:spPr>
            <a:xfrm flipV="1">
              <a:off x="9783636" y="2761644"/>
              <a:ext cx="108432" cy="76103"/>
            </a:xfrm>
            <a:prstGeom prst="line">
              <a:avLst/>
            </a:prstGeom>
            <a:noFill/>
            <a:ln w="38100" cap="flat" cmpd="sng" algn="ctr">
              <a:solidFill>
                <a:srgbClr val="D9D9D9"/>
              </a:solidFill>
              <a:prstDash val="solid"/>
            </a:ln>
            <a:effectLst/>
          </p:spPr>
        </p:cxnSp>
        <p:cxnSp>
          <p:nvCxnSpPr>
            <p:cNvPr id="345" name="Straight Connector 344"/>
            <p:cNvCxnSpPr>
              <a:stCxn id="439" idx="3"/>
              <a:endCxn id="242" idx="7"/>
            </p:cNvCxnSpPr>
            <p:nvPr/>
          </p:nvCxnSpPr>
          <p:spPr>
            <a:xfrm flipH="1">
              <a:off x="11155010" y="3968656"/>
              <a:ext cx="236155" cy="367830"/>
            </a:xfrm>
            <a:prstGeom prst="line">
              <a:avLst/>
            </a:prstGeom>
            <a:noFill/>
            <a:ln w="38100" cap="flat" cmpd="sng" algn="ctr">
              <a:solidFill>
                <a:srgbClr val="D9D9D9"/>
              </a:solidFill>
              <a:prstDash val="solid"/>
            </a:ln>
            <a:effectLst/>
          </p:spPr>
        </p:cxnSp>
        <p:cxnSp>
          <p:nvCxnSpPr>
            <p:cNvPr id="346" name="Straight Connector 345"/>
            <p:cNvCxnSpPr>
              <a:stCxn id="441" idx="2"/>
              <a:endCxn id="242" idx="7"/>
            </p:cNvCxnSpPr>
            <p:nvPr/>
          </p:nvCxnSpPr>
          <p:spPr>
            <a:xfrm flipH="1">
              <a:off x="11155010" y="4227790"/>
              <a:ext cx="817662" cy="108696"/>
            </a:xfrm>
            <a:prstGeom prst="line">
              <a:avLst/>
            </a:prstGeom>
            <a:noFill/>
            <a:ln w="38100" cap="flat" cmpd="sng" algn="ctr">
              <a:solidFill>
                <a:srgbClr val="D9D9D9"/>
              </a:solidFill>
              <a:prstDash val="solid"/>
            </a:ln>
            <a:effectLst/>
          </p:spPr>
        </p:cxnSp>
        <p:cxnSp>
          <p:nvCxnSpPr>
            <p:cNvPr id="348" name="Straight Connector 347"/>
            <p:cNvCxnSpPr>
              <a:stCxn id="253" idx="1"/>
              <a:endCxn id="434" idx="4"/>
            </p:cNvCxnSpPr>
            <p:nvPr/>
          </p:nvCxnSpPr>
          <p:spPr>
            <a:xfrm flipV="1">
              <a:off x="841178" y="483746"/>
              <a:ext cx="152422" cy="827797"/>
            </a:xfrm>
            <a:prstGeom prst="line">
              <a:avLst/>
            </a:prstGeom>
            <a:noFill/>
            <a:ln w="38100" cap="flat" cmpd="sng" algn="ctr">
              <a:solidFill>
                <a:srgbClr val="D9D9D9"/>
              </a:solidFill>
              <a:prstDash val="solid"/>
            </a:ln>
            <a:effectLst/>
          </p:spPr>
        </p:cxnSp>
        <p:cxnSp>
          <p:nvCxnSpPr>
            <p:cNvPr id="349" name="Straight Connector 348"/>
            <p:cNvCxnSpPr>
              <a:stCxn id="253" idx="1"/>
              <a:endCxn id="431" idx="4"/>
            </p:cNvCxnSpPr>
            <p:nvPr/>
          </p:nvCxnSpPr>
          <p:spPr>
            <a:xfrm flipH="1" flipV="1">
              <a:off x="441630" y="628631"/>
              <a:ext cx="399548" cy="682912"/>
            </a:xfrm>
            <a:prstGeom prst="line">
              <a:avLst/>
            </a:prstGeom>
            <a:noFill/>
            <a:ln w="38100" cap="flat" cmpd="sng" algn="ctr">
              <a:solidFill>
                <a:srgbClr val="D9D9D9"/>
              </a:solidFill>
              <a:prstDash val="solid"/>
            </a:ln>
            <a:effectLst/>
          </p:spPr>
        </p:cxnSp>
        <p:cxnSp>
          <p:nvCxnSpPr>
            <p:cNvPr id="351" name="Straight Connector 350"/>
            <p:cNvCxnSpPr>
              <a:stCxn id="253" idx="1"/>
              <a:endCxn id="433" idx="5"/>
            </p:cNvCxnSpPr>
            <p:nvPr/>
          </p:nvCxnSpPr>
          <p:spPr>
            <a:xfrm flipH="1" flipV="1">
              <a:off x="242977" y="876599"/>
              <a:ext cx="598201" cy="434944"/>
            </a:xfrm>
            <a:prstGeom prst="line">
              <a:avLst/>
            </a:prstGeom>
            <a:noFill/>
            <a:ln w="38100" cap="flat" cmpd="sng" algn="ctr">
              <a:solidFill>
                <a:srgbClr val="D9D9D9"/>
              </a:solidFill>
              <a:prstDash val="solid"/>
            </a:ln>
            <a:effectLst/>
          </p:spPr>
        </p:cxnSp>
        <p:cxnSp>
          <p:nvCxnSpPr>
            <p:cNvPr id="352" name="Straight Connector 351"/>
            <p:cNvCxnSpPr>
              <a:stCxn id="253" idx="1"/>
              <a:endCxn id="432" idx="3"/>
            </p:cNvCxnSpPr>
            <p:nvPr/>
          </p:nvCxnSpPr>
          <p:spPr>
            <a:xfrm flipH="1" flipV="1">
              <a:off x="630414" y="535056"/>
              <a:ext cx="210764" cy="776487"/>
            </a:xfrm>
            <a:prstGeom prst="line">
              <a:avLst/>
            </a:prstGeom>
            <a:noFill/>
            <a:ln w="38100" cap="flat" cmpd="sng" algn="ctr">
              <a:solidFill>
                <a:srgbClr val="D9D9D9"/>
              </a:solidFill>
              <a:prstDash val="solid"/>
            </a:ln>
            <a:effectLst/>
          </p:spPr>
        </p:cxnSp>
      </p:grpSp>
      <p:grpSp>
        <p:nvGrpSpPr>
          <p:cNvPr id="353" name="4 lines"/>
          <p:cNvGrpSpPr/>
          <p:nvPr/>
        </p:nvGrpSpPr>
        <p:grpSpPr>
          <a:xfrm>
            <a:off x="-254944" y="-15770"/>
            <a:ext cx="13457079" cy="7512486"/>
            <a:chOff x="-255862" y="-30783"/>
            <a:chExt cx="13458987" cy="7513552"/>
          </a:xfrm>
        </p:grpSpPr>
        <p:cxnSp>
          <p:nvCxnSpPr>
            <p:cNvPr id="354" name="Straight Connector 353"/>
            <p:cNvCxnSpPr/>
            <p:nvPr/>
          </p:nvCxnSpPr>
          <p:spPr>
            <a:xfrm flipV="1">
              <a:off x="12081601" y="1377506"/>
              <a:ext cx="1121524" cy="329396"/>
            </a:xfrm>
            <a:prstGeom prst="line">
              <a:avLst/>
            </a:prstGeom>
            <a:noFill/>
            <a:ln w="38100" cap="flat" cmpd="sng" algn="ctr">
              <a:solidFill>
                <a:srgbClr val="D9D9D9"/>
              </a:solidFill>
              <a:prstDash val="solid"/>
            </a:ln>
            <a:effectLst/>
          </p:spPr>
        </p:cxnSp>
        <p:cxnSp>
          <p:nvCxnSpPr>
            <p:cNvPr id="355" name="Straight Connector 354"/>
            <p:cNvCxnSpPr/>
            <p:nvPr/>
          </p:nvCxnSpPr>
          <p:spPr>
            <a:xfrm flipV="1">
              <a:off x="11808707" y="2857055"/>
              <a:ext cx="1065776" cy="86784"/>
            </a:xfrm>
            <a:prstGeom prst="line">
              <a:avLst/>
            </a:prstGeom>
            <a:noFill/>
            <a:ln w="38100" cap="flat" cmpd="sng" algn="ctr">
              <a:solidFill>
                <a:srgbClr val="D9D9D9"/>
              </a:solidFill>
              <a:prstDash val="solid"/>
            </a:ln>
            <a:effectLst/>
          </p:spPr>
        </p:cxnSp>
        <p:cxnSp>
          <p:nvCxnSpPr>
            <p:cNvPr id="356" name="Straight Connector 355"/>
            <p:cNvCxnSpPr/>
            <p:nvPr/>
          </p:nvCxnSpPr>
          <p:spPr>
            <a:xfrm>
              <a:off x="11637272" y="3163807"/>
              <a:ext cx="1328804" cy="269989"/>
            </a:xfrm>
            <a:prstGeom prst="line">
              <a:avLst/>
            </a:prstGeom>
            <a:noFill/>
            <a:ln w="38100" cap="flat" cmpd="sng" algn="ctr">
              <a:solidFill>
                <a:srgbClr val="D9D9D9"/>
              </a:solidFill>
              <a:prstDash val="solid"/>
            </a:ln>
            <a:effectLst/>
          </p:spPr>
        </p:cxnSp>
        <p:cxnSp>
          <p:nvCxnSpPr>
            <p:cNvPr id="358" name="Straight Connector 357"/>
            <p:cNvCxnSpPr>
              <a:stCxn id="393" idx="5"/>
              <a:endCxn id="403" idx="7"/>
            </p:cNvCxnSpPr>
            <p:nvPr/>
          </p:nvCxnSpPr>
          <p:spPr>
            <a:xfrm flipH="1">
              <a:off x="10934299" y="6203592"/>
              <a:ext cx="140934" cy="492362"/>
            </a:xfrm>
            <a:prstGeom prst="line">
              <a:avLst/>
            </a:prstGeom>
            <a:noFill/>
            <a:ln w="38100" cap="flat" cmpd="sng" algn="ctr">
              <a:solidFill>
                <a:srgbClr val="D9D9D9"/>
              </a:solidFill>
              <a:prstDash val="solid"/>
            </a:ln>
            <a:effectLst/>
          </p:spPr>
        </p:cxnSp>
        <p:cxnSp>
          <p:nvCxnSpPr>
            <p:cNvPr id="359" name="Straight Connector 358"/>
            <p:cNvCxnSpPr/>
            <p:nvPr/>
          </p:nvCxnSpPr>
          <p:spPr>
            <a:xfrm flipV="1">
              <a:off x="11752217" y="316299"/>
              <a:ext cx="1295803" cy="412956"/>
            </a:xfrm>
            <a:prstGeom prst="line">
              <a:avLst/>
            </a:prstGeom>
            <a:noFill/>
            <a:ln w="38100" cap="flat" cmpd="sng" algn="ctr">
              <a:solidFill>
                <a:srgbClr val="D9D9D9"/>
              </a:solidFill>
              <a:prstDash val="solid"/>
            </a:ln>
            <a:effectLst/>
          </p:spPr>
        </p:cxnSp>
        <p:cxnSp>
          <p:nvCxnSpPr>
            <p:cNvPr id="361" name="Straight Connector 360"/>
            <p:cNvCxnSpPr/>
            <p:nvPr/>
          </p:nvCxnSpPr>
          <p:spPr>
            <a:xfrm>
              <a:off x="11580782" y="949223"/>
              <a:ext cx="1328804" cy="269989"/>
            </a:xfrm>
            <a:prstGeom prst="line">
              <a:avLst/>
            </a:prstGeom>
            <a:noFill/>
            <a:ln w="38100" cap="flat" cmpd="sng" algn="ctr">
              <a:solidFill>
                <a:srgbClr val="D9D9D9"/>
              </a:solidFill>
              <a:prstDash val="solid"/>
            </a:ln>
            <a:effectLst/>
          </p:spPr>
        </p:cxnSp>
        <p:cxnSp>
          <p:nvCxnSpPr>
            <p:cNvPr id="362" name="Straight Connector 361"/>
            <p:cNvCxnSpPr>
              <a:stCxn id="436" idx="7"/>
              <a:endCxn id="435" idx="3"/>
            </p:cNvCxnSpPr>
            <p:nvPr/>
          </p:nvCxnSpPr>
          <p:spPr>
            <a:xfrm flipV="1">
              <a:off x="1558422" y="6265575"/>
              <a:ext cx="145521" cy="580832"/>
            </a:xfrm>
            <a:prstGeom prst="line">
              <a:avLst/>
            </a:prstGeom>
            <a:noFill/>
            <a:ln w="38100" cap="flat" cmpd="sng" algn="ctr">
              <a:solidFill>
                <a:srgbClr val="D9D9D9"/>
              </a:solidFill>
              <a:prstDash val="solid"/>
            </a:ln>
            <a:effectLst/>
          </p:spPr>
        </p:cxnSp>
        <p:cxnSp>
          <p:nvCxnSpPr>
            <p:cNvPr id="363" name="Straight Connector 362"/>
            <p:cNvCxnSpPr>
              <a:stCxn id="438" idx="7"/>
              <a:endCxn id="435" idx="3"/>
            </p:cNvCxnSpPr>
            <p:nvPr/>
          </p:nvCxnSpPr>
          <p:spPr>
            <a:xfrm flipV="1">
              <a:off x="947497" y="6265575"/>
              <a:ext cx="756446" cy="846019"/>
            </a:xfrm>
            <a:prstGeom prst="line">
              <a:avLst/>
            </a:prstGeom>
            <a:noFill/>
            <a:ln w="38100" cap="flat" cmpd="sng" algn="ctr">
              <a:solidFill>
                <a:srgbClr val="D9D9D9"/>
              </a:solidFill>
              <a:prstDash val="solid"/>
            </a:ln>
            <a:effectLst/>
          </p:spPr>
        </p:cxnSp>
        <p:cxnSp>
          <p:nvCxnSpPr>
            <p:cNvPr id="364" name="Straight Connector 363"/>
            <p:cNvCxnSpPr>
              <a:stCxn id="414" idx="4"/>
              <a:endCxn id="240" idx="2"/>
            </p:cNvCxnSpPr>
            <p:nvPr/>
          </p:nvCxnSpPr>
          <p:spPr>
            <a:xfrm>
              <a:off x="645995" y="4419121"/>
              <a:ext cx="358658" cy="755745"/>
            </a:xfrm>
            <a:prstGeom prst="line">
              <a:avLst/>
            </a:prstGeom>
            <a:noFill/>
            <a:ln w="38100" cap="flat" cmpd="sng" algn="ctr">
              <a:solidFill>
                <a:srgbClr val="D9D9D9"/>
              </a:solidFill>
              <a:prstDash val="solid"/>
            </a:ln>
            <a:effectLst/>
          </p:spPr>
        </p:cxnSp>
        <p:cxnSp>
          <p:nvCxnSpPr>
            <p:cNvPr id="365" name="Straight Connector 364"/>
            <p:cNvCxnSpPr>
              <a:stCxn id="413" idx="4"/>
              <a:endCxn id="240" idx="2"/>
            </p:cNvCxnSpPr>
            <p:nvPr/>
          </p:nvCxnSpPr>
          <p:spPr>
            <a:xfrm>
              <a:off x="213458" y="4614336"/>
              <a:ext cx="791195" cy="560530"/>
            </a:xfrm>
            <a:prstGeom prst="line">
              <a:avLst/>
            </a:prstGeom>
            <a:noFill/>
            <a:ln w="38100" cap="flat" cmpd="sng" algn="ctr">
              <a:solidFill>
                <a:srgbClr val="D9D9D9"/>
              </a:solidFill>
              <a:prstDash val="solid"/>
            </a:ln>
            <a:effectLst/>
          </p:spPr>
        </p:cxnSp>
        <p:cxnSp>
          <p:nvCxnSpPr>
            <p:cNvPr id="366" name="Straight Connector 365"/>
            <p:cNvCxnSpPr>
              <a:stCxn id="415" idx="5"/>
              <a:endCxn id="240" idx="2"/>
            </p:cNvCxnSpPr>
            <p:nvPr/>
          </p:nvCxnSpPr>
          <p:spPr>
            <a:xfrm>
              <a:off x="-9243" y="4915309"/>
              <a:ext cx="1013896" cy="259557"/>
            </a:xfrm>
            <a:prstGeom prst="line">
              <a:avLst/>
            </a:prstGeom>
            <a:noFill/>
            <a:ln w="38100" cap="flat" cmpd="sng" algn="ctr">
              <a:solidFill>
                <a:srgbClr val="D9D9D9"/>
              </a:solidFill>
              <a:prstDash val="solid"/>
            </a:ln>
            <a:effectLst/>
          </p:spPr>
        </p:cxnSp>
        <p:cxnSp>
          <p:nvCxnSpPr>
            <p:cNvPr id="367" name="Straight Connector 366"/>
            <p:cNvCxnSpPr>
              <a:endCxn id="240" idx="3"/>
            </p:cNvCxnSpPr>
            <p:nvPr/>
          </p:nvCxnSpPr>
          <p:spPr>
            <a:xfrm flipV="1">
              <a:off x="-66129" y="5512125"/>
              <a:ext cx="987813" cy="544571"/>
            </a:xfrm>
            <a:prstGeom prst="line">
              <a:avLst/>
            </a:prstGeom>
            <a:noFill/>
            <a:ln w="38100" cap="flat" cmpd="sng" algn="ctr">
              <a:solidFill>
                <a:srgbClr val="D9D9D9"/>
              </a:solidFill>
              <a:prstDash val="solid"/>
            </a:ln>
            <a:effectLst/>
          </p:spPr>
        </p:cxnSp>
        <p:cxnSp>
          <p:nvCxnSpPr>
            <p:cNvPr id="368" name="Straight Connector 367"/>
            <p:cNvCxnSpPr>
              <a:endCxn id="240" idx="4"/>
            </p:cNvCxnSpPr>
            <p:nvPr/>
          </p:nvCxnSpPr>
          <p:spPr>
            <a:xfrm flipV="1">
              <a:off x="-28288" y="5799009"/>
              <a:ext cx="1119520" cy="1404655"/>
            </a:xfrm>
            <a:prstGeom prst="line">
              <a:avLst/>
            </a:prstGeom>
            <a:noFill/>
            <a:ln w="38100" cap="flat" cmpd="sng" algn="ctr">
              <a:solidFill>
                <a:srgbClr val="D9D9D9"/>
              </a:solidFill>
              <a:prstDash val="solid"/>
            </a:ln>
            <a:effectLst/>
          </p:spPr>
        </p:cxnSp>
        <p:cxnSp>
          <p:nvCxnSpPr>
            <p:cNvPr id="370" name="Straight Connector 369"/>
            <p:cNvCxnSpPr>
              <a:endCxn id="240" idx="3"/>
            </p:cNvCxnSpPr>
            <p:nvPr/>
          </p:nvCxnSpPr>
          <p:spPr>
            <a:xfrm flipV="1">
              <a:off x="-255862" y="5512125"/>
              <a:ext cx="1177546" cy="1134427"/>
            </a:xfrm>
            <a:prstGeom prst="line">
              <a:avLst/>
            </a:prstGeom>
            <a:noFill/>
            <a:ln w="38100" cap="flat" cmpd="sng" algn="ctr">
              <a:solidFill>
                <a:srgbClr val="D9D9D9"/>
              </a:solidFill>
              <a:prstDash val="solid"/>
            </a:ln>
            <a:effectLst/>
          </p:spPr>
        </p:cxnSp>
        <p:cxnSp>
          <p:nvCxnSpPr>
            <p:cNvPr id="371" name="Straight Connector 370"/>
            <p:cNvCxnSpPr>
              <a:endCxn id="435" idx="4"/>
            </p:cNvCxnSpPr>
            <p:nvPr/>
          </p:nvCxnSpPr>
          <p:spPr>
            <a:xfrm flipH="1" flipV="1">
              <a:off x="1889477" y="6319136"/>
              <a:ext cx="77923" cy="941577"/>
            </a:xfrm>
            <a:prstGeom prst="line">
              <a:avLst/>
            </a:prstGeom>
            <a:noFill/>
            <a:ln w="38100" cap="flat" cmpd="sng" algn="ctr">
              <a:solidFill>
                <a:srgbClr val="D9D9D9"/>
              </a:solidFill>
              <a:prstDash val="solid"/>
            </a:ln>
            <a:effectLst/>
          </p:spPr>
        </p:cxnSp>
        <p:cxnSp>
          <p:nvCxnSpPr>
            <p:cNvPr id="373" name="Straight Connector 372"/>
            <p:cNvCxnSpPr>
              <a:endCxn id="439" idx="6"/>
            </p:cNvCxnSpPr>
            <p:nvPr/>
          </p:nvCxnSpPr>
          <p:spPr>
            <a:xfrm flipH="1">
              <a:off x="11532681" y="3647505"/>
              <a:ext cx="1107404" cy="228845"/>
            </a:xfrm>
            <a:prstGeom prst="line">
              <a:avLst/>
            </a:prstGeom>
            <a:noFill/>
            <a:ln w="38100" cap="flat" cmpd="sng" algn="ctr">
              <a:solidFill>
                <a:srgbClr val="D9D9D9"/>
              </a:solidFill>
              <a:prstDash val="solid"/>
            </a:ln>
            <a:effectLst/>
          </p:spPr>
        </p:cxnSp>
        <p:cxnSp>
          <p:nvCxnSpPr>
            <p:cNvPr id="375" name="Straight Connector 374"/>
            <p:cNvCxnSpPr>
              <a:stCxn id="393" idx="6"/>
            </p:cNvCxnSpPr>
            <p:nvPr/>
          </p:nvCxnSpPr>
          <p:spPr>
            <a:xfrm>
              <a:off x="11408285" y="6101621"/>
              <a:ext cx="1002256" cy="1381148"/>
            </a:xfrm>
            <a:prstGeom prst="line">
              <a:avLst/>
            </a:prstGeom>
            <a:noFill/>
            <a:ln w="38100" cap="flat" cmpd="sng" algn="ctr">
              <a:solidFill>
                <a:srgbClr val="D9D9D9"/>
              </a:solidFill>
              <a:prstDash val="solid"/>
            </a:ln>
            <a:effectLst/>
          </p:spPr>
        </p:cxnSp>
        <p:cxnSp>
          <p:nvCxnSpPr>
            <p:cNvPr id="376" name="Straight Connector 375"/>
            <p:cNvCxnSpPr>
              <a:stCxn id="433" idx="0"/>
            </p:cNvCxnSpPr>
            <p:nvPr/>
          </p:nvCxnSpPr>
          <p:spPr>
            <a:xfrm flipH="1" flipV="1">
              <a:off x="-44385" y="-30783"/>
              <a:ext cx="195056" cy="765866"/>
            </a:xfrm>
            <a:prstGeom prst="line">
              <a:avLst/>
            </a:prstGeom>
            <a:noFill/>
            <a:ln w="38100" cap="flat" cmpd="sng" algn="ctr">
              <a:solidFill>
                <a:srgbClr val="D9D9D9"/>
              </a:solidFill>
              <a:prstDash val="solid"/>
            </a:ln>
            <a:effectLst/>
          </p:spPr>
        </p:cxnSp>
        <p:cxnSp>
          <p:nvCxnSpPr>
            <p:cNvPr id="378" name="Straight Connector 377"/>
            <p:cNvCxnSpPr>
              <a:endCxn id="433" idx="3"/>
            </p:cNvCxnSpPr>
            <p:nvPr/>
          </p:nvCxnSpPr>
          <p:spPr>
            <a:xfrm flipV="1">
              <a:off x="-17296" y="900420"/>
              <a:ext cx="133170" cy="192775"/>
            </a:xfrm>
            <a:prstGeom prst="line">
              <a:avLst/>
            </a:prstGeom>
            <a:noFill/>
            <a:ln w="38100" cap="flat" cmpd="sng" algn="ctr">
              <a:solidFill>
                <a:srgbClr val="D9D9D9"/>
              </a:solidFill>
              <a:prstDash val="solid"/>
            </a:ln>
            <a:effectLst/>
          </p:spPr>
        </p:cxnSp>
      </p:grpSp>
      <p:cxnSp>
        <p:nvCxnSpPr>
          <p:cNvPr id="379" name="First connector"/>
          <p:cNvCxnSpPr/>
          <p:nvPr/>
        </p:nvCxnSpPr>
        <p:spPr>
          <a:xfrm>
            <a:off x="-280041" y="3497262"/>
            <a:ext cx="5394194" cy="0"/>
          </a:xfrm>
          <a:prstGeom prst="line">
            <a:avLst/>
          </a:prstGeom>
          <a:noFill/>
          <a:ln w="57150" cap="flat" cmpd="sng" algn="ctr">
            <a:solidFill>
              <a:srgbClr val="FFFFFF">
                <a:lumMod val="85000"/>
              </a:srgbClr>
            </a:solidFill>
            <a:prstDash val="solid"/>
            <a:headEnd type="none"/>
            <a:tailEnd type="none"/>
          </a:ln>
          <a:effectLst/>
        </p:spPr>
      </p:cxnSp>
      <p:sp>
        <p:nvSpPr>
          <p:cNvPr id="381" name="Freeform 18"/>
          <p:cNvSpPr>
            <a:spLocks noChangeAspect="1" noEditPoints="1"/>
          </p:cNvSpPr>
          <p:nvPr/>
        </p:nvSpPr>
        <p:spPr bwMode="auto">
          <a:xfrm>
            <a:off x="5082639" y="1175255"/>
            <a:ext cx="772107" cy="548562"/>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382" name="Freeform 18"/>
          <p:cNvSpPr>
            <a:spLocks noChangeAspect="1" noEditPoints="1"/>
          </p:cNvSpPr>
          <p:nvPr/>
        </p:nvSpPr>
        <p:spPr bwMode="auto">
          <a:xfrm>
            <a:off x="9865943" y="1431225"/>
            <a:ext cx="772107" cy="548562"/>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384" name="Freeform 83"/>
          <p:cNvSpPr>
            <a:spLocks noChangeAspect="1" noEditPoints="1"/>
          </p:cNvSpPr>
          <p:nvPr/>
        </p:nvSpPr>
        <p:spPr bwMode="auto">
          <a:xfrm>
            <a:off x="649091" y="1534242"/>
            <a:ext cx="621088" cy="353065"/>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385" name="Freeform 83"/>
          <p:cNvSpPr>
            <a:spLocks noChangeAspect="1" noEditPoints="1"/>
          </p:cNvSpPr>
          <p:nvPr/>
        </p:nvSpPr>
        <p:spPr bwMode="auto">
          <a:xfrm>
            <a:off x="10017724" y="4017095"/>
            <a:ext cx="964992" cy="548562"/>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387" name="Freeform 83"/>
          <p:cNvSpPr>
            <a:spLocks noChangeAspect="1" noEditPoints="1"/>
          </p:cNvSpPr>
          <p:nvPr/>
        </p:nvSpPr>
        <p:spPr bwMode="auto">
          <a:xfrm>
            <a:off x="1065204" y="5254225"/>
            <a:ext cx="576486" cy="327712"/>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388" name="Freeform 18"/>
          <p:cNvSpPr>
            <a:spLocks noChangeAspect="1" noEditPoints="1"/>
          </p:cNvSpPr>
          <p:nvPr/>
        </p:nvSpPr>
        <p:spPr bwMode="auto">
          <a:xfrm>
            <a:off x="5635514" y="3077182"/>
            <a:ext cx="1173930" cy="834048"/>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389" name="Oval 388"/>
          <p:cNvSpPr/>
          <p:nvPr/>
        </p:nvSpPr>
        <p:spPr>
          <a:xfrm rot="20370523">
            <a:off x="3379204" y="5872300"/>
            <a:ext cx="1353540" cy="135354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390" name="Oval 389"/>
          <p:cNvSpPr/>
          <p:nvPr/>
        </p:nvSpPr>
        <p:spPr>
          <a:xfrm rot="17658319">
            <a:off x="5373205" y="6341076"/>
            <a:ext cx="661243" cy="661243"/>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391" name="Freeform 83"/>
          <p:cNvSpPr>
            <a:spLocks noChangeAspect="1" noEditPoints="1"/>
          </p:cNvSpPr>
          <p:nvPr/>
        </p:nvSpPr>
        <p:spPr bwMode="auto">
          <a:xfrm>
            <a:off x="3576776" y="6276663"/>
            <a:ext cx="958396" cy="544815"/>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393" name="Oval 392"/>
          <p:cNvSpPr/>
          <p:nvPr/>
        </p:nvSpPr>
        <p:spPr>
          <a:xfrm rot="2893360">
            <a:off x="10639522" y="5296578"/>
            <a:ext cx="921871" cy="92187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394" name="Oval 393"/>
          <p:cNvSpPr/>
          <p:nvPr/>
        </p:nvSpPr>
        <p:spPr>
          <a:xfrm rot="8118791">
            <a:off x="8883437" y="5785078"/>
            <a:ext cx="679904" cy="67990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396" name="Oval 395"/>
          <p:cNvSpPr/>
          <p:nvPr/>
        </p:nvSpPr>
        <p:spPr>
          <a:xfrm rot="6117955">
            <a:off x="9557990" y="6318952"/>
            <a:ext cx="528406" cy="528406"/>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397" name="Freeform 6"/>
          <p:cNvSpPr>
            <a:spLocks noChangeAspect="1" noEditPoints="1"/>
          </p:cNvSpPr>
          <p:nvPr/>
        </p:nvSpPr>
        <p:spPr bwMode="auto">
          <a:xfrm>
            <a:off x="9662531" y="6495929"/>
            <a:ext cx="286035" cy="213165"/>
          </a:xfrm>
          <a:custGeom>
            <a:avLst/>
            <a:gdLst>
              <a:gd name="T0" fmla="*/ 1039 w 1068"/>
              <a:gd name="T1" fmla="*/ 0 h 796"/>
              <a:gd name="T2" fmla="*/ 189 w 1068"/>
              <a:gd name="T3" fmla="*/ 0 h 796"/>
              <a:gd name="T4" fmla="*/ 158 w 1068"/>
              <a:gd name="T5" fmla="*/ 28 h 796"/>
              <a:gd name="T6" fmla="*/ 158 w 1068"/>
              <a:gd name="T7" fmla="*/ 156 h 796"/>
              <a:gd name="T8" fmla="*/ 8 w 1068"/>
              <a:gd name="T9" fmla="*/ 156 h 796"/>
              <a:gd name="T10" fmla="*/ 0 w 1068"/>
              <a:gd name="T11" fmla="*/ 164 h 796"/>
              <a:gd name="T12" fmla="*/ 0 w 1068"/>
              <a:gd name="T13" fmla="*/ 289 h 796"/>
              <a:gd name="T14" fmla="*/ 0 w 1068"/>
              <a:gd name="T15" fmla="*/ 297 h 796"/>
              <a:gd name="T16" fmla="*/ 0 w 1068"/>
              <a:gd name="T17" fmla="*/ 788 h 796"/>
              <a:gd name="T18" fmla="*/ 8 w 1068"/>
              <a:gd name="T19" fmla="*/ 796 h 796"/>
              <a:gd name="T20" fmla="*/ 309 w 1068"/>
              <a:gd name="T21" fmla="*/ 796 h 796"/>
              <a:gd name="T22" fmla="*/ 317 w 1068"/>
              <a:gd name="T23" fmla="*/ 788 h 796"/>
              <a:gd name="T24" fmla="*/ 317 w 1068"/>
              <a:gd name="T25" fmla="*/ 666 h 796"/>
              <a:gd name="T26" fmla="*/ 469 w 1068"/>
              <a:gd name="T27" fmla="*/ 666 h 796"/>
              <a:gd name="T28" fmla="*/ 469 w 1068"/>
              <a:gd name="T29" fmla="*/ 711 h 796"/>
              <a:gd name="T30" fmla="*/ 406 w 1068"/>
              <a:gd name="T31" fmla="*/ 769 h 796"/>
              <a:gd name="T32" fmla="*/ 837 w 1068"/>
              <a:gd name="T33" fmla="*/ 769 h 796"/>
              <a:gd name="T34" fmla="*/ 776 w 1068"/>
              <a:gd name="T35" fmla="*/ 711 h 796"/>
              <a:gd name="T36" fmla="*/ 776 w 1068"/>
              <a:gd name="T37" fmla="*/ 666 h 796"/>
              <a:gd name="T38" fmla="*/ 1039 w 1068"/>
              <a:gd name="T39" fmla="*/ 666 h 796"/>
              <a:gd name="T40" fmla="*/ 1068 w 1068"/>
              <a:gd name="T41" fmla="*/ 638 h 796"/>
              <a:gd name="T42" fmla="*/ 1068 w 1068"/>
              <a:gd name="T43" fmla="*/ 28 h 796"/>
              <a:gd name="T44" fmla="*/ 1039 w 1068"/>
              <a:gd name="T45" fmla="*/ 0 h 796"/>
              <a:gd name="T46" fmla="*/ 38 w 1068"/>
              <a:gd name="T47" fmla="*/ 253 h 796"/>
              <a:gd name="T48" fmla="*/ 38 w 1068"/>
              <a:gd name="T49" fmla="*/ 223 h 796"/>
              <a:gd name="T50" fmla="*/ 46 w 1068"/>
              <a:gd name="T51" fmla="*/ 215 h 796"/>
              <a:gd name="T52" fmla="*/ 158 w 1068"/>
              <a:gd name="T53" fmla="*/ 215 h 796"/>
              <a:gd name="T54" fmla="*/ 212 w 1068"/>
              <a:gd name="T55" fmla="*/ 215 h 796"/>
              <a:gd name="T56" fmla="*/ 271 w 1068"/>
              <a:gd name="T57" fmla="*/ 215 h 796"/>
              <a:gd name="T58" fmla="*/ 279 w 1068"/>
              <a:gd name="T59" fmla="*/ 223 h 796"/>
              <a:gd name="T60" fmla="*/ 279 w 1068"/>
              <a:gd name="T61" fmla="*/ 253 h 796"/>
              <a:gd name="T62" fmla="*/ 271 w 1068"/>
              <a:gd name="T63" fmla="*/ 261 h 796"/>
              <a:gd name="T64" fmla="*/ 212 w 1068"/>
              <a:gd name="T65" fmla="*/ 261 h 796"/>
              <a:gd name="T66" fmla="*/ 158 w 1068"/>
              <a:gd name="T67" fmla="*/ 261 h 796"/>
              <a:gd name="T68" fmla="*/ 46 w 1068"/>
              <a:gd name="T69" fmla="*/ 261 h 796"/>
              <a:gd name="T70" fmla="*/ 38 w 1068"/>
              <a:gd name="T71" fmla="*/ 253 h 796"/>
              <a:gd name="T72" fmla="*/ 232 w 1068"/>
              <a:gd name="T73" fmla="*/ 437 h 796"/>
              <a:gd name="T74" fmla="*/ 253 w 1068"/>
              <a:gd name="T75" fmla="*/ 415 h 796"/>
              <a:gd name="T76" fmla="*/ 276 w 1068"/>
              <a:gd name="T77" fmla="*/ 437 h 796"/>
              <a:gd name="T78" fmla="*/ 253 w 1068"/>
              <a:gd name="T79" fmla="*/ 458 h 796"/>
              <a:gd name="T80" fmla="*/ 232 w 1068"/>
              <a:gd name="T81" fmla="*/ 437 h 796"/>
              <a:gd name="T82" fmla="*/ 253 w 1068"/>
              <a:gd name="T83" fmla="*/ 387 h 796"/>
              <a:gd name="T84" fmla="*/ 224 w 1068"/>
              <a:gd name="T85" fmla="*/ 358 h 796"/>
              <a:gd name="T86" fmla="*/ 253 w 1068"/>
              <a:gd name="T87" fmla="*/ 330 h 796"/>
              <a:gd name="T88" fmla="*/ 283 w 1068"/>
              <a:gd name="T89" fmla="*/ 358 h 796"/>
              <a:gd name="T90" fmla="*/ 253 w 1068"/>
              <a:gd name="T91" fmla="*/ 387 h 796"/>
              <a:gd name="T92" fmla="*/ 1016 w 1068"/>
              <a:gd name="T93" fmla="*/ 592 h 796"/>
              <a:gd name="T94" fmla="*/ 992 w 1068"/>
              <a:gd name="T95" fmla="*/ 617 h 796"/>
              <a:gd name="T96" fmla="*/ 317 w 1068"/>
              <a:gd name="T97" fmla="*/ 617 h 796"/>
              <a:gd name="T98" fmla="*/ 317 w 1068"/>
              <a:gd name="T99" fmla="*/ 297 h 796"/>
              <a:gd name="T100" fmla="*/ 317 w 1068"/>
              <a:gd name="T101" fmla="*/ 289 h 796"/>
              <a:gd name="T102" fmla="*/ 317 w 1068"/>
              <a:gd name="T103" fmla="*/ 164 h 796"/>
              <a:gd name="T104" fmla="*/ 309 w 1068"/>
              <a:gd name="T105" fmla="*/ 156 h 796"/>
              <a:gd name="T106" fmla="*/ 212 w 1068"/>
              <a:gd name="T107" fmla="*/ 156 h 796"/>
              <a:gd name="T108" fmla="*/ 212 w 1068"/>
              <a:gd name="T109" fmla="*/ 74 h 796"/>
              <a:gd name="T110" fmla="*/ 237 w 1068"/>
              <a:gd name="T111" fmla="*/ 49 h 796"/>
              <a:gd name="T112" fmla="*/ 992 w 1068"/>
              <a:gd name="T113" fmla="*/ 49 h 796"/>
              <a:gd name="T114" fmla="*/ 1016 w 1068"/>
              <a:gd name="T115" fmla="*/ 74 h 796"/>
              <a:gd name="T116" fmla="*/ 1016 w 1068"/>
              <a:gd name="T117" fmla="*/ 59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8" h="796">
                <a:moveTo>
                  <a:pt x="1039" y="0"/>
                </a:moveTo>
                <a:cubicBezTo>
                  <a:pt x="189" y="0"/>
                  <a:pt x="189" y="0"/>
                  <a:pt x="189" y="0"/>
                </a:cubicBezTo>
                <a:cubicBezTo>
                  <a:pt x="173" y="0"/>
                  <a:pt x="158" y="12"/>
                  <a:pt x="158" y="28"/>
                </a:cubicBezTo>
                <a:cubicBezTo>
                  <a:pt x="158" y="74"/>
                  <a:pt x="158" y="116"/>
                  <a:pt x="158" y="156"/>
                </a:cubicBezTo>
                <a:cubicBezTo>
                  <a:pt x="8" y="156"/>
                  <a:pt x="8" y="156"/>
                  <a:pt x="8" y="156"/>
                </a:cubicBezTo>
                <a:cubicBezTo>
                  <a:pt x="3" y="156"/>
                  <a:pt x="0" y="159"/>
                  <a:pt x="0" y="164"/>
                </a:cubicBezTo>
                <a:cubicBezTo>
                  <a:pt x="0" y="289"/>
                  <a:pt x="0" y="289"/>
                  <a:pt x="0" y="289"/>
                </a:cubicBezTo>
                <a:cubicBezTo>
                  <a:pt x="0" y="297"/>
                  <a:pt x="0" y="297"/>
                  <a:pt x="0" y="297"/>
                </a:cubicBezTo>
                <a:cubicBezTo>
                  <a:pt x="0" y="788"/>
                  <a:pt x="0" y="788"/>
                  <a:pt x="0" y="788"/>
                </a:cubicBezTo>
                <a:cubicBezTo>
                  <a:pt x="0" y="793"/>
                  <a:pt x="3" y="796"/>
                  <a:pt x="8" y="796"/>
                </a:cubicBezTo>
                <a:cubicBezTo>
                  <a:pt x="309" y="796"/>
                  <a:pt x="309" y="796"/>
                  <a:pt x="309" y="796"/>
                </a:cubicBezTo>
                <a:cubicBezTo>
                  <a:pt x="314" y="796"/>
                  <a:pt x="317" y="793"/>
                  <a:pt x="317" y="788"/>
                </a:cubicBezTo>
                <a:cubicBezTo>
                  <a:pt x="317" y="743"/>
                  <a:pt x="317" y="703"/>
                  <a:pt x="317" y="666"/>
                </a:cubicBezTo>
                <a:cubicBezTo>
                  <a:pt x="469" y="666"/>
                  <a:pt x="469" y="666"/>
                  <a:pt x="469" y="666"/>
                </a:cubicBezTo>
                <a:cubicBezTo>
                  <a:pt x="469" y="711"/>
                  <a:pt x="469" y="711"/>
                  <a:pt x="469" y="711"/>
                </a:cubicBezTo>
                <a:cubicBezTo>
                  <a:pt x="406" y="769"/>
                  <a:pt x="406" y="769"/>
                  <a:pt x="406" y="769"/>
                </a:cubicBezTo>
                <a:cubicBezTo>
                  <a:pt x="837" y="769"/>
                  <a:pt x="837" y="769"/>
                  <a:pt x="837" y="769"/>
                </a:cubicBezTo>
                <a:cubicBezTo>
                  <a:pt x="776" y="711"/>
                  <a:pt x="776" y="711"/>
                  <a:pt x="776" y="711"/>
                </a:cubicBezTo>
                <a:cubicBezTo>
                  <a:pt x="776" y="666"/>
                  <a:pt x="776" y="666"/>
                  <a:pt x="776" y="666"/>
                </a:cubicBezTo>
                <a:cubicBezTo>
                  <a:pt x="1039" y="666"/>
                  <a:pt x="1039" y="666"/>
                  <a:pt x="1039" y="666"/>
                </a:cubicBezTo>
                <a:cubicBezTo>
                  <a:pt x="1056" y="666"/>
                  <a:pt x="1068" y="654"/>
                  <a:pt x="1068" y="638"/>
                </a:cubicBezTo>
                <a:cubicBezTo>
                  <a:pt x="1068" y="28"/>
                  <a:pt x="1068" y="28"/>
                  <a:pt x="1068" y="28"/>
                </a:cubicBezTo>
                <a:cubicBezTo>
                  <a:pt x="1068" y="12"/>
                  <a:pt x="1056" y="0"/>
                  <a:pt x="1039" y="0"/>
                </a:cubicBezTo>
                <a:close/>
                <a:moveTo>
                  <a:pt x="38" y="253"/>
                </a:moveTo>
                <a:cubicBezTo>
                  <a:pt x="38" y="223"/>
                  <a:pt x="38" y="223"/>
                  <a:pt x="38" y="223"/>
                </a:cubicBezTo>
                <a:cubicBezTo>
                  <a:pt x="38" y="218"/>
                  <a:pt x="41" y="215"/>
                  <a:pt x="46" y="215"/>
                </a:cubicBezTo>
                <a:cubicBezTo>
                  <a:pt x="92" y="215"/>
                  <a:pt x="129" y="215"/>
                  <a:pt x="158" y="215"/>
                </a:cubicBezTo>
                <a:cubicBezTo>
                  <a:pt x="180" y="215"/>
                  <a:pt x="198" y="215"/>
                  <a:pt x="212" y="215"/>
                </a:cubicBezTo>
                <a:cubicBezTo>
                  <a:pt x="271" y="215"/>
                  <a:pt x="271" y="215"/>
                  <a:pt x="271" y="215"/>
                </a:cubicBezTo>
                <a:cubicBezTo>
                  <a:pt x="276" y="215"/>
                  <a:pt x="279" y="218"/>
                  <a:pt x="279" y="223"/>
                </a:cubicBezTo>
                <a:cubicBezTo>
                  <a:pt x="279" y="253"/>
                  <a:pt x="279" y="253"/>
                  <a:pt x="279" y="253"/>
                </a:cubicBezTo>
                <a:cubicBezTo>
                  <a:pt x="279" y="258"/>
                  <a:pt x="276" y="261"/>
                  <a:pt x="271" y="261"/>
                </a:cubicBezTo>
                <a:cubicBezTo>
                  <a:pt x="249" y="261"/>
                  <a:pt x="230" y="261"/>
                  <a:pt x="212" y="261"/>
                </a:cubicBezTo>
                <a:cubicBezTo>
                  <a:pt x="192" y="261"/>
                  <a:pt x="174" y="261"/>
                  <a:pt x="158" y="261"/>
                </a:cubicBezTo>
                <a:cubicBezTo>
                  <a:pt x="46" y="261"/>
                  <a:pt x="46" y="261"/>
                  <a:pt x="46" y="261"/>
                </a:cubicBezTo>
                <a:cubicBezTo>
                  <a:pt x="41" y="261"/>
                  <a:pt x="38" y="258"/>
                  <a:pt x="38" y="253"/>
                </a:cubicBezTo>
                <a:close/>
                <a:moveTo>
                  <a:pt x="232" y="437"/>
                </a:moveTo>
                <a:cubicBezTo>
                  <a:pt x="232" y="425"/>
                  <a:pt x="241" y="415"/>
                  <a:pt x="253" y="415"/>
                </a:cubicBezTo>
                <a:cubicBezTo>
                  <a:pt x="265" y="415"/>
                  <a:pt x="276" y="425"/>
                  <a:pt x="276" y="437"/>
                </a:cubicBezTo>
                <a:cubicBezTo>
                  <a:pt x="276" y="448"/>
                  <a:pt x="265" y="458"/>
                  <a:pt x="253" y="458"/>
                </a:cubicBezTo>
                <a:cubicBezTo>
                  <a:pt x="241" y="458"/>
                  <a:pt x="232" y="448"/>
                  <a:pt x="232" y="437"/>
                </a:cubicBezTo>
                <a:close/>
                <a:moveTo>
                  <a:pt x="253" y="387"/>
                </a:moveTo>
                <a:cubicBezTo>
                  <a:pt x="238" y="387"/>
                  <a:pt x="224" y="374"/>
                  <a:pt x="224" y="358"/>
                </a:cubicBezTo>
                <a:cubicBezTo>
                  <a:pt x="224" y="341"/>
                  <a:pt x="238" y="330"/>
                  <a:pt x="253" y="330"/>
                </a:cubicBezTo>
                <a:cubicBezTo>
                  <a:pt x="270" y="330"/>
                  <a:pt x="283" y="341"/>
                  <a:pt x="283" y="358"/>
                </a:cubicBezTo>
                <a:cubicBezTo>
                  <a:pt x="283" y="374"/>
                  <a:pt x="270" y="387"/>
                  <a:pt x="253" y="387"/>
                </a:cubicBezTo>
                <a:close/>
                <a:moveTo>
                  <a:pt x="1016" y="592"/>
                </a:moveTo>
                <a:cubicBezTo>
                  <a:pt x="1016" y="606"/>
                  <a:pt x="1006" y="617"/>
                  <a:pt x="992" y="617"/>
                </a:cubicBezTo>
                <a:cubicBezTo>
                  <a:pt x="594" y="617"/>
                  <a:pt x="406" y="617"/>
                  <a:pt x="317" y="617"/>
                </a:cubicBezTo>
                <a:cubicBezTo>
                  <a:pt x="317" y="297"/>
                  <a:pt x="317" y="297"/>
                  <a:pt x="317" y="297"/>
                </a:cubicBezTo>
                <a:cubicBezTo>
                  <a:pt x="317" y="289"/>
                  <a:pt x="317" y="289"/>
                  <a:pt x="317" y="289"/>
                </a:cubicBezTo>
                <a:cubicBezTo>
                  <a:pt x="317" y="164"/>
                  <a:pt x="317" y="164"/>
                  <a:pt x="317" y="164"/>
                </a:cubicBezTo>
                <a:cubicBezTo>
                  <a:pt x="317" y="159"/>
                  <a:pt x="314" y="156"/>
                  <a:pt x="309" y="156"/>
                </a:cubicBezTo>
                <a:cubicBezTo>
                  <a:pt x="273" y="156"/>
                  <a:pt x="240" y="156"/>
                  <a:pt x="212" y="156"/>
                </a:cubicBezTo>
                <a:cubicBezTo>
                  <a:pt x="212" y="74"/>
                  <a:pt x="212" y="74"/>
                  <a:pt x="212" y="74"/>
                </a:cubicBezTo>
                <a:cubicBezTo>
                  <a:pt x="212" y="60"/>
                  <a:pt x="223" y="49"/>
                  <a:pt x="237" y="49"/>
                </a:cubicBezTo>
                <a:cubicBezTo>
                  <a:pt x="992" y="49"/>
                  <a:pt x="992" y="49"/>
                  <a:pt x="992" y="49"/>
                </a:cubicBezTo>
                <a:cubicBezTo>
                  <a:pt x="1006" y="49"/>
                  <a:pt x="1016" y="60"/>
                  <a:pt x="1016" y="74"/>
                </a:cubicBezTo>
                <a:cubicBezTo>
                  <a:pt x="1016" y="592"/>
                  <a:pt x="1016" y="592"/>
                  <a:pt x="1016" y="592"/>
                </a:cubicBez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399" name="Freeform 83"/>
          <p:cNvSpPr>
            <a:spLocks noChangeAspect="1" noEditPoints="1"/>
          </p:cNvSpPr>
          <p:nvPr/>
        </p:nvSpPr>
        <p:spPr bwMode="auto">
          <a:xfrm>
            <a:off x="10789549" y="5572748"/>
            <a:ext cx="618731" cy="35172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00" name="Oval 399"/>
          <p:cNvSpPr/>
          <p:nvPr/>
        </p:nvSpPr>
        <p:spPr>
          <a:xfrm rot="5400000">
            <a:off x="7183168" y="6059542"/>
            <a:ext cx="994735" cy="994733"/>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02" name="Freeform 18"/>
          <p:cNvSpPr>
            <a:spLocks noEditPoints="1"/>
          </p:cNvSpPr>
          <p:nvPr/>
        </p:nvSpPr>
        <p:spPr bwMode="auto">
          <a:xfrm>
            <a:off x="7382419" y="6346127"/>
            <a:ext cx="593354" cy="421563"/>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03" name="Oval 402"/>
          <p:cNvSpPr/>
          <p:nvPr/>
        </p:nvSpPr>
        <p:spPr>
          <a:xfrm rot="19642320">
            <a:off x="10374804" y="6699324"/>
            <a:ext cx="920441" cy="92044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05" name="Freeform 18"/>
          <p:cNvSpPr>
            <a:spLocks noEditPoints="1"/>
          </p:cNvSpPr>
          <p:nvPr/>
        </p:nvSpPr>
        <p:spPr bwMode="auto">
          <a:xfrm>
            <a:off x="10562456" y="6957964"/>
            <a:ext cx="554778" cy="394154"/>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06" name="Oval 405"/>
          <p:cNvSpPr>
            <a:spLocks noChangeAspect="1"/>
          </p:cNvSpPr>
          <p:nvPr/>
        </p:nvSpPr>
        <p:spPr>
          <a:xfrm rot="16997468">
            <a:off x="11015856" y="317437"/>
            <a:ext cx="822843" cy="822843"/>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07" name="Freeform 83"/>
          <p:cNvSpPr>
            <a:spLocks noChangeAspect="1" noEditPoints="1"/>
          </p:cNvSpPr>
          <p:nvPr/>
        </p:nvSpPr>
        <p:spPr bwMode="auto">
          <a:xfrm>
            <a:off x="11132702" y="549584"/>
            <a:ext cx="618731" cy="35172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09" name="Oval 408"/>
          <p:cNvSpPr/>
          <p:nvPr/>
        </p:nvSpPr>
        <p:spPr>
          <a:xfrm>
            <a:off x="3312079" y="3208046"/>
            <a:ext cx="1206054" cy="12060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10" name="Oval 409"/>
          <p:cNvSpPr/>
          <p:nvPr/>
        </p:nvSpPr>
        <p:spPr>
          <a:xfrm rot="659142">
            <a:off x="240443" y="2204854"/>
            <a:ext cx="679904" cy="67990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11" name="Oval 410"/>
          <p:cNvSpPr/>
          <p:nvPr/>
        </p:nvSpPr>
        <p:spPr>
          <a:xfrm rot="20963089">
            <a:off x="703590" y="3015704"/>
            <a:ext cx="471331" cy="476045"/>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13" name="Oval 412"/>
          <p:cNvSpPr/>
          <p:nvPr/>
        </p:nvSpPr>
        <p:spPr>
          <a:xfrm rot="20963089">
            <a:off x="51908" y="4356756"/>
            <a:ext cx="274281" cy="27428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14" name="Oval 413"/>
          <p:cNvSpPr/>
          <p:nvPr/>
        </p:nvSpPr>
        <p:spPr>
          <a:xfrm rot="20963089">
            <a:off x="484383" y="4161569"/>
            <a:ext cx="274281" cy="27428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15" name="Oval 414"/>
          <p:cNvSpPr/>
          <p:nvPr/>
        </p:nvSpPr>
        <p:spPr>
          <a:xfrm rot="20963089">
            <a:off x="-258677" y="4715030"/>
            <a:ext cx="274281" cy="27428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16" name="Freeform 18"/>
          <p:cNvSpPr>
            <a:spLocks noChangeAspect="1" noEditPoints="1"/>
          </p:cNvSpPr>
          <p:nvPr/>
        </p:nvSpPr>
        <p:spPr bwMode="auto">
          <a:xfrm>
            <a:off x="819782" y="3169499"/>
            <a:ext cx="263948" cy="187528"/>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17" name="Oval 416"/>
          <p:cNvSpPr/>
          <p:nvPr/>
        </p:nvSpPr>
        <p:spPr>
          <a:xfrm rot="20963089">
            <a:off x="3454437" y="4827734"/>
            <a:ext cx="495374" cy="49537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19" name="Freeform 18"/>
          <p:cNvSpPr>
            <a:spLocks noChangeAspect="1" noEditPoints="1"/>
          </p:cNvSpPr>
          <p:nvPr/>
        </p:nvSpPr>
        <p:spPr bwMode="auto">
          <a:xfrm>
            <a:off x="3552355" y="4974380"/>
            <a:ext cx="288676" cy="205097"/>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20" name="Oval 419"/>
          <p:cNvSpPr/>
          <p:nvPr/>
        </p:nvSpPr>
        <p:spPr>
          <a:xfrm rot="20963089">
            <a:off x="4734614" y="156480"/>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22" name="Oval 421"/>
          <p:cNvSpPr/>
          <p:nvPr/>
        </p:nvSpPr>
        <p:spPr>
          <a:xfrm rot="20963089">
            <a:off x="4991847" y="77329"/>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23" name="Oval 422"/>
          <p:cNvSpPr/>
          <p:nvPr/>
        </p:nvSpPr>
        <p:spPr>
          <a:xfrm rot="848197">
            <a:off x="4477379" y="442642"/>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24" name="Oval 423"/>
          <p:cNvSpPr/>
          <p:nvPr/>
        </p:nvSpPr>
        <p:spPr>
          <a:xfrm rot="1181105">
            <a:off x="3906323" y="635005"/>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25" name="Oval 424"/>
          <p:cNvSpPr/>
          <p:nvPr/>
        </p:nvSpPr>
        <p:spPr>
          <a:xfrm rot="20963089">
            <a:off x="4220145" y="1140495"/>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26" name="Oval 425"/>
          <p:cNvSpPr/>
          <p:nvPr/>
        </p:nvSpPr>
        <p:spPr>
          <a:xfrm rot="20963089">
            <a:off x="5286505" y="11616"/>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0" name="Oval 429"/>
          <p:cNvSpPr/>
          <p:nvPr/>
        </p:nvSpPr>
        <p:spPr>
          <a:xfrm rot="20638452">
            <a:off x="5849511" y="-1091489"/>
            <a:ext cx="1324940" cy="1324940"/>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1" name="Oval 430"/>
          <p:cNvSpPr/>
          <p:nvPr/>
        </p:nvSpPr>
        <p:spPr>
          <a:xfrm rot="20963089">
            <a:off x="334182" y="447750"/>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2" name="Oval 431"/>
          <p:cNvSpPr/>
          <p:nvPr/>
        </p:nvSpPr>
        <p:spPr>
          <a:xfrm rot="20963089">
            <a:off x="591413" y="368599"/>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3" name="Oval 432"/>
          <p:cNvSpPr/>
          <p:nvPr/>
        </p:nvSpPr>
        <p:spPr>
          <a:xfrm rot="20963089">
            <a:off x="76947" y="733910"/>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4" name="Oval 433"/>
          <p:cNvSpPr/>
          <p:nvPr/>
        </p:nvSpPr>
        <p:spPr>
          <a:xfrm rot="20963089">
            <a:off x="886073" y="302885"/>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5" name="Oval 434"/>
          <p:cNvSpPr/>
          <p:nvPr/>
        </p:nvSpPr>
        <p:spPr>
          <a:xfrm rot="20963089">
            <a:off x="1596778" y="5827601"/>
            <a:ext cx="495374" cy="49537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6" name="Oval 435"/>
          <p:cNvSpPr/>
          <p:nvPr/>
        </p:nvSpPr>
        <p:spPr>
          <a:xfrm rot="20963089">
            <a:off x="1344492" y="6836481"/>
            <a:ext cx="274281" cy="27428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8" name="Oval 437"/>
          <p:cNvSpPr/>
          <p:nvPr/>
        </p:nvSpPr>
        <p:spPr>
          <a:xfrm rot="20963089">
            <a:off x="733655" y="7102125"/>
            <a:ext cx="274281" cy="27428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39" name="Oval 438"/>
          <p:cNvSpPr/>
          <p:nvPr/>
        </p:nvSpPr>
        <p:spPr>
          <a:xfrm rot="20963089">
            <a:off x="11350638" y="3801711"/>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41" name="Oval 440"/>
          <p:cNvSpPr/>
          <p:nvPr/>
        </p:nvSpPr>
        <p:spPr>
          <a:xfrm rot="20963089">
            <a:off x="11970292" y="4119418"/>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42" name="Oval 441"/>
          <p:cNvSpPr/>
          <p:nvPr/>
        </p:nvSpPr>
        <p:spPr>
          <a:xfrm>
            <a:off x="3193117" y="-465388"/>
            <a:ext cx="852761" cy="852761"/>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43" name="Freeform 83"/>
          <p:cNvSpPr>
            <a:spLocks noChangeAspect="1" noEditPoints="1"/>
          </p:cNvSpPr>
          <p:nvPr/>
        </p:nvSpPr>
        <p:spPr bwMode="auto">
          <a:xfrm>
            <a:off x="3308955" y="-226433"/>
            <a:ext cx="621088" cy="353065"/>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44" name="Oval 443"/>
          <p:cNvSpPr/>
          <p:nvPr/>
        </p:nvSpPr>
        <p:spPr>
          <a:xfrm rot="19678950">
            <a:off x="8533712" y="1274398"/>
            <a:ext cx="408372" cy="40837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45" name="Freeform 18"/>
          <p:cNvSpPr>
            <a:spLocks noChangeAspect="1" noEditPoints="1"/>
          </p:cNvSpPr>
          <p:nvPr/>
        </p:nvSpPr>
        <p:spPr bwMode="auto">
          <a:xfrm>
            <a:off x="8618911" y="1394046"/>
            <a:ext cx="237976" cy="169076"/>
          </a:xfrm>
          <a:custGeom>
            <a:avLst/>
            <a:gdLst>
              <a:gd name="T0" fmla="*/ 825 w 854"/>
              <a:gd name="T1" fmla="*/ 576 h 606"/>
              <a:gd name="T2" fmla="*/ 757 w 854"/>
              <a:gd name="T3" fmla="*/ 576 h 606"/>
              <a:gd name="T4" fmla="*/ 757 w 854"/>
              <a:gd name="T5" fmla="*/ 444 h 606"/>
              <a:gd name="T6" fmla="*/ 825 w 854"/>
              <a:gd name="T7" fmla="*/ 444 h 606"/>
              <a:gd name="T8" fmla="*/ 825 w 854"/>
              <a:gd name="T9" fmla="*/ 576 h 606"/>
              <a:gd name="T10" fmla="*/ 673 w 854"/>
              <a:gd name="T11" fmla="*/ 580 h 606"/>
              <a:gd name="T12" fmla="*/ 661 w 854"/>
              <a:gd name="T13" fmla="*/ 569 h 606"/>
              <a:gd name="T14" fmla="*/ 673 w 854"/>
              <a:gd name="T15" fmla="*/ 557 h 606"/>
              <a:gd name="T16" fmla="*/ 685 w 854"/>
              <a:gd name="T17" fmla="*/ 569 h 606"/>
              <a:gd name="T18" fmla="*/ 673 w 854"/>
              <a:gd name="T19" fmla="*/ 580 h 606"/>
              <a:gd name="T20" fmla="*/ 637 w 854"/>
              <a:gd name="T21" fmla="*/ 578 h 606"/>
              <a:gd name="T22" fmla="*/ 550 w 854"/>
              <a:gd name="T23" fmla="*/ 578 h 606"/>
              <a:gd name="T24" fmla="*/ 550 w 854"/>
              <a:gd name="T25" fmla="*/ 559 h 606"/>
              <a:gd name="T26" fmla="*/ 637 w 854"/>
              <a:gd name="T27" fmla="*/ 559 h 606"/>
              <a:gd name="T28" fmla="*/ 637 w 854"/>
              <a:gd name="T29" fmla="*/ 578 h 606"/>
              <a:gd name="T30" fmla="*/ 0 w 854"/>
              <a:gd name="T31" fmla="*/ 606 h 606"/>
              <a:gd name="T32" fmla="*/ 854 w 854"/>
              <a:gd name="T33" fmla="*/ 606 h 606"/>
              <a:gd name="T34" fmla="*/ 854 w 854"/>
              <a:gd name="T35" fmla="*/ 414 h 606"/>
              <a:gd name="T36" fmla="*/ 0 w 854"/>
              <a:gd name="T37" fmla="*/ 414 h 606"/>
              <a:gd name="T38" fmla="*/ 0 w 854"/>
              <a:gd name="T39" fmla="*/ 606 h 606"/>
              <a:gd name="T40" fmla="*/ 825 w 854"/>
              <a:gd name="T41" fmla="*/ 369 h 606"/>
              <a:gd name="T42" fmla="*/ 757 w 854"/>
              <a:gd name="T43" fmla="*/ 369 h 606"/>
              <a:gd name="T44" fmla="*/ 757 w 854"/>
              <a:gd name="T45" fmla="*/ 237 h 606"/>
              <a:gd name="T46" fmla="*/ 825 w 854"/>
              <a:gd name="T47" fmla="*/ 237 h 606"/>
              <a:gd name="T48" fmla="*/ 825 w 854"/>
              <a:gd name="T49" fmla="*/ 369 h 606"/>
              <a:gd name="T50" fmla="*/ 673 w 854"/>
              <a:gd name="T51" fmla="*/ 373 h 606"/>
              <a:gd name="T52" fmla="*/ 661 w 854"/>
              <a:gd name="T53" fmla="*/ 361 h 606"/>
              <a:gd name="T54" fmla="*/ 673 w 854"/>
              <a:gd name="T55" fmla="*/ 349 h 606"/>
              <a:gd name="T56" fmla="*/ 685 w 854"/>
              <a:gd name="T57" fmla="*/ 361 h 606"/>
              <a:gd name="T58" fmla="*/ 673 w 854"/>
              <a:gd name="T59" fmla="*/ 373 h 606"/>
              <a:gd name="T60" fmla="*/ 637 w 854"/>
              <a:gd name="T61" fmla="*/ 371 h 606"/>
              <a:gd name="T62" fmla="*/ 550 w 854"/>
              <a:gd name="T63" fmla="*/ 371 h 606"/>
              <a:gd name="T64" fmla="*/ 550 w 854"/>
              <a:gd name="T65" fmla="*/ 352 h 606"/>
              <a:gd name="T66" fmla="*/ 637 w 854"/>
              <a:gd name="T67" fmla="*/ 352 h 606"/>
              <a:gd name="T68" fmla="*/ 637 w 854"/>
              <a:gd name="T69" fmla="*/ 371 h 606"/>
              <a:gd name="T70" fmla="*/ 0 w 854"/>
              <a:gd name="T71" fmla="*/ 399 h 606"/>
              <a:gd name="T72" fmla="*/ 854 w 854"/>
              <a:gd name="T73" fmla="*/ 399 h 606"/>
              <a:gd name="T74" fmla="*/ 854 w 854"/>
              <a:gd name="T75" fmla="*/ 207 h 606"/>
              <a:gd name="T76" fmla="*/ 0 w 854"/>
              <a:gd name="T77" fmla="*/ 207 h 606"/>
              <a:gd name="T78" fmla="*/ 0 w 854"/>
              <a:gd name="T79" fmla="*/ 399 h 606"/>
              <a:gd name="T80" fmla="*/ 825 w 854"/>
              <a:gd name="T81" fmla="*/ 162 h 606"/>
              <a:gd name="T82" fmla="*/ 757 w 854"/>
              <a:gd name="T83" fmla="*/ 162 h 606"/>
              <a:gd name="T84" fmla="*/ 757 w 854"/>
              <a:gd name="T85" fmla="*/ 29 h 606"/>
              <a:gd name="T86" fmla="*/ 825 w 854"/>
              <a:gd name="T87" fmla="*/ 29 h 606"/>
              <a:gd name="T88" fmla="*/ 825 w 854"/>
              <a:gd name="T89" fmla="*/ 162 h 606"/>
              <a:gd name="T90" fmla="*/ 673 w 854"/>
              <a:gd name="T91" fmla="*/ 166 h 606"/>
              <a:gd name="T92" fmla="*/ 661 w 854"/>
              <a:gd name="T93" fmla="*/ 154 h 606"/>
              <a:gd name="T94" fmla="*/ 673 w 854"/>
              <a:gd name="T95" fmla="*/ 142 h 606"/>
              <a:gd name="T96" fmla="*/ 685 w 854"/>
              <a:gd name="T97" fmla="*/ 154 h 606"/>
              <a:gd name="T98" fmla="*/ 673 w 854"/>
              <a:gd name="T99" fmla="*/ 166 h 606"/>
              <a:gd name="T100" fmla="*/ 637 w 854"/>
              <a:gd name="T101" fmla="*/ 164 h 606"/>
              <a:gd name="T102" fmla="*/ 550 w 854"/>
              <a:gd name="T103" fmla="*/ 164 h 606"/>
              <a:gd name="T104" fmla="*/ 550 w 854"/>
              <a:gd name="T105" fmla="*/ 145 h 606"/>
              <a:gd name="T106" fmla="*/ 637 w 854"/>
              <a:gd name="T107" fmla="*/ 145 h 606"/>
              <a:gd name="T108" fmla="*/ 637 w 854"/>
              <a:gd name="T109" fmla="*/ 164 h 606"/>
              <a:gd name="T110" fmla="*/ 0 w 854"/>
              <a:gd name="T111" fmla="*/ 192 h 606"/>
              <a:gd name="T112" fmla="*/ 854 w 854"/>
              <a:gd name="T113" fmla="*/ 192 h 606"/>
              <a:gd name="T114" fmla="*/ 854 w 854"/>
              <a:gd name="T115" fmla="*/ 0 h 606"/>
              <a:gd name="T116" fmla="*/ 0 w 854"/>
              <a:gd name="T117" fmla="*/ 0 h 606"/>
              <a:gd name="T118" fmla="*/ 0 w 854"/>
              <a:gd name="T119" fmla="*/ 19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54" h="606">
                <a:moveTo>
                  <a:pt x="825" y="576"/>
                </a:moveTo>
                <a:cubicBezTo>
                  <a:pt x="757" y="576"/>
                  <a:pt x="757" y="576"/>
                  <a:pt x="757" y="576"/>
                </a:cubicBezTo>
                <a:cubicBezTo>
                  <a:pt x="757" y="444"/>
                  <a:pt x="757" y="444"/>
                  <a:pt x="757" y="444"/>
                </a:cubicBezTo>
                <a:cubicBezTo>
                  <a:pt x="825" y="444"/>
                  <a:pt x="825" y="444"/>
                  <a:pt x="825" y="444"/>
                </a:cubicBezTo>
                <a:lnTo>
                  <a:pt x="825" y="576"/>
                </a:lnTo>
                <a:close/>
                <a:moveTo>
                  <a:pt x="673" y="580"/>
                </a:moveTo>
                <a:cubicBezTo>
                  <a:pt x="666" y="580"/>
                  <a:pt x="661" y="575"/>
                  <a:pt x="661" y="569"/>
                </a:cubicBezTo>
                <a:cubicBezTo>
                  <a:pt x="661" y="562"/>
                  <a:pt x="666" y="557"/>
                  <a:pt x="673" y="557"/>
                </a:cubicBezTo>
                <a:cubicBezTo>
                  <a:pt x="680" y="557"/>
                  <a:pt x="685" y="562"/>
                  <a:pt x="685" y="569"/>
                </a:cubicBezTo>
                <a:cubicBezTo>
                  <a:pt x="685" y="575"/>
                  <a:pt x="680" y="580"/>
                  <a:pt x="673" y="580"/>
                </a:cubicBezTo>
                <a:moveTo>
                  <a:pt x="637" y="578"/>
                </a:moveTo>
                <a:cubicBezTo>
                  <a:pt x="550" y="578"/>
                  <a:pt x="550" y="578"/>
                  <a:pt x="550" y="578"/>
                </a:cubicBezTo>
                <a:cubicBezTo>
                  <a:pt x="550" y="559"/>
                  <a:pt x="550" y="559"/>
                  <a:pt x="550" y="559"/>
                </a:cubicBezTo>
                <a:cubicBezTo>
                  <a:pt x="637" y="559"/>
                  <a:pt x="637" y="559"/>
                  <a:pt x="637" y="559"/>
                </a:cubicBezTo>
                <a:lnTo>
                  <a:pt x="637" y="578"/>
                </a:lnTo>
                <a:close/>
                <a:moveTo>
                  <a:pt x="0" y="606"/>
                </a:moveTo>
                <a:cubicBezTo>
                  <a:pt x="854" y="606"/>
                  <a:pt x="854" y="606"/>
                  <a:pt x="854" y="606"/>
                </a:cubicBezTo>
                <a:cubicBezTo>
                  <a:pt x="854" y="414"/>
                  <a:pt x="854" y="414"/>
                  <a:pt x="854" y="414"/>
                </a:cubicBezTo>
                <a:cubicBezTo>
                  <a:pt x="0" y="414"/>
                  <a:pt x="0" y="414"/>
                  <a:pt x="0" y="414"/>
                </a:cubicBezTo>
                <a:lnTo>
                  <a:pt x="0" y="606"/>
                </a:lnTo>
                <a:close/>
                <a:moveTo>
                  <a:pt x="825" y="369"/>
                </a:moveTo>
                <a:cubicBezTo>
                  <a:pt x="757" y="369"/>
                  <a:pt x="757" y="369"/>
                  <a:pt x="757" y="369"/>
                </a:cubicBezTo>
                <a:cubicBezTo>
                  <a:pt x="757" y="237"/>
                  <a:pt x="757" y="237"/>
                  <a:pt x="757" y="237"/>
                </a:cubicBezTo>
                <a:cubicBezTo>
                  <a:pt x="825" y="237"/>
                  <a:pt x="825" y="237"/>
                  <a:pt x="825" y="237"/>
                </a:cubicBezTo>
                <a:lnTo>
                  <a:pt x="825" y="369"/>
                </a:lnTo>
                <a:close/>
                <a:moveTo>
                  <a:pt x="673" y="373"/>
                </a:moveTo>
                <a:cubicBezTo>
                  <a:pt x="666" y="373"/>
                  <a:pt x="661" y="368"/>
                  <a:pt x="661" y="361"/>
                </a:cubicBezTo>
                <a:cubicBezTo>
                  <a:pt x="661" y="355"/>
                  <a:pt x="666" y="349"/>
                  <a:pt x="673" y="349"/>
                </a:cubicBezTo>
                <a:cubicBezTo>
                  <a:pt x="680" y="349"/>
                  <a:pt x="685" y="355"/>
                  <a:pt x="685" y="361"/>
                </a:cubicBezTo>
                <a:cubicBezTo>
                  <a:pt x="685" y="368"/>
                  <a:pt x="680" y="373"/>
                  <a:pt x="673" y="373"/>
                </a:cubicBezTo>
                <a:moveTo>
                  <a:pt x="637" y="371"/>
                </a:moveTo>
                <a:cubicBezTo>
                  <a:pt x="550" y="371"/>
                  <a:pt x="550" y="371"/>
                  <a:pt x="550" y="371"/>
                </a:cubicBezTo>
                <a:cubicBezTo>
                  <a:pt x="550" y="352"/>
                  <a:pt x="550" y="352"/>
                  <a:pt x="550" y="352"/>
                </a:cubicBezTo>
                <a:cubicBezTo>
                  <a:pt x="637" y="352"/>
                  <a:pt x="637" y="352"/>
                  <a:pt x="637" y="352"/>
                </a:cubicBezTo>
                <a:lnTo>
                  <a:pt x="637" y="371"/>
                </a:lnTo>
                <a:close/>
                <a:moveTo>
                  <a:pt x="0" y="399"/>
                </a:moveTo>
                <a:cubicBezTo>
                  <a:pt x="854" y="399"/>
                  <a:pt x="854" y="399"/>
                  <a:pt x="854" y="399"/>
                </a:cubicBezTo>
                <a:cubicBezTo>
                  <a:pt x="854" y="207"/>
                  <a:pt x="854" y="207"/>
                  <a:pt x="854" y="207"/>
                </a:cubicBezTo>
                <a:cubicBezTo>
                  <a:pt x="0" y="207"/>
                  <a:pt x="0" y="207"/>
                  <a:pt x="0" y="207"/>
                </a:cubicBezTo>
                <a:lnTo>
                  <a:pt x="0" y="399"/>
                </a:lnTo>
                <a:close/>
                <a:moveTo>
                  <a:pt x="825" y="162"/>
                </a:moveTo>
                <a:cubicBezTo>
                  <a:pt x="757" y="162"/>
                  <a:pt x="757" y="162"/>
                  <a:pt x="757" y="162"/>
                </a:cubicBezTo>
                <a:cubicBezTo>
                  <a:pt x="757" y="29"/>
                  <a:pt x="757" y="29"/>
                  <a:pt x="757" y="29"/>
                </a:cubicBezTo>
                <a:cubicBezTo>
                  <a:pt x="825" y="29"/>
                  <a:pt x="825" y="29"/>
                  <a:pt x="825" y="29"/>
                </a:cubicBezTo>
                <a:lnTo>
                  <a:pt x="825" y="162"/>
                </a:lnTo>
                <a:close/>
                <a:moveTo>
                  <a:pt x="673" y="166"/>
                </a:moveTo>
                <a:cubicBezTo>
                  <a:pt x="666" y="166"/>
                  <a:pt x="661" y="161"/>
                  <a:pt x="661" y="154"/>
                </a:cubicBezTo>
                <a:cubicBezTo>
                  <a:pt x="661" y="148"/>
                  <a:pt x="666" y="142"/>
                  <a:pt x="673" y="142"/>
                </a:cubicBezTo>
                <a:cubicBezTo>
                  <a:pt x="680" y="142"/>
                  <a:pt x="685" y="148"/>
                  <a:pt x="685" y="154"/>
                </a:cubicBezTo>
                <a:cubicBezTo>
                  <a:pt x="685" y="161"/>
                  <a:pt x="680" y="166"/>
                  <a:pt x="673" y="166"/>
                </a:cubicBezTo>
                <a:moveTo>
                  <a:pt x="637" y="164"/>
                </a:moveTo>
                <a:cubicBezTo>
                  <a:pt x="550" y="164"/>
                  <a:pt x="550" y="164"/>
                  <a:pt x="550" y="164"/>
                </a:cubicBezTo>
                <a:cubicBezTo>
                  <a:pt x="550" y="145"/>
                  <a:pt x="550" y="145"/>
                  <a:pt x="550" y="145"/>
                </a:cubicBezTo>
                <a:cubicBezTo>
                  <a:pt x="637" y="145"/>
                  <a:pt x="637" y="145"/>
                  <a:pt x="637" y="145"/>
                </a:cubicBezTo>
                <a:lnTo>
                  <a:pt x="637" y="164"/>
                </a:lnTo>
                <a:close/>
                <a:moveTo>
                  <a:pt x="0" y="192"/>
                </a:moveTo>
                <a:cubicBezTo>
                  <a:pt x="854" y="192"/>
                  <a:pt x="854" y="192"/>
                  <a:pt x="854" y="192"/>
                </a:cubicBezTo>
                <a:cubicBezTo>
                  <a:pt x="854" y="0"/>
                  <a:pt x="854" y="0"/>
                  <a:pt x="854" y="0"/>
                </a:cubicBezTo>
                <a:cubicBezTo>
                  <a:pt x="0" y="0"/>
                  <a:pt x="0" y="0"/>
                  <a:pt x="0" y="0"/>
                </a:cubicBezTo>
                <a:lnTo>
                  <a:pt x="0" y="192"/>
                </a:ln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46" name="Oval 445"/>
          <p:cNvSpPr/>
          <p:nvPr/>
        </p:nvSpPr>
        <p:spPr>
          <a:xfrm rot="20454549">
            <a:off x="8614065" y="916619"/>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47" name="Oval 446"/>
          <p:cNvSpPr/>
          <p:nvPr/>
        </p:nvSpPr>
        <p:spPr>
          <a:xfrm rot="20963089">
            <a:off x="8843229" y="959954"/>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48" name="Oval 447"/>
          <p:cNvSpPr/>
          <p:nvPr/>
        </p:nvSpPr>
        <p:spPr>
          <a:xfrm rot="19519209">
            <a:off x="9014593" y="1125089"/>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49" name="Oval 448"/>
          <p:cNvSpPr/>
          <p:nvPr/>
        </p:nvSpPr>
        <p:spPr>
          <a:xfrm>
            <a:off x="9492004" y="2787892"/>
            <a:ext cx="341075" cy="341075"/>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50" name="Oval 449"/>
          <p:cNvSpPr/>
          <p:nvPr/>
        </p:nvSpPr>
        <p:spPr>
          <a:xfrm rot="19376338">
            <a:off x="9973245" y="3065301"/>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52" name="Oval 451"/>
          <p:cNvSpPr/>
          <p:nvPr/>
        </p:nvSpPr>
        <p:spPr>
          <a:xfrm rot="20963089">
            <a:off x="10065101" y="2814588"/>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53" name="Oval 452"/>
          <p:cNvSpPr/>
          <p:nvPr/>
        </p:nvSpPr>
        <p:spPr>
          <a:xfrm rot="1930023">
            <a:off x="9748238" y="3204448"/>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57" name="Oval 456"/>
          <p:cNvSpPr/>
          <p:nvPr/>
        </p:nvSpPr>
        <p:spPr>
          <a:xfrm rot="797363">
            <a:off x="9877899" y="2622265"/>
            <a:ext cx="182854" cy="182854"/>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58" name="Oval 457"/>
          <p:cNvSpPr/>
          <p:nvPr/>
        </p:nvSpPr>
        <p:spPr>
          <a:xfrm rot="8508716">
            <a:off x="7653745" y="2297178"/>
            <a:ext cx="969342" cy="969342"/>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59" name="Oval 458"/>
          <p:cNvSpPr/>
          <p:nvPr/>
        </p:nvSpPr>
        <p:spPr>
          <a:xfrm rot="453261">
            <a:off x="1784642" y="2219332"/>
            <a:ext cx="1065098" cy="1065098"/>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sp>
        <p:nvSpPr>
          <p:cNvPr id="460" name="Freeform 6"/>
          <p:cNvSpPr>
            <a:spLocks noChangeAspect="1" noEditPoints="1"/>
          </p:cNvSpPr>
          <p:nvPr/>
        </p:nvSpPr>
        <p:spPr bwMode="auto">
          <a:xfrm>
            <a:off x="9570226" y="2889632"/>
            <a:ext cx="184632" cy="137595"/>
          </a:xfrm>
          <a:custGeom>
            <a:avLst/>
            <a:gdLst>
              <a:gd name="T0" fmla="*/ 1039 w 1068"/>
              <a:gd name="T1" fmla="*/ 0 h 796"/>
              <a:gd name="T2" fmla="*/ 189 w 1068"/>
              <a:gd name="T3" fmla="*/ 0 h 796"/>
              <a:gd name="T4" fmla="*/ 158 w 1068"/>
              <a:gd name="T5" fmla="*/ 28 h 796"/>
              <a:gd name="T6" fmla="*/ 158 w 1068"/>
              <a:gd name="T7" fmla="*/ 156 h 796"/>
              <a:gd name="T8" fmla="*/ 8 w 1068"/>
              <a:gd name="T9" fmla="*/ 156 h 796"/>
              <a:gd name="T10" fmla="*/ 0 w 1068"/>
              <a:gd name="T11" fmla="*/ 164 h 796"/>
              <a:gd name="T12" fmla="*/ 0 w 1068"/>
              <a:gd name="T13" fmla="*/ 289 h 796"/>
              <a:gd name="T14" fmla="*/ 0 w 1068"/>
              <a:gd name="T15" fmla="*/ 297 h 796"/>
              <a:gd name="T16" fmla="*/ 0 w 1068"/>
              <a:gd name="T17" fmla="*/ 788 h 796"/>
              <a:gd name="T18" fmla="*/ 8 w 1068"/>
              <a:gd name="T19" fmla="*/ 796 h 796"/>
              <a:gd name="T20" fmla="*/ 309 w 1068"/>
              <a:gd name="T21" fmla="*/ 796 h 796"/>
              <a:gd name="T22" fmla="*/ 317 w 1068"/>
              <a:gd name="T23" fmla="*/ 788 h 796"/>
              <a:gd name="T24" fmla="*/ 317 w 1068"/>
              <a:gd name="T25" fmla="*/ 666 h 796"/>
              <a:gd name="T26" fmla="*/ 469 w 1068"/>
              <a:gd name="T27" fmla="*/ 666 h 796"/>
              <a:gd name="T28" fmla="*/ 469 w 1068"/>
              <a:gd name="T29" fmla="*/ 711 h 796"/>
              <a:gd name="T30" fmla="*/ 406 w 1068"/>
              <a:gd name="T31" fmla="*/ 769 h 796"/>
              <a:gd name="T32" fmla="*/ 837 w 1068"/>
              <a:gd name="T33" fmla="*/ 769 h 796"/>
              <a:gd name="T34" fmla="*/ 776 w 1068"/>
              <a:gd name="T35" fmla="*/ 711 h 796"/>
              <a:gd name="T36" fmla="*/ 776 w 1068"/>
              <a:gd name="T37" fmla="*/ 666 h 796"/>
              <a:gd name="T38" fmla="*/ 1039 w 1068"/>
              <a:gd name="T39" fmla="*/ 666 h 796"/>
              <a:gd name="T40" fmla="*/ 1068 w 1068"/>
              <a:gd name="T41" fmla="*/ 638 h 796"/>
              <a:gd name="T42" fmla="*/ 1068 w 1068"/>
              <a:gd name="T43" fmla="*/ 28 h 796"/>
              <a:gd name="T44" fmla="*/ 1039 w 1068"/>
              <a:gd name="T45" fmla="*/ 0 h 796"/>
              <a:gd name="T46" fmla="*/ 38 w 1068"/>
              <a:gd name="T47" fmla="*/ 253 h 796"/>
              <a:gd name="T48" fmla="*/ 38 w 1068"/>
              <a:gd name="T49" fmla="*/ 223 h 796"/>
              <a:gd name="T50" fmla="*/ 46 w 1068"/>
              <a:gd name="T51" fmla="*/ 215 h 796"/>
              <a:gd name="T52" fmla="*/ 158 w 1068"/>
              <a:gd name="T53" fmla="*/ 215 h 796"/>
              <a:gd name="T54" fmla="*/ 212 w 1068"/>
              <a:gd name="T55" fmla="*/ 215 h 796"/>
              <a:gd name="T56" fmla="*/ 271 w 1068"/>
              <a:gd name="T57" fmla="*/ 215 h 796"/>
              <a:gd name="T58" fmla="*/ 279 w 1068"/>
              <a:gd name="T59" fmla="*/ 223 h 796"/>
              <a:gd name="T60" fmla="*/ 279 w 1068"/>
              <a:gd name="T61" fmla="*/ 253 h 796"/>
              <a:gd name="T62" fmla="*/ 271 w 1068"/>
              <a:gd name="T63" fmla="*/ 261 h 796"/>
              <a:gd name="T64" fmla="*/ 212 w 1068"/>
              <a:gd name="T65" fmla="*/ 261 h 796"/>
              <a:gd name="T66" fmla="*/ 158 w 1068"/>
              <a:gd name="T67" fmla="*/ 261 h 796"/>
              <a:gd name="T68" fmla="*/ 46 w 1068"/>
              <a:gd name="T69" fmla="*/ 261 h 796"/>
              <a:gd name="T70" fmla="*/ 38 w 1068"/>
              <a:gd name="T71" fmla="*/ 253 h 796"/>
              <a:gd name="T72" fmla="*/ 232 w 1068"/>
              <a:gd name="T73" fmla="*/ 437 h 796"/>
              <a:gd name="T74" fmla="*/ 253 w 1068"/>
              <a:gd name="T75" fmla="*/ 415 h 796"/>
              <a:gd name="T76" fmla="*/ 276 w 1068"/>
              <a:gd name="T77" fmla="*/ 437 h 796"/>
              <a:gd name="T78" fmla="*/ 253 w 1068"/>
              <a:gd name="T79" fmla="*/ 458 h 796"/>
              <a:gd name="T80" fmla="*/ 232 w 1068"/>
              <a:gd name="T81" fmla="*/ 437 h 796"/>
              <a:gd name="T82" fmla="*/ 253 w 1068"/>
              <a:gd name="T83" fmla="*/ 387 h 796"/>
              <a:gd name="T84" fmla="*/ 224 w 1068"/>
              <a:gd name="T85" fmla="*/ 358 h 796"/>
              <a:gd name="T86" fmla="*/ 253 w 1068"/>
              <a:gd name="T87" fmla="*/ 330 h 796"/>
              <a:gd name="T88" fmla="*/ 283 w 1068"/>
              <a:gd name="T89" fmla="*/ 358 h 796"/>
              <a:gd name="T90" fmla="*/ 253 w 1068"/>
              <a:gd name="T91" fmla="*/ 387 h 796"/>
              <a:gd name="T92" fmla="*/ 1016 w 1068"/>
              <a:gd name="T93" fmla="*/ 592 h 796"/>
              <a:gd name="T94" fmla="*/ 992 w 1068"/>
              <a:gd name="T95" fmla="*/ 617 h 796"/>
              <a:gd name="T96" fmla="*/ 317 w 1068"/>
              <a:gd name="T97" fmla="*/ 617 h 796"/>
              <a:gd name="T98" fmla="*/ 317 w 1068"/>
              <a:gd name="T99" fmla="*/ 297 h 796"/>
              <a:gd name="T100" fmla="*/ 317 w 1068"/>
              <a:gd name="T101" fmla="*/ 289 h 796"/>
              <a:gd name="T102" fmla="*/ 317 w 1068"/>
              <a:gd name="T103" fmla="*/ 164 h 796"/>
              <a:gd name="T104" fmla="*/ 309 w 1068"/>
              <a:gd name="T105" fmla="*/ 156 h 796"/>
              <a:gd name="T106" fmla="*/ 212 w 1068"/>
              <a:gd name="T107" fmla="*/ 156 h 796"/>
              <a:gd name="T108" fmla="*/ 212 w 1068"/>
              <a:gd name="T109" fmla="*/ 74 h 796"/>
              <a:gd name="T110" fmla="*/ 237 w 1068"/>
              <a:gd name="T111" fmla="*/ 49 h 796"/>
              <a:gd name="T112" fmla="*/ 992 w 1068"/>
              <a:gd name="T113" fmla="*/ 49 h 796"/>
              <a:gd name="T114" fmla="*/ 1016 w 1068"/>
              <a:gd name="T115" fmla="*/ 74 h 796"/>
              <a:gd name="T116" fmla="*/ 1016 w 1068"/>
              <a:gd name="T117" fmla="*/ 592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68" h="796">
                <a:moveTo>
                  <a:pt x="1039" y="0"/>
                </a:moveTo>
                <a:cubicBezTo>
                  <a:pt x="189" y="0"/>
                  <a:pt x="189" y="0"/>
                  <a:pt x="189" y="0"/>
                </a:cubicBezTo>
                <a:cubicBezTo>
                  <a:pt x="173" y="0"/>
                  <a:pt x="158" y="12"/>
                  <a:pt x="158" y="28"/>
                </a:cubicBezTo>
                <a:cubicBezTo>
                  <a:pt x="158" y="74"/>
                  <a:pt x="158" y="116"/>
                  <a:pt x="158" y="156"/>
                </a:cubicBezTo>
                <a:cubicBezTo>
                  <a:pt x="8" y="156"/>
                  <a:pt x="8" y="156"/>
                  <a:pt x="8" y="156"/>
                </a:cubicBezTo>
                <a:cubicBezTo>
                  <a:pt x="3" y="156"/>
                  <a:pt x="0" y="159"/>
                  <a:pt x="0" y="164"/>
                </a:cubicBezTo>
                <a:cubicBezTo>
                  <a:pt x="0" y="289"/>
                  <a:pt x="0" y="289"/>
                  <a:pt x="0" y="289"/>
                </a:cubicBezTo>
                <a:cubicBezTo>
                  <a:pt x="0" y="297"/>
                  <a:pt x="0" y="297"/>
                  <a:pt x="0" y="297"/>
                </a:cubicBezTo>
                <a:cubicBezTo>
                  <a:pt x="0" y="788"/>
                  <a:pt x="0" y="788"/>
                  <a:pt x="0" y="788"/>
                </a:cubicBezTo>
                <a:cubicBezTo>
                  <a:pt x="0" y="793"/>
                  <a:pt x="3" y="796"/>
                  <a:pt x="8" y="796"/>
                </a:cubicBezTo>
                <a:cubicBezTo>
                  <a:pt x="309" y="796"/>
                  <a:pt x="309" y="796"/>
                  <a:pt x="309" y="796"/>
                </a:cubicBezTo>
                <a:cubicBezTo>
                  <a:pt x="314" y="796"/>
                  <a:pt x="317" y="793"/>
                  <a:pt x="317" y="788"/>
                </a:cubicBezTo>
                <a:cubicBezTo>
                  <a:pt x="317" y="743"/>
                  <a:pt x="317" y="703"/>
                  <a:pt x="317" y="666"/>
                </a:cubicBezTo>
                <a:cubicBezTo>
                  <a:pt x="469" y="666"/>
                  <a:pt x="469" y="666"/>
                  <a:pt x="469" y="666"/>
                </a:cubicBezTo>
                <a:cubicBezTo>
                  <a:pt x="469" y="711"/>
                  <a:pt x="469" y="711"/>
                  <a:pt x="469" y="711"/>
                </a:cubicBezTo>
                <a:cubicBezTo>
                  <a:pt x="406" y="769"/>
                  <a:pt x="406" y="769"/>
                  <a:pt x="406" y="769"/>
                </a:cubicBezTo>
                <a:cubicBezTo>
                  <a:pt x="837" y="769"/>
                  <a:pt x="837" y="769"/>
                  <a:pt x="837" y="769"/>
                </a:cubicBezTo>
                <a:cubicBezTo>
                  <a:pt x="776" y="711"/>
                  <a:pt x="776" y="711"/>
                  <a:pt x="776" y="711"/>
                </a:cubicBezTo>
                <a:cubicBezTo>
                  <a:pt x="776" y="666"/>
                  <a:pt x="776" y="666"/>
                  <a:pt x="776" y="666"/>
                </a:cubicBezTo>
                <a:cubicBezTo>
                  <a:pt x="1039" y="666"/>
                  <a:pt x="1039" y="666"/>
                  <a:pt x="1039" y="666"/>
                </a:cubicBezTo>
                <a:cubicBezTo>
                  <a:pt x="1056" y="666"/>
                  <a:pt x="1068" y="654"/>
                  <a:pt x="1068" y="638"/>
                </a:cubicBezTo>
                <a:cubicBezTo>
                  <a:pt x="1068" y="28"/>
                  <a:pt x="1068" y="28"/>
                  <a:pt x="1068" y="28"/>
                </a:cubicBezTo>
                <a:cubicBezTo>
                  <a:pt x="1068" y="12"/>
                  <a:pt x="1056" y="0"/>
                  <a:pt x="1039" y="0"/>
                </a:cubicBezTo>
                <a:close/>
                <a:moveTo>
                  <a:pt x="38" y="253"/>
                </a:moveTo>
                <a:cubicBezTo>
                  <a:pt x="38" y="223"/>
                  <a:pt x="38" y="223"/>
                  <a:pt x="38" y="223"/>
                </a:cubicBezTo>
                <a:cubicBezTo>
                  <a:pt x="38" y="218"/>
                  <a:pt x="41" y="215"/>
                  <a:pt x="46" y="215"/>
                </a:cubicBezTo>
                <a:cubicBezTo>
                  <a:pt x="92" y="215"/>
                  <a:pt x="129" y="215"/>
                  <a:pt x="158" y="215"/>
                </a:cubicBezTo>
                <a:cubicBezTo>
                  <a:pt x="180" y="215"/>
                  <a:pt x="198" y="215"/>
                  <a:pt x="212" y="215"/>
                </a:cubicBezTo>
                <a:cubicBezTo>
                  <a:pt x="271" y="215"/>
                  <a:pt x="271" y="215"/>
                  <a:pt x="271" y="215"/>
                </a:cubicBezTo>
                <a:cubicBezTo>
                  <a:pt x="276" y="215"/>
                  <a:pt x="279" y="218"/>
                  <a:pt x="279" y="223"/>
                </a:cubicBezTo>
                <a:cubicBezTo>
                  <a:pt x="279" y="253"/>
                  <a:pt x="279" y="253"/>
                  <a:pt x="279" y="253"/>
                </a:cubicBezTo>
                <a:cubicBezTo>
                  <a:pt x="279" y="258"/>
                  <a:pt x="276" y="261"/>
                  <a:pt x="271" y="261"/>
                </a:cubicBezTo>
                <a:cubicBezTo>
                  <a:pt x="249" y="261"/>
                  <a:pt x="230" y="261"/>
                  <a:pt x="212" y="261"/>
                </a:cubicBezTo>
                <a:cubicBezTo>
                  <a:pt x="192" y="261"/>
                  <a:pt x="174" y="261"/>
                  <a:pt x="158" y="261"/>
                </a:cubicBezTo>
                <a:cubicBezTo>
                  <a:pt x="46" y="261"/>
                  <a:pt x="46" y="261"/>
                  <a:pt x="46" y="261"/>
                </a:cubicBezTo>
                <a:cubicBezTo>
                  <a:pt x="41" y="261"/>
                  <a:pt x="38" y="258"/>
                  <a:pt x="38" y="253"/>
                </a:cubicBezTo>
                <a:close/>
                <a:moveTo>
                  <a:pt x="232" y="437"/>
                </a:moveTo>
                <a:cubicBezTo>
                  <a:pt x="232" y="425"/>
                  <a:pt x="241" y="415"/>
                  <a:pt x="253" y="415"/>
                </a:cubicBezTo>
                <a:cubicBezTo>
                  <a:pt x="265" y="415"/>
                  <a:pt x="276" y="425"/>
                  <a:pt x="276" y="437"/>
                </a:cubicBezTo>
                <a:cubicBezTo>
                  <a:pt x="276" y="448"/>
                  <a:pt x="265" y="458"/>
                  <a:pt x="253" y="458"/>
                </a:cubicBezTo>
                <a:cubicBezTo>
                  <a:pt x="241" y="458"/>
                  <a:pt x="232" y="448"/>
                  <a:pt x="232" y="437"/>
                </a:cubicBezTo>
                <a:close/>
                <a:moveTo>
                  <a:pt x="253" y="387"/>
                </a:moveTo>
                <a:cubicBezTo>
                  <a:pt x="238" y="387"/>
                  <a:pt x="224" y="374"/>
                  <a:pt x="224" y="358"/>
                </a:cubicBezTo>
                <a:cubicBezTo>
                  <a:pt x="224" y="341"/>
                  <a:pt x="238" y="330"/>
                  <a:pt x="253" y="330"/>
                </a:cubicBezTo>
                <a:cubicBezTo>
                  <a:pt x="270" y="330"/>
                  <a:pt x="283" y="341"/>
                  <a:pt x="283" y="358"/>
                </a:cubicBezTo>
                <a:cubicBezTo>
                  <a:pt x="283" y="374"/>
                  <a:pt x="270" y="387"/>
                  <a:pt x="253" y="387"/>
                </a:cubicBezTo>
                <a:close/>
                <a:moveTo>
                  <a:pt x="1016" y="592"/>
                </a:moveTo>
                <a:cubicBezTo>
                  <a:pt x="1016" y="606"/>
                  <a:pt x="1006" y="617"/>
                  <a:pt x="992" y="617"/>
                </a:cubicBezTo>
                <a:cubicBezTo>
                  <a:pt x="594" y="617"/>
                  <a:pt x="406" y="617"/>
                  <a:pt x="317" y="617"/>
                </a:cubicBezTo>
                <a:cubicBezTo>
                  <a:pt x="317" y="297"/>
                  <a:pt x="317" y="297"/>
                  <a:pt x="317" y="297"/>
                </a:cubicBezTo>
                <a:cubicBezTo>
                  <a:pt x="317" y="289"/>
                  <a:pt x="317" y="289"/>
                  <a:pt x="317" y="289"/>
                </a:cubicBezTo>
                <a:cubicBezTo>
                  <a:pt x="317" y="164"/>
                  <a:pt x="317" y="164"/>
                  <a:pt x="317" y="164"/>
                </a:cubicBezTo>
                <a:cubicBezTo>
                  <a:pt x="317" y="159"/>
                  <a:pt x="314" y="156"/>
                  <a:pt x="309" y="156"/>
                </a:cubicBezTo>
                <a:cubicBezTo>
                  <a:pt x="273" y="156"/>
                  <a:pt x="240" y="156"/>
                  <a:pt x="212" y="156"/>
                </a:cubicBezTo>
                <a:cubicBezTo>
                  <a:pt x="212" y="74"/>
                  <a:pt x="212" y="74"/>
                  <a:pt x="212" y="74"/>
                </a:cubicBezTo>
                <a:cubicBezTo>
                  <a:pt x="212" y="60"/>
                  <a:pt x="223" y="49"/>
                  <a:pt x="237" y="49"/>
                </a:cubicBezTo>
                <a:cubicBezTo>
                  <a:pt x="992" y="49"/>
                  <a:pt x="992" y="49"/>
                  <a:pt x="992" y="49"/>
                </a:cubicBezTo>
                <a:cubicBezTo>
                  <a:pt x="1006" y="49"/>
                  <a:pt x="1016" y="60"/>
                  <a:pt x="1016" y="74"/>
                </a:cubicBezTo>
                <a:cubicBezTo>
                  <a:pt x="1016" y="592"/>
                  <a:pt x="1016" y="592"/>
                  <a:pt x="1016" y="592"/>
                </a:cubicBez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461" name="Freeform 83"/>
          <p:cNvSpPr>
            <a:spLocks noChangeAspect="1" noEditPoints="1"/>
          </p:cNvSpPr>
          <p:nvPr/>
        </p:nvSpPr>
        <p:spPr bwMode="auto">
          <a:xfrm>
            <a:off x="7786096" y="2584335"/>
            <a:ext cx="703924" cy="400156"/>
          </a:xfrm>
          <a:custGeom>
            <a:avLst/>
            <a:gdLst>
              <a:gd name="T0" fmla="*/ 930 w 1017"/>
              <a:gd name="T1" fmla="*/ 439 h 578"/>
              <a:gd name="T2" fmla="*/ 930 w 1017"/>
              <a:gd name="T3" fmla="*/ 39 h 578"/>
              <a:gd name="T4" fmla="*/ 890 w 1017"/>
              <a:gd name="T5" fmla="*/ 0 h 578"/>
              <a:gd name="T6" fmla="*/ 129 w 1017"/>
              <a:gd name="T7" fmla="*/ 0 h 578"/>
              <a:gd name="T8" fmla="*/ 85 w 1017"/>
              <a:gd name="T9" fmla="*/ 39 h 578"/>
              <a:gd name="T10" fmla="*/ 85 w 1017"/>
              <a:gd name="T11" fmla="*/ 439 h 578"/>
              <a:gd name="T12" fmla="*/ 0 w 1017"/>
              <a:gd name="T13" fmla="*/ 530 h 578"/>
              <a:gd name="T14" fmla="*/ 52 w 1017"/>
              <a:gd name="T15" fmla="*/ 578 h 578"/>
              <a:gd name="T16" fmla="*/ 967 w 1017"/>
              <a:gd name="T17" fmla="*/ 578 h 578"/>
              <a:gd name="T18" fmla="*/ 1017 w 1017"/>
              <a:gd name="T19" fmla="*/ 530 h 578"/>
              <a:gd name="T20" fmla="*/ 930 w 1017"/>
              <a:gd name="T21" fmla="*/ 439 h 578"/>
              <a:gd name="T22" fmla="*/ 579 w 1017"/>
              <a:gd name="T23" fmla="*/ 544 h 578"/>
              <a:gd name="T24" fmla="*/ 423 w 1017"/>
              <a:gd name="T25" fmla="*/ 544 h 578"/>
              <a:gd name="T26" fmla="*/ 406 w 1017"/>
              <a:gd name="T27" fmla="*/ 536 h 578"/>
              <a:gd name="T28" fmla="*/ 425 w 1017"/>
              <a:gd name="T29" fmla="*/ 506 h 578"/>
              <a:gd name="T30" fmla="*/ 439 w 1017"/>
              <a:gd name="T31" fmla="*/ 502 h 578"/>
              <a:gd name="T32" fmla="*/ 563 w 1017"/>
              <a:gd name="T33" fmla="*/ 502 h 578"/>
              <a:gd name="T34" fmla="*/ 577 w 1017"/>
              <a:gd name="T35" fmla="*/ 506 h 578"/>
              <a:gd name="T36" fmla="*/ 596 w 1017"/>
              <a:gd name="T37" fmla="*/ 537 h 578"/>
              <a:gd name="T38" fmla="*/ 579 w 1017"/>
              <a:gd name="T39" fmla="*/ 544 h 578"/>
              <a:gd name="T40" fmla="*/ 863 w 1017"/>
              <a:gd name="T41" fmla="*/ 127 h 578"/>
              <a:gd name="T42" fmla="*/ 863 w 1017"/>
              <a:gd name="T43" fmla="*/ 279 h 578"/>
              <a:gd name="T44" fmla="*/ 863 w 1017"/>
              <a:gd name="T45" fmla="*/ 395 h 578"/>
              <a:gd name="T46" fmla="*/ 863 w 1017"/>
              <a:gd name="T47" fmla="*/ 406 h 578"/>
              <a:gd name="T48" fmla="*/ 863 w 1017"/>
              <a:gd name="T49" fmla="*/ 427 h 578"/>
              <a:gd name="T50" fmla="*/ 152 w 1017"/>
              <a:gd name="T51" fmla="*/ 427 h 578"/>
              <a:gd name="T52" fmla="*/ 152 w 1017"/>
              <a:gd name="T53" fmla="*/ 406 h 578"/>
              <a:gd name="T54" fmla="*/ 152 w 1017"/>
              <a:gd name="T55" fmla="*/ 332 h 578"/>
              <a:gd name="T56" fmla="*/ 152 w 1017"/>
              <a:gd name="T57" fmla="*/ 252 h 578"/>
              <a:gd name="T58" fmla="*/ 152 w 1017"/>
              <a:gd name="T59" fmla="*/ 127 h 578"/>
              <a:gd name="T60" fmla="*/ 152 w 1017"/>
              <a:gd name="T61" fmla="*/ 80 h 578"/>
              <a:gd name="T62" fmla="*/ 173 w 1017"/>
              <a:gd name="T63" fmla="*/ 59 h 578"/>
              <a:gd name="T64" fmla="*/ 846 w 1017"/>
              <a:gd name="T65" fmla="*/ 59 h 578"/>
              <a:gd name="T66" fmla="*/ 863 w 1017"/>
              <a:gd name="T67" fmla="*/ 80 h 578"/>
              <a:gd name="T68" fmla="*/ 863 w 1017"/>
              <a:gd name="T69" fmla="*/ 12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7" h="578">
                <a:moveTo>
                  <a:pt x="930" y="439"/>
                </a:moveTo>
                <a:cubicBezTo>
                  <a:pt x="930" y="39"/>
                  <a:pt x="930" y="39"/>
                  <a:pt x="930" y="39"/>
                </a:cubicBezTo>
                <a:cubicBezTo>
                  <a:pt x="930" y="19"/>
                  <a:pt x="915" y="0"/>
                  <a:pt x="890" y="0"/>
                </a:cubicBezTo>
                <a:cubicBezTo>
                  <a:pt x="129" y="0"/>
                  <a:pt x="129" y="0"/>
                  <a:pt x="129" y="0"/>
                </a:cubicBezTo>
                <a:cubicBezTo>
                  <a:pt x="104" y="0"/>
                  <a:pt x="85" y="19"/>
                  <a:pt x="85" y="39"/>
                </a:cubicBezTo>
                <a:cubicBezTo>
                  <a:pt x="85" y="439"/>
                  <a:pt x="85" y="439"/>
                  <a:pt x="85" y="439"/>
                </a:cubicBezTo>
                <a:cubicBezTo>
                  <a:pt x="1" y="530"/>
                  <a:pt x="0" y="530"/>
                  <a:pt x="0" y="530"/>
                </a:cubicBezTo>
                <a:cubicBezTo>
                  <a:pt x="0" y="557"/>
                  <a:pt x="24" y="578"/>
                  <a:pt x="52" y="578"/>
                </a:cubicBezTo>
                <a:cubicBezTo>
                  <a:pt x="967" y="578"/>
                  <a:pt x="967" y="578"/>
                  <a:pt x="967" y="578"/>
                </a:cubicBezTo>
                <a:cubicBezTo>
                  <a:pt x="994" y="578"/>
                  <a:pt x="1017" y="557"/>
                  <a:pt x="1017" y="530"/>
                </a:cubicBezTo>
                <a:lnTo>
                  <a:pt x="930" y="439"/>
                </a:lnTo>
                <a:close/>
                <a:moveTo>
                  <a:pt x="579" y="544"/>
                </a:moveTo>
                <a:cubicBezTo>
                  <a:pt x="423" y="544"/>
                  <a:pt x="423" y="544"/>
                  <a:pt x="423" y="544"/>
                </a:cubicBezTo>
                <a:cubicBezTo>
                  <a:pt x="414" y="544"/>
                  <a:pt x="406" y="539"/>
                  <a:pt x="406" y="536"/>
                </a:cubicBezTo>
                <a:cubicBezTo>
                  <a:pt x="425" y="505"/>
                  <a:pt x="425" y="506"/>
                  <a:pt x="425" y="506"/>
                </a:cubicBezTo>
                <a:cubicBezTo>
                  <a:pt x="425" y="504"/>
                  <a:pt x="431" y="502"/>
                  <a:pt x="439" y="502"/>
                </a:cubicBezTo>
                <a:cubicBezTo>
                  <a:pt x="563" y="502"/>
                  <a:pt x="563" y="502"/>
                  <a:pt x="563" y="502"/>
                </a:cubicBezTo>
                <a:cubicBezTo>
                  <a:pt x="571" y="502"/>
                  <a:pt x="577" y="503"/>
                  <a:pt x="577" y="506"/>
                </a:cubicBezTo>
                <a:cubicBezTo>
                  <a:pt x="596" y="537"/>
                  <a:pt x="596" y="537"/>
                  <a:pt x="596" y="537"/>
                </a:cubicBezTo>
                <a:cubicBezTo>
                  <a:pt x="596" y="539"/>
                  <a:pt x="588" y="544"/>
                  <a:pt x="579" y="544"/>
                </a:cubicBezTo>
                <a:close/>
                <a:moveTo>
                  <a:pt x="863" y="127"/>
                </a:moveTo>
                <a:cubicBezTo>
                  <a:pt x="863" y="279"/>
                  <a:pt x="863" y="279"/>
                  <a:pt x="863" y="279"/>
                </a:cubicBezTo>
                <a:cubicBezTo>
                  <a:pt x="863" y="395"/>
                  <a:pt x="863" y="395"/>
                  <a:pt x="863" y="395"/>
                </a:cubicBezTo>
                <a:cubicBezTo>
                  <a:pt x="863" y="406"/>
                  <a:pt x="863" y="406"/>
                  <a:pt x="863" y="406"/>
                </a:cubicBezTo>
                <a:cubicBezTo>
                  <a:pt x="863" y="427"/>
                  <a:pt x="863" y="427"/>
                  <a:pt x="863" y="427"/>
                </a:cubicBezTo>
                <a:cubicBezTo>
                  <a:pt x="152" y="427"/>
                  <a:pt x="152" y="427"/>
                  <a:pt x="152" y="427"/>
                </a:cubicBezTo>
                <a:cubicBezTo>
                  <a:pt x="152" y="420"/>
                  <a:pt x="152" y="413"/>
                  <a:pt x="152" y="406"/>
                </a:cubicBezTo>
                <a:cubicBezTo>
                  <a:pt x="152" y="380"/>
                  <a:pt x="152" y="355"/>
                  <a:pt x="152" y="332"/>
                </a:cubicBezTo>
                <a:cubicBezTo>
                  <a:pt x="152" y="252"/>
                  <a:pt x="152" y="252"/>
                  <a:pt x="152" y="252"/>
                </a:cubicBezTo>
                <a:cubicBezTo>
                  <a:pt x="152" y="192"/>
                  <a:pt x="152" y="153"/>
                  <a:pt x="152" y="127"/>
                </a:cubicBezTo>
                <a:cubicBezTo>
                  <a:pt x="152" y="80"/>
                  <a:pt x="152" y="80"/>
                  <a:pt x="152" y="80"/>
                </a:cubicBezTo>
                <a:cubicBezTo>
                  <a:pt x="152" y="68"/>
                  <a:pt x="162" y="59"/>
                  <a:pt x="173" y="59"/>
                </a:cubicBezTo>
                <a:cubicBezTo>
                  <a:pt x="846" y="59"/>
                  <a:pt x="846" y="59"/>
                  <a:pt x="846" y="59"/>
                </a:cubicBezTo>
                <a:cubicBezTo>
                  <a:pt x="857" y="59"/>
                  <a:pt x="863" y="68"/>
                  <a:pt x="863" y="80"/>
                </a:cubicBezTo>
                <a:lnTo>
                  <a:pt x="863" y="127"/>
                </a:lnTo>
                <a:close/>
              </a:path>
            </a:pathLst>
          </a:custGeom>
          <a:solidFill>
            <a:srgbClr val="FFFFFF"/>
          </a:solidFill>
          <a:ln>
            <a:noFill/>
          </a:ln>
        </p:spPr>
        <p:txBody>
          <a:bodyPr vert="horz" wrap="square" lIns="91418" tIns="45709" rIns="91418" bIns="45709" numCol="1" anchor="t" anchorCtr="0" compatLnSpc="1">
            <a:prstTxWarp prst="textNoShape">
              <a:avLst/>
            </a:prstTxWarp>
          </a:bodyPr>
          <a:lstStyle/>
          <a:p>
            <a:pPr defTabSz="914224">
              <a:defRPr/>
            </a:pPr>
            <a:endParaRPr lang="en-US" kern="0">
              <a:solidFill>
                <a:srgbClr val="505050"/>
              </a:solidFill>
              <a:latin typeface="Segoe UI"/>
            </a:endParaRPr>
          </a:p>
        </p:txBody>
      </p:sp>
      <p:grpSp>
        <p:nvGrpSpPr>
          <p:cNvPr id="462" name="Group 461"/>
          <p:cNvGrpSpPr/>
          <p:nvPr/>
        </p:nvGrpSpPr>
        <p:grpSpPr bwMode="black">
          <a:xfrm>
            <a:off x="1878756" y="-3663"/>
            <a:ext cx="666005" cy="657071"/>
            <a:chOff x="2916435" y="3914152"/>
            <a:chExt cx="930763" cy="918513"/>
          </a:xfrm>
        </p:grpSpPr>
        <p:pic>
          <p:nvPicPr>
            <p:cNvPr id="463" name="Picture 46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464"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27" tIns="45713" rIns="91427" bIns="45713" numCol="1" anchor="t" anchorCtr="0" compatLnSpc="1">
              <a:prstTxWarp prst="textNoShape">
                <a:avLst/>
              </a:prstTxWarp>
            </a:bodyPr>
            <a:lstStyle/>
            <a:p>
              <a:pPr defTabSz="914224">
                <a:defRPr/>
              </a:pPr>
              <a:endParaRPr lang="en-US" sz="900" kern="0">
                <a:solidFill>
                  <a:srgbClr val="FFFFFF"/>
                </a:solidFill>
                <a:latin typeface="Segoe UI"/>
              </a:endParaRPr>
            </a:p>
          </p:txBody>
        </p:sp>
      </p:grpSp>
      <p:grpSp>
        <p:nvGrpSpPr>
          <p:cNvPr id="465" name="Group 464"/>
          <p:cNvGrpSpPr/>
          <p:nvPr/>
        </p:nvGrpSpPr>
        <p:grpSpPr bwMode="black">
          <a:xfrm>
            <a:off x="2358439" y="4369026"/>
            <a:ext cx="454891" cy="493667"/>
            <a:chOff x="2916435" y="3914152"/>
            <a:chExt cx="930763" cy="918513"/>
          </a:xfrm>
        </p:grpSpPr>
        <p:pic>
          <p:nvPicPr>
            <p:cNvPr id="466" name="Picture 46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467"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27" tIns="45713" rIns="91427" bIns="45713" numCol="1" anchor="t" anchorCtr="0" compatLnSpc="1">
              <a:prstTxWarp prst="textNoShape">
                <a:avLst/>
              </a:prstTxWarp>
            </a:bodyPr>
            <a:lstStyle/>
            <a:p>
              <a:pPr defTabSz="914224">
                <a:defRPr/>
              </a:pPr>
              <a:endParaRPr lang="en-US" sz="900" kern="0">
                <a:solidFill>
                  <a:srgbClr val="FFFFFF"/>
                </a:solidFill>
                <a:latin typeface="Segoe UI"/>
              </a:endParaRPr>
            </a:p>
          </p:txBody>
        </p:sp>
      </p:grpSp>
      <p:pic>
        <p:nvPicPr>
          <p:cNvPr id="468" name="Picture 46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9128164" y="5915394"/>
            <a:ext cx="204874" cy="393515"/>
          </a:xfrm>
          <a:prstGeom prst="rect">
            <a:avLst/>
          </a:prstGeom>
        </p:spPr>
      </p:pic>
      <p:pic>
        <p:nvPicPr>
          <p:cNvPr id="469" name="Picture 468"/>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3520945" y="1570059"/>
            <a:ext cx="247897" cy="476153"/>
          </a:xfrm>
          <a:prstGeom prst="rect">
            <a:avLst/>
          </a:prstGeom>
        </p:spPr>
      </p:pic>
      <p:pic>
        <p:nvPicPr>
          <p:cNvPr id="470"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7949101" y="4559725"/>
            <a:ext cx="854523" cy="854523"/>
          </a:xfrm>
          <a:prstGeom prst="rect">
            <a:avLst/>
          </a:prstGeom>
          <a:noFill/>
          <a:extLst>
            <a:ext uri="{909E8E84-426E-40DD-AFC4-6F175D3DCCD1}">
              <a14:hiddenFill xmlns:a14="http://schemas.microsoft.com/office/drawing/2010/main">
                <a:solidFill>
                  <a:srgbClr val="FFFFFF"/>
                </a:solidFill>
              </a14:hiddenFill>
            </a:ext>
          </a:extLst>
        </p:spPr>
      </p:pic>
      <p:pic>
        <p:nvPicPr>
          <p:cNvPr id="471"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904797" y="4853067"/>
            <a:ext cx="521358" cy="521358"/>
          </a:xfrm>
          <a:prstGeom prst="rect">
            <a:avLst/>
          </a:prstGeom>
          <a:noFill/>
          <a:extLst>
            <a:ext uri="{909E8E84-426E-40DD-AFC4-6F175D3DCCD1}">
              <a14:hiddenFill xmlns:a14="http://schemas.microsoft.com/office/drawing/2010/main">
                <a:solidFill>
                  <a:srgbClr val="FFFFFF"/>
                </a:solidFill>
              </a14:hiddenFill>
            </a:ext>
          </a:extLst>
        </p:spPr>
      </p:pic>
      <p:pic>
        <p:nvPicPr>
          <p:cNvPr id="472"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153547" y="704389"/>
            <a:ext cx="763321" cy="763321"/>
          </a:xfrm>
          <a:prstGeom prst="rect">
            <a:avLst/>
          </a:prstGeom>
          <a:noFill/>
          <a:extLst>
            <a:ext uri="{909E8E84-426E-40DD-AFC4-6F175D3DCCD1}">
              <a14:hiddenFill xmlns:a14="http://schemas.microsoft.com/office/drawing/2010/main">
                <a:solidFill>
                  <a:srgbClr val="FFFFFF"/>
                </a:solidFill>
              </a14:hiddenFill>
            </a:ext>
          </a:extLst>
        </p:spPr>
      </p:pic>
      <p:pic>
        <p:nvPicPr>
          <p:cNvPr id="473"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3252755" y="3309355"/>
            <a:ext cx="1032164" cy="1032164"/>
          </a:xfrm>
          <a:prstGeom prst="rect">
            <a:avLst/>
          </a:prstGeom>
          <a:noFill/>
        </p:spPr>
      </p:pic>
      <p:pic>
        <p:nvPicPr>
          <p:cNvPr id="474"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3556050" y="3309355"/>
            <a:ext cx="1032164" cy="1032164"/>
          </a:xfrm>
          <a:prstGeom prst="rect">
            <a:avLst/>
          </a:prstGeom>
          <a:noFill/>
        </p:spPr>
      </p:pic>
      <p:pic>
        <p:nvPicPr>
          <p:cNvPr id="475"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987628" y="2410745"/>
            <a:ext cx="706218" cy="706218"/>
          </a:xfrm>
          <a:prstGeom prst="rect">
            <a:avLst/>
          </a:prstGeom>
          <a:noFill/>
          <a:extLst>
            <a:ext uri="{909E8E84-426E-40DD-AFC4-6F175D3DCCD1}">
              <a14:hiddenFill xmlns:a14="http://schemas.microsoft.com/office/drawing/2010/main">
                <a:solidFill>
                  <a:srgbClr val="FFFFFF"/>
                </a:solidFill>
              </a14:hiddenFill>
            </a:ext>
          </a:extLst>
        </p:spPr>
      </p:pic>
      <p:pic>
        <p:nvPicPr>
          <p:cNvPr id="476"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349154" y="5197378"/>
            <a:ext cx="693928" cy="693928"/>
          </a:xfrm>
          <a:prstGeom prst="rect">
            <a:avLst/>
          </a:prstGeom>
          <a:noFill/>
          <a:extLst>
            <a:ext uri="{909E8E84-426E-40DD-AFC4-6F175D3DCCD1}">
              <a14:hiddenFill xmlns:a14="http://schemas.microsoft.com/office/drawing/2010/main">
                <a:solidFill>
                  <a:srgbClr val="FFFFFF"/>
                </a:solidFill>
              </a14:hiddenFill>
            </a:ext>
          </a:extLst>
        </p:spPr>
      </p:pic>
      <p:grpSp>
        <p:nvGrpSpPr>
          <p:cNvPr id="477" name="Group 476"/>
          <p:cNvGrpSpPr/>
          <p:nvPr/>
        </p:nvGrpSpPr>
        <p:grpSpPr bwMode="black">
          <a:xfrm>
            <a:off x="5510922" y="6519958"/>
            <a:ext cx="310696" cy="306528"/>
            <a:chOff x="2916435" y="3914152"/>
            <a:chExt cx="930763" cy="918513"/>
          </a:xfrm>
        </p:grpSpPr>
        <p:pic>
          <p:nvPicPr>
            <p:cNvPr id="478" name="Picture 47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rot="2614426" flipH="1">
              <a:off x="2916435" y="4302640"/>
              <a:ext cx="394555" cy="530025"/>
            </a:xfrm>
            <a:prstGeom prst="rect">
              <a:avLst/>
            </a:prstGeom>
          </p:spPr>
        </p:pic>
        <p:sp>
          <p:nvSpPr>
            <p:cNvPr id="479" name="Freeform 61"/>
            <p:cNvSpPr>
              <a:spLocks/>
            </p:cNvSpPr>
            <p:nvPr/>
          </p:nvSpPr>
          <p:spPr bwMode="black">
            <a:xfrm rot="10800000">
              <a:off x="3279998" y="3914152"/>
              <a:ext cx="567200" cy="820335"/>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rgbClr val="FFFFFF"/>
            </a:solidFill>
            <a:extLst/>
          </p:spPr>
          <p:txBody>
            <a:bodyPr vert="horz" wrap="square" lIns="91427" tIns="45713" rIns="91427" bIns="45713" numCol="1" anchor="t" anchorCtr="0" compatLnSpc="1">
              <a:prstTxWarp prst="textNoShape">
                <a:avLst/>
              </a:prstTxWarp>
            </a:bodyPr>
            <a:lstStyle/>
            <a:p>
              <a:pPr defTabSz="914224">
                <a:defRPr/>
              </a:pPr>
              <a:endParaRPr lang="en-US" sz="900" kern="0">
                <a:solidFill>
                  <a:srgbClr val="FFFFFF"/>
                </a:solidFill>
                <a:latin typeface="Segoe UI"/>
              </a:endParaRPr>
            </a:p>
          </p:txBody>
        </p:sp>
      </p:grpSp>
      <p:pic>
        <p:nvPicPr>
          <p:cNvPr id="480"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11568973" y="1648304"/>
            <a:ext cx="482357" cy="482357"/>
          </a:xfrm>
          <a:prstGeom prst="rect">
            <a:avLst/>
          </a:prstGeom>
          <a:noFill/>
          <a:extLst>
            <a:ext uri="{909E8E84-426E-40DD-AFC4-6F175D3DCCD1}">
              <a14:hiddenFill xmlns:a14="http://schemas.microsoft.com/office/drawing/2010/main">
                <a:solidFill>
                  <a:srgbClr val="FFFFFF"/>
                </a:solidFill>
              </a14:hiddenFill>
            </a:ext>
          </a:extLst>
        </p:spPr>
      </p:pic>
      <p:pic>
        <p:nvPicPr>
          <p:cNvPr id="481" name="Picture 2" descr="http://files.softicons.com/download/system-icons/web0.2ama-icons-by-chrfb/png/256x256/Phone%20-%20iPhone.png"/>
          <p:cNvPicPr>
            <a:picLocks noChangeAspect="1" noChangeArrowheads="1"/>
          </p:cNvPicPr>
          <p:nvPr/>
        </p:nvPicPr>
        <p:blipFill>
          <a:blip r:embed="rId7">
            <a:biLevel thresh="25000"/>
            <a:extLst>
              <a:ext uri="{28A0092B-C50C-407E-A947-70E740481C1C}">
                <a14:useLocalDpi xmlns:a14="http://schemas.microsoft.com/office/drawing/2010/main" val="0"/>
              </a:ext>
            </a:extLst>
          </a:blip>
          <a:srcRect/>
          <a:stretch>
            <a:fillRect/>
          </a:stretch>
        </p:blipFill>
        <p:spPr bwMode="auto">
          <a:xfrm>
            <a:off x="9312825" y="-262987"/>
            <a:ext cx="530593" cy="530593"/>
          </a:xfrm>
          <a:prstGeom prst="rect">
            <a:avLst/>
          </a:prstGeom>
          <a:noFill/>
          <a:extLst>
            <a:ext uri="{909E8E84-426E-40DD-AFC4-6F175D3DCCD1}">
              <a14:hiddenFill xmlns:a14="http://schemas.microsoft.com/office/drawing/2010/main">
                <a:solidFill>
                  <a:srgbClr val="FFFFFF"/>
                </a:solidFill>
              </a14:hiddenFill>
            </a:ext>
          </a:extLst>
        </p:spPr>
      </p:pic>
      <p:pic>
        <p:nvPicPr>
          <p:cNvPr id="482" name="Picture 48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bwMode="black">
          <a:xfrm>
            <a:off x="434944" y="2307740"/>
            <a:ext cx="247897" cy="476153"/>
          </a:xfrm>
          <a:prstGeom prst="rect">
            <a:avLst/>
          </a:prstGeom>
        </p:spPr>
      </p:pic>
      <p:grpSp>
        <p:nvGrpSpPr>
          <p:cNvPr id="483" name="Group 482"/>
          <p:cNvGrpSpPr/>
          <p:nvPr/>
        </p:nvGrpSpPr>
        <p:grpSpPr>
          <a:xfrm>
            <a:off x="11741933" y="5118776"/>
            <a:ext cx="1335459" cy="1032164"/>
            <a:chOff x="12038257" y="7606007"/>
            <a:chExt cx="1335648" cy="1032310"/>
          </a:xfrm>
        </p:grpSpPr>
        <p:pic>
          <p:nvPicPr>
            <p:cNvPr id="484"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12038257" y="7606007"/>
              <a:ext cx="1032310" cy="1032310"/>
            </a:xfrm>
            <a:prstGeom prst="rect">
              <a:avLst/>
            </a:prstGeom>
            <a:noFill/>
          </p:spPr>
        </p:pic>
        <p:pic>
          <p:nvPicPr>
            <p:cNvPr id="485" name="Picture 2" descr="\\MAGNUM\Projects\Microsoft\Cloud Power FY12\Design\Icons\PNGs\Server_2.png"/>
            <p:cNvPicPr>
              <a:picLocks noChangeAspect="1" noChangeArrowheads="1"/>
            </p:cNvPicPr>
            <p:nvPr/>
          </p:nvPicPr>
          <p:blipFill>
            <a:blip r:embed="rId10" cstate="print">
              <a:lum bright="100000"/>
            </a:blip>
            <a:srcRect/>
            <a:stretch>
              <a:fillRect/>
            </a:stretch>
          </p:blipFill>
          <p:spPr bwMode="auto">
            <a:xfrm>
              <a:off x="12341595" y="7606007"/>
              <a:ext cx="1032310" cy="1032310"/>
            </a:xfrm>
            <a:prstGeom prst="rect">
              <a:avLst/>
            </a:prstGeom>
            <a:noFill/>
          </p:spPr>
        </p:pic>
      </p:grpSp>
      <p:sp>
        <p:nvSpPr>
          <p:cNvPr id="486" name="Oval 485"/>
          <p:cNvSpPr>
            <a:spLocks noChangeAspect="1"/>
          </p:cNvSpPr>
          <p:nvPr/>
        </p:nvSpPr>
        <p:spPr>
          <a:xfrm>
            <a:off x="11072337" y="2531707"/>
            <a:ext cx="822843" cy="822843"/>
          </a:xfrm>
          <a:prstGeom prst="ellipse">
            <a:avLst/>
          </a:prstGeom>
          <a:solidFill>
            <a:srgbClr val="505050">
              <a:lumMod val="60000"/>
              <a:lumOff val="40000"/>
            </a:srgbClr>
          </a:solidFill>
          <a:ln w="3175" cap="flat" cmpd="sng" algn="ctr">
            <a:solidFill>
              <a:srgbClr val="D2D2D2">
                <a:lumMod val="50000"/>
              </a:srgbClr>
            </a:solidFill>
            <a:prstDash val="solid"/>
          </a:ln>
          <a:effectLst/>
        </p:spPr>
        <p:txBody>
          <a:bodyPr rtlCol="0" anchor="ctr"/>
          <a:lstStyle/>
          <a:p>
            <a:pPr algn="ctr" defTabSz="914224">
              <a:defRPr/>
            </a:pPr>
            <a:endParaRPr lang="en-US" sz="2448" kern="0" err="1">
              <a:solidFill>
                <a:srgbClr val="FFFFFF"/>
              </a:solidFill>
              <a:latin typeface="Segoe UI"/>
            </a:endParaRPr>
          </a:p>
        </p:txBody>
      </p:sp>
      <p:pic>
        <p:nvPicPr>
          <p:cNvPr id="487" name="Picture 4" descr="http://files.softicons.com/download/system-icons/windows-8-metro-invert-icons-by-dakirby309/png/512x512/Devices%20&amp;%20Drives/iPad.png"/>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250912" y="2679777"/>
            <a:ext cx="521358" cy="52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83605"/>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grpId="0" nodeType="afterEffect">
                                  <p:stCondLst>
                                    <p:cond delay="0"/>
                                  </p:stCondLst>
                                  <p:childTnLst>
                                    <p:animClr clrSpc="rgb" dir="cw">
                                      <p:cBhvr override="childStyle">
                                        <p:cTn id="6" dur="750" fill="hold"/>
                                        <p:tgtEl>
                                          <p:spTgt spid="197"/>
                                        </p:tgtEl>
                                        <p:attrNameLst>
                                          <p:attrName>style.color</p:attrName>
                                        </p:attrNameLst>
                                      </p:cBhvr>
                                      <p:to>
                                        <a:srgbClr val="FF0000"/>
                                      </p:to>
                                    </p:animClr>
                                    <p:animClr clrSpc="rgb" dir="cw">
                                      <p:cBhvr>
                                        <p:cTn id="7" dur="750" fill="hold"/>
                                        <p:tgtEl>
                                          <p:spTgt spid="197"/>
                                        </p:tgtEl>
                                        <p:attrNameLst>
                                          <p:attrName>fillcolor</p:attrName>
                                        </p:attrNameLst>
                                      </p:cBhvr>
                                      <p:to>
                                        <a:srgbClr val="FF0000"/>
                                      </p:to>
                                    </p:animClr>
                                    <p:set>
                                      <p:cBhvr>
                                        <p:cTn id="8" dur="750" fill="hold"/>
                                        <p:tgtEl>
                                          <p:spTgt spid="197"/>
                                        </p:tgtEl>
                                        <p:attrNameLst>
                                          <p:attrName>fill.type</p:attrName>
                                        </p:attrNameLst>
                                      </p:cBhvr>
                                      <p:to>
                                        <p:strVal val="solid"/>
                                      </p:to>
                                    </p:set>
                                    <p:set>
                                      <p:cBhvr>
                                        <p:cTn id="9" dur="750" fill="hold"/>
                                        <p:tgtEl>
                                          <p:spTgt spid="197"/>
                                        </p:tgtEl>
                                        <p:attrNameLst>
                                          <p:attrName>fill.on</p:attrName>
                                        </p:attrNameLst>
                                      </p:cBhvr>
                                      <p:to>
                                        <p:strVal val="true"/>
                                      </p:to>
                                    </p:set>
                                  </p:childTnLst>
                                </p:cTn>
                              </p:par>
                            </p:childTnLst>
                          </p:cTn>
                        </p:par>
                        <p:par>
                          <p:cTn id="10" fill="hold">
                            <p:stCondLst>
                              <p:cond delay="750"/>
                            </p:stCondLst>
                            <p:childTnLst>
                              <p:par>
                                <p:cTn id="11" presetID="6" presetClass="emph" presetSubtype="0" accel="49333" decel="50667" fill="hold" grpId="0" nodeType="afterEffect">
                                  <p:stCondLst>
                                    <p:cond delay="0"/>
                                  </p:stCondLst>
                                  <p:childTnLst>
                                    <p:animScale>
                                      <p:cBhvr>
                                        <p:cTn id="12" dur="2250" fill="hold"/>
                                        <p:tgtEl>
                                          <p:spTgt spid="193"/>
                                        </p:tgtEl>
                                      </p:cBhvr>
                                      <p:by x="100000" y="250000"/>
                                    </p:animScale>
                                  </p:childTnLst>
                                </p:cTn>
                              </p:par>
                              <p:par>
                                <p:cTn id="13" presetID="13" presetClass="entr" presetSubtype="32" fill="hold" nodeType="with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plus(out)">
                                      <p:cBhvr>
                                        <p:cTn id="15" dur="750"/>
                                        <p:tgtEl>
                                          <p:spTgt spid="263"/>
                                        </p:tgtEl>
                                      </p:cBhvr>
                                    </p:animEffect>
                                  </p:childTnLst>
                                </p:cTn>
                              </p:par>
                              <p:par>
                                <p:cTn id="16" presetID="19" presetClass="emph" presetSubtype="0" fill="hold" grpId="0" nodeType="withEffect">
                                  <p:stCondLst>
                                    <p:cond delay="350"/>
                                  </p:stCondLst>
                                  <p:childTnLst>
                                    <p:animClr clrSpc="rgb" dir="cw">
                                      <p:cBhvr override="childStyle">
                                        <p:cTn id="17" dur="500" fill="hold"/>
                                        <p:tgtEl>
                                          <p:spTgt spid="205"/>
                                        </p:tgtEl>
                                        <p:attrNameLst>
                                          <p:attrName>style.color</p:attrName>
                                        </p:attrNameLst>
                                      </p:cBhvr>
                                      <p:to>
                                        <a:srgbClr val="FF0000"/>
                                      </p:to>
                                    </p:animClr>
                                    <p:animClr clrSpc="rgb" dir="cw">
                                      <p:cBhvr>
                                        <p:cTn id="18" dur="500" fill="hold"/>
                                        <p:tgtEl>
                                          <p:spTgt spid="205"/>
                                        </p:tgtEl>
                                        <p:attrNameLst>
                                          <p:attrName>fillcolor</p:attrName>
                                        </p:attrNameLst>
                                      </p:cBhvr>
                                      <p:to>
                                        <a:srgbClr val="FF0000"/>
                                      </p:to>
                                    </p:animClr>
                                    <p:set>
                                      <p:cBhvr>
                                        <p:cTn id="19" dur="500" fill="hold"/>
                                        <p:tgtEl>
                                          <p:spTgt spid="205"/>
                                        </p:tgtEl>
                                        <p:attrNameLst>
                                          <p:attrName>fill.type</p:attrName>
                                        </p:attrNameLst>
                                      </p:cBhvr>
                                      <p:to>
                                        <p:strVal val="solid"/>
                                      </p:to>
                                    </p:set>
                                    <p:set>
                                      <p:cBhvr>
                                        <p:cTn id="20" dur="500" fill="hold"/>
                                        <p:tgtEl>
                                          <p:spTgt spid="205"/>
                                        </p:tgtEl>
                                        <p:attrNameLst>
                                          <p:attrName>fill.on</p:attrName>
                                        </p:attrNameLst>
                                      </p:cBhvr>
                                      <p:to>
                                        <p:strVal val="true"/>
                                      </p:to>
                                    </p:set>
                                  </p:childTnLst>
                                </p:cTn>
                              </p:par>
                              <p:par>
                                <p:cTn id="21" presetID="19" presetClass="emph" presetSubtype="0" fill="hold" grpId="0" nodeType="withEffect">
                                  <p:stCondLst>
                                    <p:cond delay="450"/>
                                  </p:stCondLst>
                                  <p:childTnLst>
                                    <p:animClr clrSpc="rgb" dir="cw">
                                      <p:cBhvr override="childStyle">
                                        <p:cTn id="22" dur="500" fill="hold"/>
                                        <p:tgtEl>
                                          <p:spTgt spid="458"/>
                                        </p:tgtEl>
                                        <p:attrNameLst>
                                          <p:attrName>style.color</p:attrName>
                                        </p:attrNameLst>
                                      </p:cBhvr>
                                      <p:to>
                                        <a:srgbClr val="FF0000"/>
                                      </p:to>
                                    </p:animClr>
                                    <p:animClr clrSpc="rgb" dir="cw">
                                      <p:cBhvr>
                                        <p:cTn id="23" dur="500" fill="hold"/>
                                        <p:tgtEl>
                                          <p:spTgt spid="458"/>
                                        </p:tgtEl>
                                        <p:attrNameLst>
                                          <p:attrName>fillcolor</p:attrName>
                                        </p:attrNameLst>
                                      </p:cBhvr>
                                      <p:to>
                                        <a:srgbClr val="FF0000"/>
                                      </p:to>
                                    </p:animClr>
                                    <p:set>
                                      <p:cBhvr>
                                        <p:cTn id="24" dur="500" fill="hold"/>
                                        <p:tgtEl>
                                          <p:spTgt spid="458"/>
                                        </p:tgtEl>
                                        <p:attrNameLst>
                                          <p:attrName>fill.type</p:attrName>
                                        </p:attrNameLst>
                                      </p:cBhvr>
                                      <p:to>
                                        <p:strVal val="solid"/>
                                      </p:to>
                                    </p:set>
                                    <p:set>
                                      <p:cBhvr>
                                        <p:cTn id="25" dur="500" fill="hold"/>
                                        <p:tgtEl>
                                          <p:spTgt spid="458"/>
                                        </p:tgtEl>
                                        <p:attrNameLst>
                                          <p:attrName>fill.on</p:attrName>
                                        </p:attrNameLst>
                                      </p:cBhvr>
                                      <p:to>
                                        <p:strVal val="true"/>
                                      </p:to>
                                    </p:set>
                                  </p:childTnLst>
                                </p:cTn>
                              </p:par>
                              <p:par>
                                <p:cTn id="26" presetID="19" presetClass="emph" presetSubtype="0" fill="hold" grpId="0" nodeType="withEffect">
                                  <p:stCondLst>
                                    <p:cond delay="550"/>
                                  </p:stCondLst>
                                  <p:childTnLst>
                                    <p:animClr clrSpc="rgb" dir="cw">
                                      <p:cBhvr override="childStyle">
                                        <p:cTn id="27" dur="500" fill="hold"/>
                                        <p:tgtEl>
                                          <p:spTgt spid="239"/>
                                        </p:tgtEl>
                                        <p:attrNameLst>
                                          <p:attrName>style.color</p:attrName>
                                        </p:attrNameLst>
                                      </p:cBhvr>
                                      <p:to>
                                        <a:srgbClr val="FF0000"/>
                                      </p:to>
                                    </p:animClr>
                                    <p:animClr clrSpc="rgb" dir="cw">
                                      <p:cBhvr>
                                        <p:cTn id="28" dur="500" fill="hold"/>
                                        <p:tgtEl>
                                          <p:spTgt spid="239"/>
                                        </p:tgtEl>
                                        <p:attrNameLst>
                                          <p:attrName>fillcolor</p:attrName>
                                        </p:attrNameLst>
                                      </p:cBhvr>
                                      <p:to>
                                        <a:srgbClr val="FF0000"/>
                                      </p:to>
                                    </p:animClr>
                                    <p:set>
                                      <p:cBhvr>
                                        <p:cTn id="29" dur="500" fill="hold"/>
                                        <p:tgtEl>
                                          <p:spTgt spid="239"/>
                                        </p:tgtEl>
                                        <p:attrNameLst>
                                          <p:attrName>fill.type</p:attrName>
                                        </p:attrNameLst>
                                      </p:cBhvr>
                                      <p:to>
                                        <p:strVal val="solid"/>
                                      </p:to>
                                    </p:set>
                                    <p:set>
                                      <p:cBhvr>
                                        <p:cTn id="30" dur="500" fill="hold"/>
                                        <p:tgtEl>
                                          <p:spTgt spid="239"/>
                                        </p:tgtEl>
                                        <p:attrNameLst>
                                          <p:attrName>fill.on</p:attrName>
                                        </p:attrNameLst>
                                      </p:cBhvr>
                                      <p:to>
                                        <p:strVal val="true"/>
                                      </p:to>
                                    </p:set>
                                  </p:childTnLst>
                                </p:cTn>
                              </p:par>
                              <p:par>
                                <p:cTn id="31" presetID="19" presetClass="emph" presetSubtype="0" fill="hold" grpId="0" nodeType="withEffect">
                                  <p:stCondLst>
                                    <p:cond delay="350"/>
                                  </p:stCondLst>
                                  <p:childTnLst>
                                    <p:animClr clrSpc="rgb" dir="cw">
                                      <p:cBhvr override="childStyle">
                                        <p:cTn id="32" dur="500" fill="hold"/>
                                        <p:tgtEl>
                                          <p:spTgt spid="259"/>
                                        </p:tgtEl>
                                        <p:attrNameLst>
                                          <p:attrName>style.color</p:attrName>
                                        </p:attrNameLst>
                                      </p:cBhvr>
                                      <p:to>
                                        <a:srgbClr val="FF0000"/>
                                      </p:to>
                                    </p:animClr>
                                    <p:animClr clrSpc="rgb" dir="cw">
                                      <p:cBhvr>
                                        <p:cTn id="33" dur="500" fill="hold"/>
                                        <p:tgtEl>
                                          <p:spTgt spid="259"/>
                                        </p:tgtEl>
                                        <p:attrNameLst>
                                          <p:attrName>fillcolor</p:attrName>
                                        </p:attrNameLst>
                                      </p:cBhvr>
                                      <p:to>
                                        <a:srgbClr val="FF0000"/>
                                      </p:to>
                                    </p:animClr>
                                    <p:set>
                                      <p:cBhvr>
                                        <p:cTn id="34" dur="500" fill="hold"/>
                                        <p:tgtEl>
                                          <p:spTgt spid="259"/>
                                        </p:tgtEl>
                                        <p:attrNameLst>
                                          <p:attrName>fill.type</p:attrName>
                                        </p:attrNameLst>
                                      </p:cBhvr>
                                      <p:to>
                                        <p:strVal val="solid"/>
                                      </p:to>
                                    </p:set>
                                    <p:set>
                                      <p:cBhvr>
                                        <p:cTn id="35" dur="500" fill="hold"/>
                                        <p:tgtEl>
                                          <p:spTgt spid="259"/>
                                        </p:tgtEl>
                                        <p:attrNameLst>
                                          <p:attrName>fill.on</p:attrName>
                                        </p:attrNameLst>
                                      </p:cBhvr>
                                      <p:to>
                                        <p:strVal val="true"/>
                                      </p:to>
                                    </p:set>
                                  </p:childTnLst>
                                </p:cTn>
                              </p:par>
                              <p:par>
                                <p:cTn id="36" presetID="19" presetClass="emph" presetSubtype="0" fill="hold" grpId="0" nodeType="withEffect">
                                  <p:stCondLst>
                                    <p:cond delay="450"/>
                                  </p:stCondLst>
                                  <p:childTnLst>
                                    <p:animClr clrSpc="rgb" dir="cw">
                                      <p:cBhvr override="childStyle">
                                        <p:cTn id="37" dur="500" fill="hold"/>
                                        <p:tgtEl>
                                          <p:spTgt spid="260"/>
                                        </p:tgtEl>
                                        <p:attrNameLst>
                                          <p:attrName>style.color</p:attrName>
                                        </p:attrNameLst>
                                      </p:cBhvr>
                                      <p:to>
                                        <a:srgbClr val="FF0000"/>
                                      </p:to>
                                    </p:animClr>
                                    <p:animClr clrSpc="rgb" dir="cw">
                                      <p:cBhvr>
                                        <p:cTn id="38" dur="500" fill="hold"/>
                                        <p:tgtEl>
                                          <p:spTgt spid="260"/>
                                        </p:tgtEl>
                                        <p:attrNameLst>
                                          <p:attrName>fillcolor</p:attrName>
                                        </p:attrNameLst>
                                      </p:cBhvr>
                                      <p:to>
                                        <a:srgbClr val="FF0000"/>
                                      </p:to>
                                    </p:animClr>
                                    <p:set>
                                      <p:cBhvr>
                                        <p:cTn id="39" dur="500" fill="hold"/>
                                        <p:tgtEl>
                                          <p:spTgt spid="260"/>
                                        </p:tgtEl>
                                        <p:attrNameLst>
                                          <p:attrName>fill.type</p:attrName>
                                        </p:attrNameLst>
                                      </p:cBhvr>
                                      <p:to>
                                        <p:strVal val="solid"/>
                                      </p:to>
                                    </p:set>
                                    <p:set>
                                      <p:cBhvr>
                                        <p:cTn id="40" dur="500" fill="hold"/>
                                        <p:tgtEl>
                                          <p:spTgt spid="260"/>
                                        </p:tgtEl>
                                        <p:attrNameLst>
                                          <p:attrName>fill.on</p:attrName>
                                        </p:attrNameLst>
                                      </p:cBhvr>
                                      <p:to>
                                        <p:strVal val="true"/>
                                      </p:to>
                                    </p:set>
                                  </p:childTnLst>
                                </p:cTn>
                              </p:par>
                              <p:par>
                                <p:cTn id="41" presetID="19" presetClass="emph" presetSubtype="0" fill="hold" grpId="0" nodeType="withEffect">
                                  <p:stCondLst>
                                    <p:cond delay="550"/>
                                  </p:stCondLst>
                                  <p:childTnLst>
                                    <p:animClr clrSpc="rgb" dir="cw">
                                      <p:cBhvr override="childStyle">
                                        <p:cTn id="42" dur="500" fill="hold"/>
                                        <p:tgtEl>
                                          <p:spTgt spid="409"/>
                                        </p:tgtEl>
                                        <p:attrNameLst>
                                          <p:attrName>style.color</p:attrName>
                                        </p:attrNameLst>
                                      </p:cBhvr>
                                      <p:to>
                                        <a:srgbClr val="FF0000"/>
                                      </p:to>
                                    </p:animClr>
                                    <p:animClr clrSpc="rgb" dir="cw">
                                      <p:cBhvr>
                                        <p:cTn id="43" dur="500" fill="hold"/>
                                        <p:tgtEl>
                                          <p:spTgt spid="409"/>
                                        </p:tgtEl>
                                        <p:attrNameLst>
                                          <p:attrName>fillcolor</p:attrName>
                                        </p:attrNameLst>
                                      </p:cBhvr>
                                      <p:to>
                                        <a:srgbClr val="FF0000"/>
                                      </p:to>
                                    </p:animClr>
                                    <p:set>
                                      <p:cBhvr>
                                        <p:cTn id="44" dur="500" fill="hold"/>
                                        <p:tgtEl>
                                          <p:spTgt spid="409"/>
                                        </p:tgtEl>
                                        <p:attrNameLst>
                                          <p:attrName>fill.type</p:attrName>
                                        </p:attrNameLst>
                                      </p:cBhvr>
                                      <p:to>
                                        <p:strVal val="solid"/>
                                      </p:to>
                                    </p:set>
                                    <p:set>
                                      <p:cBhvr>
                                        <p:cTn id="45" dur="500" fill="hold"/>
                                        <p:tgtEl>
                                          <p:spTgt spid="409"/>
                                        </p:tgtEl>
                                        <p:attrNameLst>
                                          <p:attrName>fill.on</p:attrName>
                                        </p:attrNameLst>
                                      </p:cBhvr>
                                      <p:to>
                                        <p:strVal val="true"/>
                                      </p:to>
                                    </p:set>
                                  </p:childTnLst>
                                </p:cTn>
                              </p:par>
                              <p:par>
                                <p:cTn id="46" presetID="19" presetClass="emph" presetSubtype="0" fill="hold" grpId="0" nodeType="withEffect">
                                  <p:stCondLst>
                                    <p:cond delay="450"/>
                                  </p:stCondLst>
                                  <p:childTnLst>
                                    <p:animClr clrSpc="rgb" dir="cw">
                                      <p:cBhvr override="childStyle">
                                        <p:cTn id="47" dur="500" fill="hold"/>
                                        <p:tgtEl>
                                          <p:spTgt spid="459"/>
                                        </p:tgtEl>
                                        <p:attrNameLst>
                                          <p:attrName>style.color</p:attrName>
                                        </p:attrNameLst>
                                      </p:cBhvr>
                                      <p:to>
                                        <a:srgbClr val="FF0000"/>
                                      </p:to>
                                    </p:animClr>
                                    <p:animClr clrSpc="rgb" dir="cw">
                                      <p:cBhvr>
                                        <p:cTn id="48" dur="500" fill="hold"/>
                                        <p:tgtEl>
                                          <p:spTgt spid="459"/>
                                        </p:tgtEl>
                                        <p:attrNameLst>
                                          <p:attrName>fillcolor</p:attrName>
                                        </p:attrNameLst>
                                      </p:cBhvr>
                                      <p:to>
                                        <a:srgbClr val="FF0000"/>
                                      </p:to>
                                    </p:animClr>
                                    <p:set>
                                      <p:cBhvr>
                                        <p:cTn id="49" dur="500" fill="hold"/>
                                        <p:tgtEl>
                                          <p:spTgt spid="459"/>
                                        </p:tgtEl>
                                        <p:attrNameLst>
                                          <p:attrName>fill.type</p:attrName>
                                        </p:attrNameLst>
                                      </p:cBhvr>
                                      <p:to>
                                        <p:strVal val="solid"/>
                                      </p:to>
                                    </p:set>
                                    <p:set>
                                      <p:cBhvr>
                                        <p:cTn id="50" dur="500" fill="hold"/>
                                        <p:tgtEl>
                                          <p:spTgt spid="459"/>
                                        </p:tgtEl>
                                        <p:attrNameLst>
                                          <p:attrName>fill.on</p:attrName>
                                        </p:attrNameLst>
                                      </p:cBhvr>
                                      <p:to>
                                        <p:strVal val="true"/>
                                      </p:to>
                                    </p:set>
                                  </p:childTnLst>
                                </p:cTn>
                              </p:par>
                              <p:par>
                                <p:cTn id="51" presetID="19" presetClass="emph" presetSubtype="0" fill="hold" grpId="0" nodeType="withEffect">
                                  <p:stCondLst>
                                    <p:cond delay="350"/>
                                  </p:stCondLst>
                                  <p:childTnLst>
                                    <p:animClr clrSpc="rgb" dir="cw">
                                      <p:cBhvr override="childStyle">
                                        <p:cTn id="52" dur="500" fill="hold"/>
                                        <p:tgtEl>
                                          <p:spTgt spid="198"/>
                                        </p:tgtEl>
                                        <p:attrNameLst>
                                          <p:attrName>style.color</p:attrName>
                                        </p:attrNameLst>
                                      </p:cBhvr>
                                      <p:to>
                                        <a:srgbClr val="FF0000"/>
                                      </p:to>
                                    </p:animClr>
                                    <p:animClr clrSpc="rgb" dir="cw">
                                      <p:cBhvr>
                                        <p:cTn id="53" dur="500" fill="hold"/>
                                        <p:tgtEl>
                                          <p:spTgt spid="198"/>
                                        </p:tgtEl>
                                        <p:attrNameLst>
                                          <p:attrName>fillcolor</p:attrName>
                                        </p:attrNameLst>
                                      </p:cBhvr>
                                      <p:to>
                                        <a:srgbClr val="FF0000"/>
                                      </p:to>
                                    </p:animClr>
                                    <p:set>
                                      <p:cBhvr>
                                        <p:cTn id="54" dur="500" fill="hold"/>
                                        <p:tgtEl>
                                          <p:spTgt spid="198"/>
                                        </p:tgtEl>
                                        <p:attrNameLst>
                                          <p:attrName>fill.type</p:attrName>
                                        </p:attrNameLst>
                                      </p:cBhvr>
                                      <p:to>
                                        <p:strVal val="solid"/>
                                      </p:to>
                                    </p:set>
                                    <p:set>
                                      <p:cBhvr>
                                        <p:cTn id="55" dur="500" fill="hold"/>
                                        <p:tgtEl>
                                          <p:spTgt spid="198"/>
                                        </p:tgtEl>
                                        <p:attrNameLst>
                                          <p:attrName>fill.on</p:attrName>
                                        </p:attrNameLst>
                                      </p:cBhvr>
                                      <p:to>
                                        <p:strVal val="true"/>
                                      </p:to>
                                    </p:set>
                                  </p:childTnLst>
                                </p:cTn>
                              </p:par>
                              <p:par>
                                <p:cTn id="56" presetID="19" presetClass="emph" presetSubtype="0" fill="hold" grpId="0" nodeType="withEffect">
                                  <p:stCondLst>
                                    <p:cond delay="250"/>
                                  </p:stCondLst>
                                  <p:childTnLst>
                                    <p:animClr clrSpc="rgb" dir="cw">
                                      <p:cBhvr override="childStyle">
                                        <p:cTn id="57" dur="500" fill="hold"/>
                                        <p:tgtEl>
                                          <p:spTgt spid="227"/>
                                        </p:tgtEl>
                                        <p:attrNameLst>
                                          <p:attrName>style.color</p:attrName>
                                        </p:attrNameLst>
                                      </p:cBhvr>
                                      <p:to>
                                        <a:srgbClr val="FF0000"/>
                                      </p:to>
                                    </p:animClr>
                                    <p:animClr clrSpc="rgb" dir="cw">
                                      <p:cBhvr>
                                        <p:cTn id="58" dur="500" fill="hold"/>
                                        <p:tgtEl>
                                          <p:spTgt spid="227"/>
                                        </p:tgtEl>
                                        <p:attrNameLst>
                                          <p:attrName>fillcolor</p:attrName>
                                        </p:attrNameLst>
                                      </p:cBhvr>
                                      <p:to>
                                        <a:srgbClr val="FF0000"/>
                                      </p:to>
                                    </p:animClr>
                                    <p:set>
                                      <p:cBhvr>
                                        <p:cTn id="59" dur="500" fill="hold"/>
                                        <p:tgtEl>
                                          <p:spTgt spid="227"/>
                                        </p:tgtEl>
                                        <p:attrNameLst>
                                          <p:attrName>fill.type</p:attrName>
                                        </p:attrNameLst>
                                      </p:cBhvr>
                                      <p:to>
                                        <p:strVal val="solid"/>
                                      </p:to>
                                    </p:set>
                                    <p:set>
                                      <p:cBhvr>
                                        <p:cTn id="60" dur="500" fill="hold"/>
                                        <p:tgtEl>
                                          <p:spTgt spid="227"/>
                                        </p:tgtEl>
                                        <p:attrNameLst>
                                          <p:attrName>fill.on</p:attrName>
                                        </p:attrNameLst>
                                      </p:cBhvr>
                                      <p:to>
                                        <p:strVal val="true"/>
                                      </p:to>
                                    </p:set>
                                  </p:childTnLst>
                                </p:cTn>
                              </p:par>
                              <p:par>
                                <p:cTn id="61" presetID="8" presetClass="entr" presetSubtype="32" fill="hold" nodeType="withEffect">
                                  <p:stCondLst>
                                    <p:cond delay="550"/>
                                  </p:stCondLst>
                                  <p:childTnLst>
                                    <p:set>
                                      <p:cBhvr>
                                        <p:cTn id="62" dur="1" fill="hold">
                                          <p:stCondLst>
                                            <p:cond delay="0"/>
                                          </p:stCondLst>
                                        </p:cTn>
                                        <p:tgtEl>
                                          <p:spTgt spid="278"/>
                                        </p:tgtEl>
                                        <p:attrNameLst>
                                          <p:attrName>style.visibility</p:attrName>
                                        </p:attrNameLst>
                                      </p:cBhvr>
                                      <p:to>
                                        <p:strVal val="visible"/>
                                      </p:to>
                                    </p:set>
                                    <p:animEffect transition="in" filter="diamond(out)">
                                      <p:cBhvr>
                                        <p:cTn id="63" dur="750"/>
                                        <p:tgtEl>
                                          <p:spTgt spid="278"/>
                                        </p:tgtEl>
                                      </p:cBhvr>
                                    </p:animEffect>
                                  </p:childTnLst>
                                </p:cTn>
                              </p:par>
                              <p:par>
                                <p:cTn id="64" presetID="19" presetClass="emph" presetSubtype="0" fill="hold" grpId="0" nodeType="withEffect">
                                  <p:stCondLst>
                                    <p:cond delay="850"/>
                                  </p:stCondLst>
                                  <p:childTnLst>
                                    <p:animClr clrSpc="rgb" dir="cw">
                                      <p:cBhvr override="childStyle">
                                        <p:cTn id="65" dur="500" fill="hold"/>
                                        <p:tgtEl>
                                          <p:spTgt spid="257"/>
                                        </p:tgtEl>
                                        <p:attrNameLst>
                                          <p:attrName>style.color</p:attrName>
                                        </p:attrNameLst>
                                      </p:cBhvr>
                                      <p:to>
                                        <a:srgbClr val="FF0000"/>
                                      </p:to>
                                    </p:animClr>
                                    <p:animClr clrSpc="rgb" dir="cw">
                                      <p:cBhvr>
                                        <p:cTn id="66" dur="500" fill="hold"/>
                                        <p:tgtEl>
                                          <p:spTgt spid="257"/>
                                        </p:tgtEl>
                                        <p:attrNameLst>
                                          <p:attrName>fillcolor</p:attrName>
                                        </p:attrNameLst>
                                      </p:cBhvr>
                                      <p:to>
                                        <a:srgbClr val="FF0000"/>
                                      </p:to>
                                    </p:animClr>
                                    <p:set>
                                      <p:cBhvr>
                                        <p:cTn id="67" dur="500" fill="hold"/>
                                        <p:tgtEl>
                                          <p:spTgt spid="257"/>
                                        </p:tgtEl>
                                        <p:attrNameLst>
                                          <p:attrName>fill.type</p:attrName>
                                        </p:attrNameLst>
                                      </p:cBhvr>
                                      <p:to>
                                        <p:strVal val="solid"/>
                                      </p:to>
                                    </p:set>
                                    <p:set>
                                      <p:cBhvr>
                                        <p:cTn id="68" dur="500" fill="hold"/>
                                        <p:tgtEl>
                                          <p:spTgt spid="257"/>
                                        </p:tgtEl>
                                        <p:attrNameLst>
                                          <p:attrName>fill.on</p:attrName>
                                        </p:attrNameLst>
                                      </p:cBhvr>
                                      <p:to>
                                        <p:strVal val="true"/>
                                      </p:to>
                                    </p:set>
                                  </p:childTnLst>
                                </p:cTn>
                              </p:par>
                              <p:par>
                                <p:cTn id="69" presetID="19" presetClass="emph" presetSubtype="0" fill="hold" grpId="0" nodeType="withEffect">
                                  <p:stCondLst>
                                    <p:cond delay="750"/>
                                  </p:stCondLst>
                                  <p:childTnLst>
                                    <p:animClr clrSpc="rgb" dir="cw">
                                      <p:cBhvr override="childStyle">
                                        <p:cTn id="70" dur="500" fill="hold"/>
                                        <p:tgtEl>
                                          <p:spTgt spid="442"/>
                                        </p:tgtEl>
                                        <p:attrNameLst>
                                          <p:attrName>style.color</p:attrName>
                                        </p:attrNameLst>
                                      </p:cBhvr>
                                      <p:to>
                                        <a:srgbClr val="FF0000"/>
                                      </p:to>
                                    </p:animClr>
                                    <p:animClr clrSpc="rgb" dir="cw">
                                      <p:cBhvr>
                                        <p:cTn id="71" dur="500" fill="hold"/>
                                        <p:tgtEl>
                                          <p:spTgt spid="442"/>
                                        </p:tgtEl>
                                        <p:attrNameLst>
                                          <p:attrName>fillcolor</p:attrName>
                                        </p:attrNameLst>
                                      </p:cBhvr>
                                      <p:to>
                                        <a:srgbClr val="FF0000"/>
                                      </p:to>
                                    </p:animClr>
                                    <p:set>
                                      <p:cBhvr>
                                        <p:cTn id="72" dur="500" fill="hold"/>
                                        <p:tgtEl>
                                          <p:spTgt spid="442"/>
                                        </p:tgtEl>
                                        <p:attrNameLst>
                                          <p:attrName>fill.type</p:attrName>
                                        </p:attrNameLst>
                                      </p:cBhvr>
                                      <p:to>
                                        <p:strVal val="solid"/>
                                      </p:to>
                                    </p:set>
                                    <p:set>
                                      <p:cBhvr>
                                        <p:cTn id="73" dur="500" fill="hold"/>
                                        <p:tgtEl>
                                          <p:spTgt spid="442"/>
                                        </p:tgtEl>
                                        <p:attrNameLst>
                                          <p:attrName>fill.on</p:attrName>
                                        </p:attrNameLst>
                                      </p:cBhvr>
                                      <p:to>
                                        <p:strVal val="true"/>
                                      </p:to>
                                    </p:set>
                                  </p:childTnLst>
                                </p:cTn>
                              </p:par>
                              <p:par>
                                <p:cTn id="74" presetID="19" presetClass="emph" presetSubtype="0" fill="hold" grpId="0" nodeType="withEffect">
                                  <p:stCondLst>
                                    <p:cond delay="850"/>
                                  </p:stCondLst>
                                  <p:childTnLst>
                                    <p:animClr clrSpc="rgb" dir="cw">
                                      <p:cBhvr override="childStyle">
                                        <p:cTn id="75" dur="500" fill="hold"/>
                                        <p:tgtEl>
                                          <p:spTgt spid="425"/>
                                        </p:tgtEl>
                                        <p:attrNameLst>
                                          <p:attrName>style.color</p:attrName>
                                        </p:attrNameLst>
                                      </p:cBhvr>
                                      <p:to>
                                        <a:srgbClr val="FF0000"/>
                                      </p:to>
                                    </p:animClr>
                                    <p:animClr clrSpc="rgb" dir="cw">
                                      <p:cBhvr>
                                        <p:cTn id="76" dur="500" fill="hold"/>
                                        <p:tgtEl>
                                          <p:spTgt spid="425"/>
                                        </p:tgtEl>
                                        <p:attrNameLst>
                                          <p:attrName>fillcolor</p:attrName>
                                        </p:attrNameLst>
                                      </p:cBhvr>
                                      <p:to>
                                        <a:srgbClr val="FF0000"/>
                                      </p:to>
                                    </p:animClr>
                                    <p:set>
                                      <p:cBhvr>
                                        <p:cTn id="77" dur="500" fill="hold"/>
                                        <p:tgtEl>
                                          <p:spTgt spid="425"/>
                                        </p:tgtEl>
                                        <p:attrNameLst>
                                          <p:attrName>fill.type</p:attrName>
                                        </p:attrNameLst>
                                      </p:cBhvr>
                                      <p:to>
                                        <p:strVal val="solid"/>
                                      </p:to>
                                    </p:set>
                                    <p:set>
                                      <p:cBhvr>
                                        <p:cTn id="78" dur="500" fill="hold"/>
                                        <p:tgtEl>
                                          <p:spTgt spid="425"/>
                                        </p:tgtEl>
                                        <p:attrNameLst>
                                          <p:attrName>fill.on</p:attrName>
                                        </p:attrNameLst>
                                      </p:cBhvr>
                                      <p:to>
                                        <p:strVal val="true"/>
                                      </p:to>
                                    </p:set>
                                  </p:childTnLst>
                                </p:cTn>
                              </p:par>
                              <p:par>
                                <p:cTn id="79" presetID="19" presetClass="emph" presetSubtype="0" fill="hold" grpId="0" nodeType="withEffect">
                                  <p:stCondLst>
                                    <p:cond delay="850"/>
                                  </p:stCondLst>
                                  <p:childTnLst>
                                    <p:animClr clrSpc="rgb" dir="cw">
                                      <p:cBhvr override="childStyle">
                                        <p:cTn id="80" dur="500" fill="hold"/>
                                        <p:tgtEl>
                                          <p:spTgt spid="424"/>
                                        </p:tgtEl>
                                        <p:attrNameLst>
                                          <p:attrName>style.color</p:attrName>
                                        </p:attrNameLst>
                                      </p:cBhvr>
                                      <p:to>
                                        <a:srgbClr val="FF0000"/>
                                      </p:to>
                                    </p:animClr>
                                    <p:animClr clrSpc="rgb" dir="cw">
                                      <p:cBhvr>
                                        <p:cTn id="81" dur="500" fill="hold"/>
                                        <p:tgtEl>
                                          <p:spTgt spid="424"/>
                                        </p:tgtEl>
                                        <p:attrNameLst>
                                          <p:attrName>fillcolor</p:attrName>
                                        </p:attrNameLst>
                                      </p:cBhvr>
                                      <p:to>
                                        <a:srgbClr val="FF0000"/>
                                      </p:to>
                                    </p:animClr>
                                    <p:set>
                                      <p:cBhvr>
                                        <p:cTn id="82" dur="500" fill="hold"/>
                                        <p:tgtEl>
                                          <p:spTgt spid="424"/>
                                        </p:tgtEl>
                                        <p:attrNameLst>
                                          <p:attrName>fill.type</p:attrName>
                                        </p:attrNameLst>
                                      </p:cBhvr>
                                      <p:to>
                                        <p:strVal val="solid"/>
                                      </p:to>
                                    </p:set>
                                    <p:set>
                                      <p:cBhvr>
                                        <p:cTn id="83" dur="500" fill="hold"/>
                                        <p:tgtEl>
                                          <p:spTgt spid="424"/>
                                        </p:tgtEl>
                                        <p:attrNameLst>
                                          <p:attrName>fill.on</p:attrName>
                                        </p:attrNameLst>
                                      </p:cBhvr>
                                      <p:to>
                                        <p:strVal val="true"/>
                                      </p:to>
                                    </p:set>
                                  </p:childTnLst>
                                </p:cTn>
                              </p:par>
                              <p:par>
                                <p:cTn id="84" presetID="19" presetClass="emph" presetSubtype="0" fill="hold" grpId="0" nodeType="withEffect">
                                  <p:stCondLst>
                                    <p:cond delay="850"/>
                                  </p:stCondLst>
                                  <p:childTnLst>
                                    <p:animClr clrSpc="rgb" dir="cw">
                                      <p:cBhvr override="childStyle">
                                        <p:cTn id="85" dur="500" fill="hold"/>
                                        <p:tgtEl>
                                          <p:spTgt spid="423"/>
                                        </p:tgtEl>
                                        <p:attrNameLst>
                                          <p:attrName>style.color</p:attrName>
                                        </p:attrNameLst>
                                      </p:cBhvr>
                                      <p:to>
                                        <a:srgbClr val="FF0000"/>
                                      </p:to>
                                    </p:animClr>
                                    <p:animClr clrSpc="rgb" dir="cw">
                                      <p:cBhvr>
                                        <p:cTn id="86" dur="500" fill="hold"/>
                                        <p:tgtEl>
                                          <p:spTgt spid="423"/>
                                        </p:tgtEl>
                                        <p:attrNameLst>
                                          <p:attrName>fillcolor</p:attrName>
                                        </p:attrNameLst>
                                      </p:cBhvr>
                                      <p:to>
                                        <a:srgbClr val="FF0000"/>
                                      </p:to>
                                    </p:animClr>
                                    <p:set>
                                      <p:cBhvr>
                                        <p:cTn id="87" dur="500" fill="hold"/>
                                        <p:tgtEl>
                                          <p:spTgt spid="423"/>
                                        </p:tgtEl>
                                        <p:attrNameLst>
                                          <p:attrName>fill.type</p:attrName>
                                        </p:attrNameLst>
                                      </p:cBhvr>
                                      <p:to>
                                        <p:strVal val="solid"/>
                                      </p:to>
                                    </p:set>
                                    <p:set>
                                      <p:cBhvr>
                                        <p:cTn id="88" dur="500" fill="hold"/>
                                        <p:tgtEl>
                                          <p:spTgt spid="423"/>
                                        </p:tgtEl>
                                        <p:attrNameLst>
                                          <p:attrName>fill.on</p:attrName>
                                        </p:attrNameLst>
                                      </p:cBhvr>
                                      <p:to>
                                        <p:strVal val="true"/>
                                      </p:to>
                                    </p:set>
                                  </p:childTnLst>
                                </p:cTn>
                              </p:par>
                              <p:par>
                                <p:cTn id="89" presetID="19" presetClass="emph" presetSubtype="0" fill="hold" grpId="0" nodeType="withEffect">
                                  <p:stCondLst>
                                    <p:cond delay="750"/>
                                  </p:stCondLst>
                                  <p:childTnLst>
                                    <p:animClr clrSpc="rgb" dir="cw">
                                      <p:cBhvr override="childStyle">
                                        <p:cTn id="90" dur="500" fill="hold"/>
                                        <p:tgtEl>
                                          <p:spTgt spid="420"/>
                                        </p:tgtEl>
                                        <p:attrNameLst>
                                          <p:attrName>style.color</p:attrName>
                                        </p:attrNameLst>
                                      </p:cBhvr>
                                      <p:to>
                                        <a:srgbClr val="FF0000"/>
                                      </p:to>
                                    </p:animClr>
                                    <p:animClr clrSpc="rgb" dir="cw">
                                      <p:cBhvr>
                                        <p:cTn id="91" dur="500" fill="hold"/>
                                        <p:tgtEl>
                                          <p:spTgt spid="420"/>
                                        </p:tgtEl>
                                        <p:attrNameLst>
                                          <p:attrName>fillcolor</p:attrName>
                                        </p:attrNameLst>
                                      </p:cBhvr>
                                      <p:to>
                                        <a:srgbClr val="FF0000"/>
                                      </p:to>
                                    </p:animClr>
                                    <p:set>
                                      <p:cBhvr>
                                        <p:cTn id="92" dur="500" fill="hold"/>
                                        <p:tgtEl>
                                          <p:spTgt spid="420"/>
                                        </p:tgtEl>
                                        <p:attrNameLst>
                                          <p:attrName>fill.type</p:attrName>
                                        </p:attrNameLst>
                                      </p:cBhvr>
                                      <p:to>
                                        <p:strVal val="solid"/>
                                      </p:to>
                                    </p:set>
                                    <p:set>
                                      <p:cBhvr>
                                        <p:cTn id="93" dur="500" fill="hold"/>
                                        <p:tgtEl>
                                          <p:spTgt spid="420"/>
                                        </p:tgtEl>
                                        <p:attrNameLst>
                                          <p:attrName>fill.on</p:attrName>
                                        </p:attrNameLst>
                                      </p:cBhvr>
                                      <p:to>
                                        <p:strVal val="true"/>
                                      </p:to>
                                    </p:set>
                                  </p:childTnLst>
                                </p:cTn>
                              </p:par>
                              <p:par>
                                <p:cTn id="94" presetID="19" presetClass="emph" presetSubtype="0" fill="hold" grpId="0" nodeType="withEffect">
                                  <p:stCondLst>
                                    <p:cond delay="850"/>
                                  </p:stCondLst>
                                  <p:childTnLst>
                                    <p:animClr clrSpc="rgb" dir="cw">
                                      <p:cBhvr override="childStyle">
                                        <p:cTn id="95" dur="500" fill="hold"/>
                                        <p:tgtEl>
                                          <p:spTgt spid="422"/>
                                        </p:tgtEl>
                                        <p:attrNameLst>
                                          <p:attrName>style.color</p:attrName>
                                        </p:attrNameLst>
                                      </p:cBhvr>
                                      <p:to>
                                        <a:srgbClr val="FF0000"/>
                                      </p:to>
                                    </p:animClr>
                                    <p:animClr clrSpc="rgb" dir="cw">
                                      <p:cBhvr>
                                        <p:cTn id="96" dur="500" fill="hold"/>
                                        <p:tgtEl>
                                          <p:spTgt spid="422"/>
                                        </p:tgtEl>
                                        <p:attrNameLst>
                                          <p:attrName>fillcolor</p:attrName>
                                        </p:attrNameLst>
                                      </p:cBhvr>
                                      <p:to>
                                        <a:srgbClr val="FF0000"/>
                                      </p:to>
                                    </p:animClr>
                                    <p:set>
                                      <p:cBhvr>
                                        <p:cTn id="97" dur="500" fill="hold"/>
                                        <p:tgtEl>
                                          <p:spTgt spid="422"/>
                                        </p:tgtEl>
                                        <p:attrNameLst>
                                          <p:attrName>fill.type</p:attrName>
                                        </p:attrNameLst>
                                      </p:cBhvr>
                                      <p:to>
                                        <p:strVal val="solid"/>
                                      </p:to>
                                    </p:set>
                                    <p:set>
                                      <p:cBhvr>
                                        <p:cTn id="98" dur="500" fill="hold"/>
                                        <p:tgtEl>
                                          <p:spTgt spid="422"/>
                                        </p:tgtEl>
                                        <p:attrNameLst>
                                          <p:attrName>fill.on</p:attrName>
                                        </p:attrNameLst>
                                      </p:cBhvr>
                                      <p:to>
                                        <p:strVal val="true"/>
                                      </p:to>
                                    </p:set>
                                  </p:childTnLst>
                                </p:cTn>
                              </p:par>
                              <p:par>
                                <p:cTn id="99" presetID="19" presetClass="emph" presetSubtype="0" fill="hold" grpId="0" nodeType="withEffect">
                                  <p:stCondLst>
                                    <p:cond delay="950"/>
                                  </p:stCondLst>
                                  <p:childTnLst>
                                    <p:animClr clrSpc="rgb" dir="cw">
                                      <p:cBhvr override="childStyle">
                                        <p:cTn id="100" dur="500" fill="hold"/>
                                        <p:tgtEl>
                                          <p:spTgt spid="426"/>
                                        </p:tgtEl>
                                        <p:attrNameLst>
                                          <p:attrName>style.color</p:attrName>
                                        </p:attrNameLst>
                                      </p:cBhvr>
                                      <p:to>
                                        <a:srgbClr val="FF0000"/>
                                      </p:to>
                                    </p:animClr>
                                    <p:animClr clrSpc="rgb" dir="cw">
                                      <p:cBhvr>
                                        <p:cTn id="101" dur="500" fill="hold"/>
                                        <p:tgtEl>
                                          <p:spTgt spid="426"/>
                                        </p:tgtEl>
                                        <p:attrNameLst>
                                          <p:attrName>fillcolor</p:attrName>
                                        </p:attrNameLst>
                                      </p:cBhvr>
                                      <p:to>
                                        <a:srgbClr val="FF0000"/>
                                      </p:to>
                                    </p:animClr>
                                    <p:set>
                                      <p:cBhvr>
                                        <p:cTn id="102" dur="500" fill="hold"/>
                                        <p:tgtEl>
                                          <p:spTgt spid="426"/>
                                        </p:tgtEl>
                                        <p:attrNameLst>
                                          <p:attrName>fill.type</p:attrName>
                                        </p:attrNameLst>
                                      </p:cBhvr>
                                      <p:to>
                                        <p:strVal val="solid"/>
                                      </p:to>
                                    </p:set>
                                    <p:set>
                                      <p:cBhvr>
                                        <p:cTn id="103" dur="500" fill="hold"/>
                                        <p:tgtEl>
                                          <p:spTgt spid="426"/>
                                        </p:tgtEl>
                                        <p:attrNameLst>
                                          <p:attrName>fill.on</p:attrName>
                                        </p:attrNameLst>
                                      </p:cBhvr>
                                      <p:to>
                                        <p:strVal val="true"/>
                                      </p:to>
                                    </p:set>
                                  </p:childTnLst>
                                </p:cTn>
                              </p:par>
                              <p:par>
                                <p:cTn id="104" presetID="19" presetClass="emph" presetSubtype="0" fill="hold" grpId="0" nodeType="withEffect">
                                  <p:stCondLst>
                                    <p:cond delay="650"/>
                                  </p:stCondLst>
                                  <p:childTnLst>
                                    <p:animClr clrSpc="rgb" dir="cw">
                                      <p:cBhvr override="childStyle">
                                        <p:cTn id="105" dur="500" fill="hold"/>
                                        <p:tgtEl>
                                          <p:spTgt spid="430"/>
                                        </p:tgtEl>
                                        <p:attrNameLst>
                                          <p:attrName>style.color</p:attrName>
                                        </p:attrNameLst>
                                      </p:cBhvr>
                                      <p:to>
                                        <a:srgbClr val="FF0000"/>
                                      </p:to>
                                    </p:animClr>
                                    <p:animClr clrSpc="rgb" dir="cw">
                                      <p:cBhvr>
                                        <p:cTn id="106" dur="500" fill="hold"/>
                                        <p:tgtEl>
                                          <p:spTgt spid="430"/>
                                        </p:tgtEl>
                                        <p:attrNameLst>
                                          <p:attrName>fillcolor</p:attrName>
                                        </p:attrNameLst>
                                      </p:cBhvr>
                                      <p:to>
                                        <a:srgbClr val="FF0000"/>
                                      </p:to>
                                    </p:animClr>
                                    <p:set>
                                      <p:cBhvr>
                                        <p:cTn id="107" dur="500" fill="hold"/>
                                        <p:tgtEl>
                                          <p:spTgt spid="430"/>
                                        </p:tgtEl>
                                        <p:attrNameLst>
                                          <p:attrName>fill.type</p:attrName>
                                        </p:attrNameLst>
                                      </p:cBhvr>
                                      <p:to>
                                        <p:strVal val="solid"/>
                                      </p:to>
                                    </p:set>
                                    <p:set>
                                      <p:cBhvr>
                                        <p:cTn id="108" dur="500" fill="hold"/>
                                        <p:tgtEl>
                                          <p:spTgt spid="430"/>
                                        </p:tgtEl>
                                        <p:attrNameLst>
                                          <p:attrName>fill.on</p:attrName>
                                        </p:attrNameLst>
                                      </p:cBhvr>
                                      <p:to>
                                        <p:strVal val="true"/>
                                      </p:to>
                                    </p:set>
                                  </p:childTnLst>
                                </p:cTn>
                              </p:par>
                              <p:par>
                                <p:cTn id="109" presetID="19" presetClass="emph" presetSubtype="0" fill="hold" grpId="0" nodeType="withEffect">
                                  <p:stCondLst>
                                    <p:cond delay="850"/>
                                  </p:stCondLst>
                                  <p:childTnLst>
                                    <p:animClr clrSpc="rgb" dir="cw">
                                      <p:cBhvr override="childStyle">
                                        <p:cTn id="110" dur="500" fill="hold"/>
                                        <p:tgtEl>
                                          <p:spTgt spid="444"/>
                                        </p:tgtEl>
                                        <p:attrNameLst>
                                          <p:attrName>style.color</p:attrName>
                                        </p:attrNameLst>
                                      </p:cBhvr>
                                      <p:to>
                                        <a:srgbClr val="FF0000"/>
                                      </p:to>
                                    </p:animClr>
                                    <p:animClr clrSpc="rgb" dir="cw">
                                      <p:cBhvr>
                                        <p:cTn id="111" dur="500" fill="hold"/>
                                        <p:tgtEl>
                                          <p:spTgt spid="444"/>
                                        </p:tgtEl>
                                        <p:attrNameLst>
                                          <p:attrName>fillcolor</p:attrName>
                                        </p:attrNameLst>
                                      </p:cBhvr>
                                      <p:to>
                                        <a:srgbClr val="FF0000"/>
                                      </p:to>
                                    </p:animClr>
                                    <p:set>
                                      <p:cBhvr>
                                        <p:cTn id="112" dur="500" fill="hold"/>
                                        <p:tgtEl>
                                          <p:spTgt spid="444"/>
                                        </p:tgtEl>
                                        <p:attrNameLst>
                                          <p:attrName>fill.type</p:attrName>
                                        </p:attrNameLst>
                                      </p:cBhvr>
                                      <p:to>
                                        <p:strVal val="solid"/>
                                      </p:to>
                                    </p:set>
                                    <p:set>
                                      <p:cBhvr>
                                        <p:cTn id="113" dur="500" fill="hold"/>
                                        <p:tgtEl>
                                          <p:spTgt spid="444"/>
                                        </p:tgtEl>
                                        <p:attrNameLst>
                                          <p:attrName>fill.on</p:attrName>
                                        </p:attrNameLst>
                                      </p:cBhvr>
                                      <p:to>
                                        <p:strVal val="true"/>
                                      </p:to>
                                    </p:set>
                                  </p:childTnLst>
                                </p:cTn>
                              </p:par>
                              <p:par>
                                <p:cTn id="114" presetID="19" presetClass="emph" presetSubtype="0" fill="hold" grpId="0" nodeType="withEffect">
                                  <p:stCondLst>
                                    <p:cond delay="850"/>
                                  </p:stCondLst>
                                  <p:childTnLst>
                                    <p:animClr clrSpc="rgb" dir="cw">
                                      <p:cBhvr override="childStyle">
                                        <p:cTn id="115" dur="500" fill="hold"/>
                                        <p:tgtEl>
                                          <p:spTgt spid="449"/>
                                        </p:tgtEl>
                                        <p:attrNameLst>
                                          <p:attrName>style.color</p:attrName>
                                        </p:attrNameLst>
                                      </p:cBhvr>
                                      <p:to>
                                        <a:srgbClr val="FF0000"/>
                                      </p:to>
                                    </p:animClr>
                                    <p:animClr clrSpc="rgb" dir="cw">
                                      <p:cBhvr>
                                        <p:cTn id="116" dur="500" fill="hold"/>
                                        <p:tgtEl>
                                          <p:spTgt spid="449"/>
                                        </p:tgtEl>
                                        <p:attrNameLst>
                                          <p:attrName>fillcolor</p:attrName>
                                        </p:attrNameLst>
                                      </p:cBhvr>
                                      <p:to>
                                        <a:srgbClr val="FF0000"/>
                                      </p:to>
                                    </p:animClr>
                                    <p:set>
                                      <p:cBhvr>
                                        <p:cTn id="117" dur="500" fill="hold"/>
                                        <p:tgtEl>
                                          <p:spTgt spid="449"/>
                                        </p:tgtEl>
                                        <p:attrNameLst>
                                          <p:attrName>fill.type</p:attrName>
                                        </p:attrNameLst>
                                      </p:cBhvr>
                                      <p:to>
                                        <p:strVal val="solid"/>
                                      </p:to>
                                    </p:set>
                                    <p:set>
                                      <p:cBhvr>
                                        <p:cTn id="118" dur="500" fill="hold"/>
                                        <p:tgtEl>
                                          <p:spTgt spid="449"/>
                                        </p:tgtEl>
                                        <p:attrNameLst>
                                          <p:attrName>fill.on</p:attrName>
                                        </p:attrNameLst>
                                      </p:cBhvr>
                                      <p:to>
                                        <p:strVal val="true"/>
                                      </p:to>
                                    </p:set>
                                  </p:childTnLst>
                                </p:cTn>
                              </p:par>
                              <p:par>
                                <p:cTn id="119" presetID="19" presetClass="emph" presetSubtype="0" fill="hold" grpId="0" nodeType="withEffect">
                                  <p:stCondLst>
                                    <p:cond delay="750"/>
                                  </p:stCondLst>
                                  <p:childTnLst>
                                    <p:animClr clrSpc="rgb" dir="cw">
                                      <p:cBhvr override="childStyle">
                                        <p:cTn id="120" dur="500" fill="hold"/>
                                        <p:tgtEl>
                                          <p:spTgt spid="242"/>
                                        </p:tgtEl>
                                        <p:attrNameLst>
                                          <p:attrName>style.color</p:attrName>
                                        </p:attrNameLst>
                                      </p:cBhvr>
                                      <p:to>
                                        <a:srgbClr val="FF0000"/>
                                      </p:to>
                                    </p:animClr>
                                    <p:animClr clrSpc="rgb" dir="cw">
                                      <p:cBhvr>
                                        <p:cTn id="121" dur="500" fill="hold"/>
                                        <p:tgtEl>
                                          <p:spTgt spid="242"/>
                                        </p:tgtEl>
                                        <p:attrNameLst>
                                          <p:attrName>fillcolor</p:attrName>
                                        </p:attrNameLst>
                                      </p:cBhvr>
                                      <p:to>
                                        <a:srgbClr val="FF0000"/>
                                      </p:to>
                                    </p:animClr>
                                    <p:set>
                                      <p:cBhvr>
                                        <p:cTn id="122" dur="500" fill="hold"/>
                                        <p:tgtEl>
                                          <p:spTgt spid="242"/>
                                        </p:tgtEl>
                                        <p:attrNameLst>
                                          <p:attrName>fill.type</p:attrName>
                                        </p:attrNameLst>
                                      </p:cBhvr>
                                      <p:to>
                                        <p:strVal val="solid"/>
                                      </p:to>
                                    </p:set>
                                    <p:set>
                                      <p:cBhvr>
                                        <p:cTn id="123" dur="500" fill="hold"/>
                                        <p:tgtEl>
                                          <p:spTgt spid="242"/>
                                        </p:tgtEl>
                                        <p:attrNameLst>
                                          <p:attrName>fill.on</p:attrName>
                                        </p:attrNameLst>
                                      </p:cBhvr>
                                      <p:to>
                                        <p:strVal val="true"/>
                                      </p:to>
                                    </p:set>
                                  </p:childTnLst>
                                </p:cTn>
                              </p:par>
                              <p:par>
                                <p:cTn id="124" presetID="19" presetClass="emph" presetSubtype="0" fill="hold" grpId="0" nodeType="withEffect">
                                  <p:stCondLst>
                                    <p:cond delay="850"/>
                                  </p:stCondLst>
                                  <p:childTnLst>
                                    <p:animClr clrSpc="rgb" dir="cw">
                                      <p:cBhvr override="childStyle">
                                        <p:cTn id="125" dur="500" fill="hold"/>
                                        <p:tgtEl>
                                          <p:spTgt spid="400"/>
                                        </p:tgtEl>
                                        <p:attrNameLst>
                                          <p:attrName>style.color</p:attrName>
                                        </p:attrNameLst>
                                      </p:cBhvr>
                                      <p:to>
                                        <a:srgbClr val="FF0000"/>
                                      </p:to>
                                    </p:animClr>
                                    <p:animClr clrSpc="rgb" dir="cw">
                                      <p:cBhvr>
                                        <p:cTn id="126" dur="500" fill="hold"/>
                                        <p:tgtEl>
                                          <p:spTgt spid="400"/>
                                        </p:tgtEl>
                                        <p:attrNameLst>
                                          <p:attrName>fillcolor</p:attrName>
                                        </p:attrNameLst>
                                      </p:cBhvr>
                                      <p:to>
                                        <a:srgbClr val="FF0000"/>
                                      </p:to>
                                    </p:animClr>
                                    <p:set>
                                      <p:cBhvr>
                                        <p:cTn id="127" dur="500" fill="hold"/>
                                        <p:tgtEl>
                                          <p:spTgt spid="400"/>
                                        </p:tgtEl>
                                        <p:attrNameLst>
                                          <p:attrName>fill.type</p:attrName>
                                        </p:attrNameLst>
                                      </p:cBhvr>
                                      <p:to>
                                        <p:strVal val="solid"/>
                                      </p:to>
                                    </p:set>
                                    <p:set>
                                      <p:cBhvr>
                                        <p:cTn id="128" dur="500" fill="hold"/>
                                        <p:tgtEl>
                                          <p:spTgt spid="400"/>
                                        </p:tgtEl>
                                        <p:attrNameLst>
                                          <p:attrName>fill.on</p:attrName>
                                        </p:attrNameLst>
                                      </p:cBhvr>
                                      <p:to>
                                        <p:strVal val="true"/>
                                      </p:to>
                                    </p:set>
                                  </p:childTnLst>
                                </p:cTn>
                              </p:par>
                              <p:par>
                                <p:cTn id="129" presetID="19" presetClass="emph" presetSubtype="0" fill="hold" grpId="0" nodeType="withEffect">
                                  <p:stCondLst>
                                    <p:cond delay="650"/>
                                  </p:stCondLst>
                                  <p:childTnLst>
                                    <p:animClr clrSpc="rgb" dir="cw">
                                      <p:cBhvr override="childStyle">
                                        <p:cTn id="130" dur="500" fill="hold"/>
                                        <p:tgtEl>
                                          <p:spTgt spid="390"/>
                                        </p:tgtEl>
                                        <p:attrNameLst>
                                          <p:attrName>style.color</p:attrName>
                                        </p:attrNameLst>
                                      </p:cBhvr>
                                      <p:to>
                                        <a:srgbClr val="FF0000"/>
                                      </p:to>
                                    </p:animClr>
                                    <p:animClr clrSpc="rgb" dir="cw">
                                      <p:cBhvr>
                                        <p:cTn id="131" dur="500" fill="hold"/>
                                        <p:tgtEl>
                                          <p:spTgt spid="390"/>
                                        </p:tgtEl>
                                        <p:attrNameLst>
                                          <p:attrName>fillcolor</p:attrName>
                                        </p:attrNameLst>
                                      </p:cBhvr>
                                      <p:to>
                                        <a:srgbClr val="FF0000"/>
                                      </p:to>
                                    </p:animClr>
                                    <p:set>
                                      <p:cBhvr>
                                        <p:cTn id="132" dur="500" fill="hold"/>
                                        <p:tgtEl>
                                          <p:spTgt spid="390"/>
                                        </p:tgtEl>
                                        <p:attrNameLst>
                                          <p:attrName>fill.type</p:attrName>
                                        </p:attrNameLst>
                                      </p:cBhvr>
                                      <p:to>
                                        <p:strVal val="solid"/>
                                      </p:to>
                                    </p:set>
                                    <p:set>
                                      <p:cBhvr>
                                        <p:cTn id="133" dur="500" fill="hold"/>
                                        <p:tgtEl>
                                          <p:spTgt spid="390"/>
                                        </p:tgtEl>
                                        <p:attrNameLst>
                                          <p:attrName>fill.on</p:attrName>
                                        </p:attrNameLst>
                                      </p:cBhvr>
                                      <p:to>
                                        <p:strVal val="true"/>
                                      </p:to>
                                    </p:set>
                                  </p:childTnLst>
                                </p:cTn>
                              </p:par>
                              <p:par>
                                <p:cTn id="134" presetID="19" presetClass="emph" presetSubtype="0" fill="hold" grpId="0" nodeType="withEffect">
                                  <p:stCondLst>
                                    <p:cond delay="950"/>
                                  </p:stCondLst>
                                  <p:childTnLst>
                                    <p:animClr clrSpc="rgb" dir="cw">
                                      <p:cBhvr override="childStyle">
                                        <p:cTn id="135" dur="500" fill="hold"/>
                                        <p:tgtEl>
                                          <p:spTgt spid="389"/>
                                        </p:tgtEl>
                                        <p:attrNameLst>
                                          <p:attrName>style.color</p:attrName>
                                        </p:attrNameLst>
                                      </p:cBhvr>
                                      <p:to>
                                        <a:srgbClr val="FF0000"/>
                                      </p:to>
                                    </p:animClr>
                                    <p:animClr clrSpc="rgb" dir="cw">
                                      <p:cBhvr>
                                        <p:cTn id="136" dur="500" fill="hold"/>
                                        <p:tgtEl>
                                          <p:spTgt spid="389"/>
                                        </p:tgtEl>
                                        <p:attrNameLst>
                                          <p:attrName>fillcolor</p:attrName>
                                        </p:attrNameLst>
                                      </p:cBhvr>
                                      <p:to>
                                        <a:srgbClr val="FF0000"/>
                                      </p:to>
                                    </p:animClr>
                                    <p:set>
                                      <p:cBhvr>
                                        <p:cTn id="137" dur="500" fill="hold"/>
                                        <p:tgtEl>
                                          <p:spTgt spid="389"/>
                                        </p:tgtEl>
                                        <p:attrNameLst>
                                          <p:attrName>fill.type</p:attrName>
                                        </p:attrNameLst>
                                      </p:cBhvr>
                                      <p:to>
                                        <p:strVal val="solid"/>
                                      </p:to>
                                    </p:set>
                                    <p:set>
                                      <p:cBhvr>
                                        <p:cTn id="138" dur="500" fill="hold"/>
                                        <p:tgtEl>
                                          <p:spTgt spid="389"/>
                                        </p:tgtEl>
                                        <p:attrNameLst>
                                          <p:attrName>fill.on</p:attrName>
                                        </p:attrNameLst>
                                      </p:cBhvr>
                                      <p:to>
                                        <p:strVal val="true"/>
                                      </p:to>
                                    </p:set>
                                  </p:childTnLst>
                                </p:cTn>
                              </p:par>
                              <p:par>
                                <p:cTn id="139" presetID="19" presetClass="emph" presetSubtype="0" fill="hold" grpId="0" nodeType="withEffect">
                                  <p:stCondLst>
                                    <p:cond delay="650"/>
                                  </p:stCondLst>
                                  <p:childTnLst>
                                    <p:animClr clrSpc="rgb" dir="cw">
                                      <p:cBhvr override="childStyle">
                                        <p:cTn id="140" dur="500" fill="hold"/>
                                        <p:tgtEl>
                                          <p:spTgt spid="417"/>
                                        </p:tgtEl>
                                        <p:attrNameLst>
                                          <p:attrName>style.color</p:attrName>
                                        </p:attrNameLst>
                                      </p:cBhvr>
                                      <p:to>
                                        <a:srgbClr val="FF0000"/>
                                      </p:to>
                                    </p:animClr>
                                    <p:animClr clrSpc="rgb" dir="cw">
                                      <p:cBhvr>
                                        <p:cTn id="141" dur="500" fill="hold"/>
                                        <p:tgtEl>
                                          <p:spTgt spid="417"/>
                                        </p:tgtEl>
                                        <p:attrNameLst>
                                          <p:attrName>fillcolor</p:attrName>
                                        </p:attrNameLst>
                                      </p:cBhvr>
                                      <p:to>
                                        <a:srgbClr val="FF0000"/>
                                      </p:to>
                                    </p:animClr>
                                    <p:set>
                                      <p:cBhvr>
                                        <p:cTn id="142" dur="500" fill="hold"/>
                                        <p:tgtEl>
                                          <p:spTgt spid="417"/>
                                        </p:tgtEl>
                                        <p:attrNameLst>
                                          <p:attrName>fill.type</p:attrName>
                                        </p:attrNameLst>
                                      </p:cBhvr>
                                      <p:to>
                                        <p:strVal val="solid"/>
                                      </p:to>
                                    </p:set>
                                    <p:set>
                                      <p:cBhvr>
                                        <p:cTn id="143" dur="500" fill="hold"/>
                                        <p:tgtEl>
                                          <p:spTgt spid="417"/>
                                        </p:tgtEl>
                                        <p:attrNameLst>
                                          <p:attrName>fill.on</p:attrName>
                                        </p:attrNameLst>
                                      </p:cBhvr>
                                      <p:to>
                                        <p:strVal val="true"/>
                                      </p:to>
                                    </p:set>
                                  </p:childTnLst>
                                </p:cTn>
                              </p:par>
                              <p:par>
                                <p:cTn id="144" presetID="19" presetClass="emph" presetSubtype="0" fill="hold" grpId="0" nodeType="withEffect">
                                  <p:stCondLst>
                                    <p:cond delay="650"/>
                                  </p:stCondLst>
                                  <p:childTnLst>
                                    <p:animClr clrSpc="rgb" dir="cw">
                                      <p:cBhvr override="childStyle">
                                        <p:cTn id="145" dur="500" fill="hold"/>
                                        <p:tgtEl>
                                          <p:spTgt spid="262"/>
                                        </p:tgtEl>
                                        <p:attrNameLst>
                                          <p:attrName>style.color</p:attrName>
                                        </p:attrNameLst>
                                      </p:cBhvr>
                                      <p:to>
                                        <a:srgbClr val="FF0000"/>
                                      </p:to>
                                    </p:animClr>
                                    <p:animClr clrSpc="rgb" dir="cw">
                                      <p:cBhvr>
                                        <p:cTn id="146" dur="500" fill="hold"/>
                                        <p:tgtEl>
                                          <p:spTgt spid="262"/>
                                        </p:tgtEl>
                                        <p:attrNameLst>
                                          <p:attrName>fillcolor</p:attrName>
                                        </p:attrNameLst>
                                      </p:cBhvr>
                                      <p:to>
                                        <a:srgbClr val="FF0000"/>
                                      </p:to>
                                    </p:animClr>
                                    <p:set>
                                      <p:cBhvr>
                                        <p:cTn id="147" dur="500" fill="hold"/>
                                        <p:tgtEl>
                                          <p:spTgt spid="262"/>
                                        </p:tgtEl>
                                        <p:attrNameLst>
                                          <p:attrName>fill.type</p:attrName>
                                        </p:attrNameLst>
                                      </p:cBhvr>
                                      <p:to>
                                        <p:strVal val="solid"/>
                                      </p:to>
                                    </p:set>
                                    <p:set>
                                      <p:cBhvr>
                                        <p:cTn id="148" dur="500" fill="hold"/>
                                        <p:tgtEl>
                                          <p:spTgt spid="262"/>
                                        </p:tgtEl>
                                        <p:attrNameLst>
                                          <p:attrName>fill.on</p:attrName>
                                        </p:attrNameLst>
                                      </p:cBhvr>
                                      <p:to>
                                        <p:strVal val="true"/>
                                      </p:to>
                                    </p:set>
                                  </p:childTnLst>
                                </p:cTn>
                              </p:par>
                              <p:par>
                                <p:cTn id="149" presetID="19" presetClass="emph" presetSubtype="0" fill="hold" grpId="0" nodeType="withEffect">
                                  <p:stCondLst>
                                    <p:cond delay="550"/>
                                  </p:stCondLst>
                                  <p:childTnLst>
                                    <p:animClr clrSpc="rgb" dir="cw">
                                      <p:cBhvr override="childStyle">
                                        <p:cTn id="150" dur="500" fill="hold"/>
                                        <p:tgtEl>
                                          <p:spTgt spid="411"/>
                                        </p:tgtEl>
                                        <p:attrNameLst>
                                          <p:attrName>style.color</p:attrName>
                                        </p:attrNameLst>
                                      </p:cBhvr>
                                      <p:to>
                                        <a:srgbClr val="FF0000"/>
                                      </p:to>
                                    </p:animClr>
                                    <p:animClr clrSpc="rgb" dir="cw">
                                      <p:cBhvr>
                                        <p:cTn id="151" dur="500" fill="hold"/>
                                        <p:tgtEl>
                                          <p:spTgt spid="411"/>
                                        </p:tgtEl>
                                        <p:attrNameLst>
                                          <p:attrName>fillcolor</p:attrName>
                                        </p:attrNameLst>
                                      </p:cBhvr>
                                      <p:to>
                                        <a:srgbClr val="FF0000"/>
                                      </p:to>
                                    </p:animClr>
                                    <p:set>
                                      <p:cBhvr>
                                        <p:cTn id="152" dur="500" fill="hold"/>
                                        <p:tgtEl>
                                          <p:spTgt spid="411"/>
                                        </p:tgtEl>
                                        <p:attrNameLst>
                                          <p:attrName>fill.type</p:attrName>
                                        </p:attrNameLst>
                                      </p:cBhvr>
                                      <p:to>
                                        <p:strVal val="solid"/>
                                      </p:to>
                                    </p:set>
                                    <p:set>
                                      <p:cBhvr>
                                        <p:cTn id="153" dur="500" fill="hold"/>
                                        <p:tgtEl>
                                          <p:spTgt spid="411"/>
                                        </p:tgtEl>
                                        <p:attrNameLst>
                                          <p:attrName>fill.on</p:attrName>
                                        </p:attrNameLst>
                                      </p:cBhvr>
                                      <p:to>
                                        <p:strVal val="true"/>
                                      </p:to>
                                    </p:set>
                                  </p:childTnLst>
                                </p:cTn>
                              </p:par>
                              <p:par>
                                <p:cTn id="154" presetID="19" presetClass="emph" presetSubtype="0" fill="hold" grpId="0" nodeType="withEffect">
                                  <p:stCondLst>
                                    <p:cond delay="550"/>
                                  </p:stCondLst>
                                  <p:childTnLst>
                                    <p:animClr clrSpc="rgb" dir="cw">
                                      <p:cBhvr override="childStyle">
                                        <p:cTn id="155" dur="500" fill="hold"/>
                                        <p:tgtEl>
                                          <p:spTgt spid="410"/>
                                        </p:tgtEl>
                                        <p:attrNameLst>
                                          <p:attrName>style.color</p:attrName>
                                        </p:attrNameLst>
                                      </p:cBhvr>
                                      <p:to>
                                        <a:srgbClr val="FF0000"/>
                                      </p:to>
                                    </p:animClr>
                                    <p:animClr clrSpc="rgb" dir="cw">
                                      <p:cBhvr>
                                        <p:cTn id="156" dur="500" fill="hold"/>
                                        <p:tgtEl>
                                          <p:spTgt spid="410"/>
                                        </p:tgtEl>
                                        <p:attrNameLst>
                                          <p:attrName>fillcolor</p:attrName>
                                        </p:attrNameLst>
                                      </p:cBhvr>
                                      <p:to>
                                        <a:srgbClr val="FF0000"/>
                                      </p:to>
                                    </p:animClr>
                                    <p:set>
                                      <p:cBhvr>
                                        <p:cTn id="157" dur="500" fill="hold"/>
                                        <p:tgtEl>
                                          <p:spTgt spid="410"/>
                                        </p:tgtEl>
                                        <p:attrNameLst>
                                          <p:attrName>fill.type</p:attrName>
                                        </p:attrNameLst>
                                      </p:cBhvr>
                                      <p:to>
                                        <p:strVal val="solid"/>
                                      </p:to>
                                    </p:set>
                                    <p:set>
                                      <p:cBhvr>
                                        <p:cTn id="158" dur="500" fill="hold"/>
                                        <p:tgtEl>
                                          <p:spTgt spid="410"/>
                                        </p:tgtEl>
                                        <p:attrNameLst>
                                          <p:attrName>fill.on</p:attrName>
                                        </p:attrNameLst>
                                      </p:cBhvr>
                                      <p:to>
                                        <p:strVal val="true"/>
                                      </p:to>
                                    </p:set>
                                  </p:childTnLst>
                                </p:cTn>
                              </p:par>
                              <p:par>
                                <p:cTn id="159" presetID="19" presetClass="emph" presetSubtype="0" fill="hold" grpId="0" nodeType="withEffect">
                                  <p:stCondLst>
                                    <p:cond delay="850"/>
                                  </p:stCondLst>
                                  <p:childTnLst>
                                    <p:animClr clrSpc="rgb" dir="cw">
                                      <p:cBhvr override="childStyle">
                                        <p:cTn id="160" dur="500" fill="hold"/>
                                        <p:tgtEl>
                                          <p:spTgt spid="253"/>
                                        </p:tgtEl>
                                        <p:attrNameLst>
                                          <p:attrName>style.color</p:attrName>
                                        </p:attrNameLst>
                                      </p:cBhvr>
                                      <p:to>
                                        <a:srgbClr val="FF0000"/>
                                      </p:to>
                                    </p:animClr>
                                    <p:animClr clrSpc="rgb" dir="cw">
                                      <p:cBhvr>
                                        <p:cTn id="161" dur="500" fill="hold"/>
                                        <p:tgtEl>
                                          <p:spTgt spid="253"/>
                                        </p:tgtEl>
                                        <p:attrNameLst>
                                          <p:attrName>fillcolor</p:attrName>
                                        </p:attrNameLst>
                                      </p:cBhvr>
                                      <p:to>
                                        <a:srgbClr val="FF0000"/>
                                      </p:to>
                                    </p:animClr>
                                    <p:set>
                                      <p:cBhvr>
                                        <p:cTn id="162" dur="500" fill="hold"/>
                                        <p:tgtEl>
                                          <p:spTgt spid="253"/>
                                        </p:tgtEl>
                                        <p:attrNameLst>
                                          <p:attrName>fill.type</p:attrName>
                                        </p:attrNameLst>
                                      </p:cBhvr>
                                      <p:to>
                                        <p:strVal val="solid"/>
                                      </p:to>
                                    </p:set>
                                    <p:set>
                                      <p:cBhvr>
                                        <p:cTn id="163" dur="500" fill="hold"/>
                                        <p:tgtEl>
                                          <p:spTgt spid="253"/>
                                        </p:tgtEl>
                                        <p:attrNameLst>
                                          <p:attrName>fill.on</p:attrName>
                                        </p:attrNameLst>
                                      </p:cBhvr>
                                      <p:to>
                                        <p:strVal val="true"/>
                                      </p:to>
                                    </p:set>
                                  </p:childTnLst>
                                </p:cTn>
                              </p:par>
                              <p:par>
                                <p:cTn id="164" presetID="19" presetClass="emph" presetSubtype="0" fill="hold" grpId="0" nodeType="withEffect">
                                  <p:stCondLst>
                                    <p:cond delay="750"/>
                                  </p:stCondLst>
                                  <p:childTnLst>
                                    <p:animClr clrSpc="rgb" dir="cw">
                                      <p:cBhvr override="childStyle">
                                        <p:cTn id="165" dur="500" fill="hold"/>
                                        <p:tgtEl>
                                          <p:spTgt spid="235"/>
                                        </p:tgtEl>
                                        <p:attrNameLst>
                                          <p:attrName>style.color</p:attrName>
                                        </p:attrNameLst>
                                      </p:cBhvr>
                                      <p:to>
                                        <a:srgbClr val="FF0000"/>
                                      </p:to>
                                    </p:animClr>
                                    <p:animClr clrSpc="rgb" dir="cw">
                                      <p:cBhvr>
                                        <p:cTn id="166" dur="500" fill="hold"/>
                                        <p:tgtEl>
                                          <p:spTgt spid="235"/>
                                        </p:tgtEl>
                                        <p:attrNameLst>
                                          <p:attrName>fillcolor</p:attrName>
                                        </p:attrNameLst>
                                      </p:cBhvr>
                                      <p:to>
                                        <a:srgbClr val="FF0000"/>
                                      </p:to>
                                    </p:animClr>
                                    <p:set>
                                      <p:cBhvr>
                                        <p:cTn id="167" dur="500" fill="hold"/>
                                        <p:tgtEl>
                                          <p:spTgt spid="235"/>
                                        </p:tgtEl>
                                        <p:attrNameLst>
                                          <p:attrName>fill.type</p:attrName>
                                        </p:attrNameLst>
                                      </p:cBhvr>
                                      <p:to>
                                        <p:strVal val="solid"/>
                                      </p:to>
                                    </p:set>
                                    <p:set>
                                      <p:cBhvr>
                                        <p:cTn id="168" dur="500" fill="hold"/>
                                        <p:tgtEl>
                                          <p:spTgt spid="235"/>
                                        </p:tgtEl>
                                        <p:attrNameLst>
                                          <p:attrName>fill.on</p:attrName>
                                        </p:attrNameLst>
                                      </p:cBhvr>
                                      <p:to>
                                        <p:strVal val="true"/>
                                      </p:to>
                                    </p:set>
                                  </p:childTnLst>
                                </p:cTn>
                              </p:par>
                              <p:par>
                                <p:cTn id="169" presetID="6" presetClass="entr" presetSubtype="32" fill="hold" nodeType="withEffect">
                                  <p:stCondLst>
                                    <p:cond delay="1250"/>
                                  </p:stCondLst>
                                  <p:childTnLst>
                                    <p:set>
                                      <p:cBhvr>
                                        <p:cTn id="170" dur="1" fill="hold">
                                          <p:stCondLst>
                                            <p:cond delay="0"/>
                                          </p:stCondLst>
                                        </p:cTn>
                                        <p:tgtEl>
                                          <p:spTgt spid="318"/>
                                        </p:tgtEl>
                                        <p:attrNameLst>
                                          <p:attrName>style.visibility</p:attrName>
                                        </p:attrNameLst>
                                      </p:cBhvr>
                                      <p:to>
                                        <p:strVal val="visible"/>
                                      </p:to>
                                    </p:set>
                                    <p:animEffect transition="in" filter="circle(out)">
                                      <p:cBhvr>
                                        <p:cTn id="171" dur="750"/>
                                        <p:tgtEl>
                                          <p:spTgt spid="318"/>
                                        </p:tgtEl>
                                      </p:cBhvr>
                                    </p:animEffect>
                                  </p:childTnLst>
                                </p:cTn>
                              </p:par>
                              <p:par>
                                <p:cTn id="172" presetID="19" presetClass="emph" presetSubtype="0" fill="hold" grpId="0" nodeType="withEffect">
                                  <p:stCondLst>
                                    <p:cond delay="1350"/>
                                  </p:stCondLst>
                                  <p:childTnLst>
                                    <p:animClr clrSpc="rgb" dir="cw">
                                      <p:cBhvr override="childStyle">
                                        <p:cTn id="173" dur="500" fill="hold"/>
                                        <p:tgtEl>
                                          <p:spTgt spid="256"/>
                                        </p:tgtEl>
                                        <p:attrNameLst>
                                          <p:attrName>style.color</p:attrName>
                                        </p:attrNameLst>
                                      </p:cBhvr>
                                      <p:to>
                                        <a:srgbClr val="FF0000"/>
                                      </p:to>
                                    </p:animClr>
                                    <p:animClr clrSpc="rgb" dir="cw">
                                      <p:cBhvr>
                                        <p:cTn id="174" dur="500" fill="hold"/>
                                        <p:tgtEl>
                                          <p:spTgt spid="256"/>
                                        </p:tgtEl>
                                        <p:attrNameLst>
                                          <p:attrName>fillcolor</p:attrName>
                                        </p:attrNameLst>
                                      </p:cBhvr>
                                      <p:to>
                                        <a:srgbClr val="FF0000"/>
                                      </p:to>
                                    </p:animClr>
                                    <p:set>
                                      <p:cBhvr>
                                        <p:cTn id="175" dur="500" fill="hold"/>
                                        <p:tgtEl>
                                          <p:spTgt spid="256"/>
                                        </p:tgtEl>
                                        <p:attrNameLst>
                                          <p:attrName>fill.type</p:attrName>
                                        </p:attrNameLst>
                                      </p:cBhvr>
                                      <p:to>
                                        <p:strVal val="solid"/>
                                      </p:to>
                                    </p:set>
                                    <p:set>
                                      <p:cBhvr>
                                        <p:cTn id="176" dur="500" fill="hold"/>
                                        <p:tgtEl>
                                          <p:spTgt spid="256"/>
                                        </p:tgtEl>
                                        <p:attrNameLst>
                                          <p:attrName>fill.on</p:attrName>
                                        </p:attrNameLst>
                                      </p:cBhvr>
                                      <p:to>
                                        <p:strVal val="true"/>
                                      </p:to>
                                    </p:set>
                                  </p:childTnLst>
                                </p:cTn>
                              </p:par>
                              <p:par>
                                <p:cTn id="177" presetID="19" presetClass="emph" presetSubtype="0" fill="hold" grpId="0" nodeType="withEffect">
                                  <p:stCondLst>
                                    <p:cond delay="1450"/>
                                  </p:stCondLst>
                                  <p:childTnLst>
                                    <p:animClr clrSpc="rgb" dir="cw">
                                      <p:cBhvr override="childStyle">
                                        <p:cTn id="178" dur="500" fill="hold"/>
                                        <p:tgtEl>
                                          <p:spTgt spid="486"/>
                                        </p:tgtEl>
                                        <p:attrNameLst>
                                          <p:attrName>style.color</p:attrName>
                                        </p:attrNameLst>
                                      </p:cBhvr>
                                      <p:to>
                                        <a:srgbClr val="FF0000"/>
                                      </p:to>
                                    </p:animClr>
                                    <p:animClr clrSpc="rgb" dir="cw">
                                      <p:cBhvr>
                                        <p:cTn id="179" dur="500" fill="hold"/>
                                        <p:tgtEl>
                                          <p:spTgt spid="486"/>
                                        </p:tgtEl>
                                        <p:attrNameLst>
                                          <p:attrName>fillcolor</p:attrName>
                                        </p:attrNameLst>
                                      </p:cBhvr>
                                      <p:to>
                                        <a:srgbClr val="FF0000"/>
                                      </p:to>
                                    </p:animClr>
                                    <p:set>
                                      <p:cBhvr>
                                        <p:cTn id="180" dur="500" fill="hold"/>
                                        <p:tgtEl>
                                          <p:spTgt spid="486"/>
                                        </p:tgtEl>
                                        <p:attrNameLst>
                                          <p:attrName>fill.type</p:attrName>
                                        </p:attrNameLst>
                                      </p:cBhvr>
                                      <p:to>
                                        <p:strVal val="solid"/>
                                      </p:to>
                                    </p:set>
                                    <p:set>
                                      <p:cBhvr>
                                        <p:cTn id="181" dur="500" fill="hold"/>
                                        <p:tgtEl>
                                          <p:spTgt spid="486"/>
                                        </p:tgtEl>
                                        <p:attrNameLst>
                                          <p:attrName>fill.on</p:attrName>
                                        </p:attrNameLst>
                                      </p:cBhvr>
                                      <p:to>
                                        <p:strVal val="true"/>
                                      </p:to>
                                    </p:set>
                                  </p:childTnLst>
                                </p:cTn>
                              </p:par>
                              <p:par>
                                <p:cTn id="182" presetID="19" presetClass="emph" presetSubtype="0" fill="hold" grpId="0" nodeType="withEffect">
                                  <p:stCondLst>
                                    <p:cond delay="1550"/>
                                  </p:stCondLst>
                                  <p:childTnLst>
                                    <p:animClr clrSpc="rgb" dir="cw">
                                      <p:cBhvr override="childStyle">
                                        <p:cTn id="183" dur="500" fill="hold"/>
                                        <p:tgtEl>
                                          <p:spTgt spid="439"/>
                                        </p:tgtEl>
                                        <p:attrNameLst>
                                          <p:attrName>style.color</p:attrName>
                                        </p:attrNameLst>
                                      </p:cBhvr>
                                      <p:to>
                                        <a:srgbClr val="FF0000"/>
                                      </p:to>
                                    </p:animClr>
                                    <p:animClr clrSpc="rgb" dir="cw">
                                      <p:cBhvr>
                                        <p:cTn id="184" dur="500" fill="hold"/>
                                        <p:tgtEl>
                                          <p:spTgt spid="439"/>
                                        </p:tgtEl>
                                        <p:attrNameLst>
                                          <p:attrName>fillcolor</p:attrName>
                                        </p:attrNameLst>
                                      </p:cBhvr>
                                      <p:to>
                                        <a:srgbClr val="FF0000"/>
                                      </p:to>
                                    </p:animClr>
                                    <p:set>
                                      <p:cBhvr>
                                        <p:cTn id="185" dur="500" fill="hold"/>
                                        <p:tgtEl>
                                          <p:spTgt spid="439"/>
                                        </p:tgtEl>
                                        <p:attrNameLst>
                                          <p:attrName>fill.type</p:attrName>
                                        </p:attrNameLst>
                                      </p:cBhvr>
                                      <p:to>
                                        <p:strVal val="solid"/>
                                      </p:to>
                                    </p:set>
                                    <p:set>
                                      <p:cBhvr>
                                        <p:cTn id="186" dur="500" fill="hold"/>
                                        <p:tgtEl>
                                          <p:spTgt spid="439"/>
                                        </p:tgtEl>
                                        <p:attrNameLst>
                                          <p:attrName>fill.on</p:attrName>
                                        </p:attrNameLst>
                                      </p:cBhvr>
                                      <p:to>
                                        <p:strVal val="true"/>
                                      </p:to>
                                    </p:set>
                                  </p:childTnLst>
                                </p:cTn>
                              </p:par>
                              <p:par>
                                <p:cTn id="187" presetID="19" presetClass="emph" presetSubtype="0" fill="hold" grpId="0" nodeType="withEffect">
                                  <p:stCondLst>
                                    <p:cond delay="1650"/>
                                  </p:stCondLst>
                                  <p:childTnLst>
                                    <p:animClr clrSpc="rgb" dir="cw">
                                      <p:cBhvr override="childStyle">
                                        <p:cTn id="188" dur="500" fill="hold"/>
                                        <p:tgtEl>
                                          <p:spTgt spid="441"/>
                                        </p:tgtEl>
                                        <p:attrNameLst>
                                          <p:attrName>style.color</p:attrName>
                                        </p:attrNameLst>
                                      </p:cBhvr>
                                      <p:to>
                                        <a:srgbClr val="FF0000"/>
                                      </p:to>
                                    </p:animClr>
                                    <p:animClr clrSpc="rgb" dir="cw">
                                      <p:cBhvr>
                                        <p:cTn id="189" dur="500" fill="hold"/>
                                        <p:tgtEl>
                                          <p:spTgt spid="441"/>
                                        </p:tgtEl>
                                        <p:attrNameLst>
                                          <p:attrName>fillcolor</p:attrName>
                                        </p:attrNameLst>
                                      </p:cBhvr>
                                      <p:to>
                                        <a:srgbClr val="FF0000"/>
                                      </p:to>
                                    </p:animClr>
                                    <p:set>
                                      <p:cBhvr>
                                        <p:cTn id="190" dur="500" fill="hold"/>
                                        <p:tgtEl>
                                          <p:spTgt spid="441"/>
                                        </p:tgtEl>
                                        <p:attrNameLst>
                                          <p:attrName>fill.type</p:attrName>
                                        </p:attrNameLst>
                                      </p:cBhvr>
                                      <p:to>
                                        <p:strVal val="solid"/>
                                      </p:to>
                                    </p:set>
                                    <p:set>
                                      <p:cBhvr>
                                        <p:cTn id="191" dur="500" fill="hold"/>
                                        <p:tgtEl>
                                          <p:spTgt spid="441"/>
                                        </p:tgtEl>
                                        <p:attrNameLst>
                                          <p:attrName>fill.on</p:attrName>
                                        </p:attrNameLst>
                                      </p:cBhvr>
                                      <p:to>
                                        <p:strVal val="true"/>
                                      </p:to>
                                    </p:set>
                                  </p:childTnLst>
                                </p:cTn>
                              </p:par>
                              <p:par>
                                <p:cTn id="192" presetID="19" presetClass="emph" presetSubtype="0" fill="hold" grpId="0" nodeType="withEffect">
                                  <p:stCondLst>
                                    <p:cond delay="1750"/>
                                  </p:stCondLst>
                                  <p:childTnLst>
                                    <p:animClr clrSpc="rgb" dir="cw">
                                      <p:cBhvr override="childStyle">
                                        <p:cTn id="193" dur="500" fill="hold"/>
                                        <p:tgtEl>
                                          <p:spTgt spid="254"/>
                                        </p:tgtEl>
                                        <p:attrNameLst>
                                          <p:attrName>style.color</p:attrName>
                                        </p:attrNameLst>
                                      </p:cBhvr>
                                      <p:to>
                                        <a:srgbClr val="FF0000"/>
                                      </p:to>
                                    </p:animClr>
                                    <p:animClr clrSpc="rgb" dir="cw">
                                      <p:cBhvr>
                                        <p:cTn id="194" dur="500" fill="hold"/>
                                        <p:tgtEl>
                                          <p:spTgt spid="254"/>
                                        </p:tgtEl>
                                        <p:attrNameLst>
                                          <p:attrName>fillcolor</p:attrName>
                                        </p:attrNameLst>
                                      </p:cBhvr>
                                      <p:to>
                                        <a:srgbClr val="FF0000"/>
                                      </p:to>
                                    </p:animClr>
                                    <p:set>
                                      <p:cBhvr>
                                        <p:cTn id="195" dur="500" fill="hold"/>
                                        <p:tgtEl>
                                          <p:spTgt spid="254"/>
                                        </p:tgtEl>
                                        <p:attrNameLst>
                                          <p:attrName>fill.type</p:attrName>
                                        </p:attrNameLst>
                                      </p:cBhvr>
                                      <p:to>
                                        <p:strVal val="solid"/>
                                      </p:to>
                                    </p:set>
                                    <p:set>
                                      <p:cBhvr>
                                        <p:cTn id="196" dur="500" fill="hold"/>
                                        <p:tgtEl>
                                          <p:spTgt spid="254"/>
                                        </p:tgtEl>
                                        <p:attrNameLst>
                                          <p:attrName>fill.on</p:attrName>
                                        </p:attrNameLst>
                                      </p:cBhvr>
                                      <p:to>
                                        <p:strVal val="true"/>
                                      </p:to>
                                    </p:set>
                                  </p:childTnLst>
                                </p:cTn>
                              </p:par>
                              <p:par>
                                <p:cTn id="197" presetID="19" presetClass="emph" presetSubtype="0" fill="hold" grpId="0" nodeType="withEffect">
                                  <p:stCondLst>
                                    <p:cond delay="1650"/>
                                  </p:stCondLst>
                                  <p:childTnLst>
                                    <p:animClr clrSpc="rgb" dir="cw">
                                      <p:cBhvr override="childStyle">
                                        <p:cTn id="198" dur="500" fill="hold"/>
                                        <p:tgtEl>
                                          <p:spTgt spid="393"/>
                                        </p:tgtEl>
                                        <p:attrNameLst>
                                          <p:attrName>style.color</p:attrName>
                                        </p:attrNameLst>
                                      </p:cBhvr>
                                      <p:to>
                                        <a:srgbClr val="FF0000"/>
                                      </p:to>
                                    </p:animClr>
                                    <p:animClr clrSpc="rgb" dir="cw">
                                      <p:cBhvr>
                                        <p:cTn id="199" dur="500" fill="hold"/>
                                        <p:tgtEl>
                                          <p:spTgt spid="393"/>
                                        </p:tgtEl>
                                        <p:attrNameLst>
                                          <p:attrName>fillcolor</p:attrName>
                                        </p:attrNameLst>
                                      </p:cBhvr>
                                      <p:to>
                                        <a:srgbClr val="FF0000"/>
                                      </p:to>
                                    </p:animClr>
                                    <p:set>
                                      <p:cBhvr>
                                        <p:cTn id="200" dur="500" fill="hold"/>
                                        <p:tgtEl>
                                          <p:spTgt spid="393"/>
                                        </p:tgtEl>
                                        <p:attrNameLst>
                                          <p:attrName>fill.type</p:attrName>
                                        </p:attrNameLst>
                                      </p:cBhvr>
                                      <p:to>
                                        <p:strVal val="solid"/>
                                      </p:to>
                                    </p:set>
                                    <p:set>
                                      <p:cBhvr>
                                        <p:cTn id="201" dur="500" fill="hold"/>
                                        <p:tgtEl>
                                          <p:spTgt spid="393"/>
                                        </p:tgtEl>
                                        <p:attrNameLst>
                                          <p:attrName>fill.on</p:attrName>
                                        </p:attrNameLst>
                                      </p:cBhvr>
                                      <p:to>
                                        <p:strVal val="true"/>
                                      </p:to>
                                    </p:set>
                                  </p:childTnLst>
                                </p:cTn>
                              </p:par>
                              <p:par>
                                <p:cTn id="202" presetID="19" presetClass="emph" presetSubtype="0" fill="hold" grpId="0" nodeType="withEffect">
                                  <p:stCondLst>
                                    <p:cond delay="1550"/>
                                  </p:stCondLst>
                                  <p:childTnLst>
                                    <p:animClr clrSpc="rgb" dir="cw">
                                      <p:cBhvr override="childStyle">
                                        <p:cTn id="203" dur="500" fill="hold"/>
                                        <p:tgtEl>
                                          <p:spTgt spid="394"/>
                                        </p:tgtEl>
                                        <p:attrNameLst>
                                          <p:attrName>style.color</p:attrName>
                                        </p:attrNameLst>
                                      </p:cBhvr>
                                      <p:to>
                                        <a:srgbClr val="FF0000"/>
                                      </p:to>
                                    </p:animClr>
                                    <p:animClr clrSpc="rgb" dir="cw">
                                      <p:cBhvr>
                                        <p:cTn id="204" dur="500" fill="hold"/>
                                        <p:tgtEl>
                                          <p:spTgt spid="394"/>
                                        </p:tgtEl>
                                        <p:attrNameLst>
                                          <p:attrName>fillcolor</p:attrName>
                                        </p:attrNameLst>
                                      </p:cBhvr>
                                      <p:to>
                                        <a:srgbClr val="FF0000"/>
                                      </p:to>
                                    </p:animClr>
                                    <p:set>
                                      <p:cBhvr>
                                        <p:cTn id="205" dur="500" fill="hold"/>
                                        <p:tgtEl>
                                          <p:spTgt spid="394"/>
                                        </p:tgtEl>
                                        <p:attrNameLst>
                                          <p:attrName>fill.type</p:attrName>
                                        </p:attrNameLst>
                                      </p:cBhvr>
                                      <p:to>
                                        <p:strVal val="solid"/>
                                      </p:to>
                                    </p:set>
                                    <p:set>
                                      <p:cBhvr>
                                        <p:cTn id="206" dur="500" fill="hold"/>
                                        <p:tgtEl>
                                          <p:spTgt spid="394"/>
                                        </p:tgtEl>
                                        <p:attrNameLst>
                                          <p:attrName>fill.on</p:attrName>
                                        </p:attrNameLst>
                                      </p:cBhvr>
                                      <p:to>
                                        <p:strVal val="true"/>
                                      </p:to>
                                    </p:set>
                                  </p:childTnLst>
                                </p:cTn>
                              </p:par>
                              <p:par>
                                <p:cTn id="207" presetID="19" presetClass="emph" presetSubtype="0" fill="hold" grpId="0" nodeType="withEffect">
                                  <p:stCondLst>
                                    <p:cond delay="1450"/>
                                  </p:stCondLst>
                                  <p:childTnLst>
                                    <p:animClr clrSpc="rgb" dir="cw">
                                      <p:cBhvr override="childStyle">
                                        <p:cTn id="208" dur="500" fill="hold"/>
                                        <p:tgtEl>
                                          <p:spTgt spid="396"/>
                                        </p:tgtEl>
                                        <p:attrNameLst>
                                          <p:attrName>style.color</p:attrName>
                                        </p:attrNameLst>
                                      </p:cBhvr>
                                      <p:to>
                                        <a:srgbClr val="FF0000"/>
                                      </p:to>
                                    </p:animClr>
                                    <p:animClr clrSpc="rgb" dir="cw">
                                      <p:cBhvr>
                                        <p:cTn id="209" dur="500" fill="hold"/>
                                        <p:tgtEl>
                                          <p:spTgt spid="396"/>
                                        </p:tgtEl>
                                        <p:attrNameLst>
                                          <p:attrName>fillcolor</p:attrName>
                                        </p:attrNameLst>
                                      </p:cBhvr>
                                      <p:to>
                                        <a:srgbClr val="FF0000"/>
                                      </p:to>
                                    </p:animClr>
                                    <p:set>
                                      <p:cBhvr>
                                        <p:cTn id="210" dur="500" fill="hold"/>
                                        <p:tgtEl>
                                          <p:spTgt spid="396"/>
                                        </p:tgtEl>
                                        <p:attrNameLst>
                                          <p:attrName>fill.type</p:attrName>
                                        </p:attrNameLst>
                                      </p:cBhvr>
                                      <p:to>
                                        <p:strVal val="solid"/>
                                      </p:to>
                                    </p:set>
                                    <p:set>
                                      <p:cBhvr>
                                        <p:cTn id="211" dur="500" fill="hold"/>
                                        <p:tgtEl>
                                          <p:spTgt spid="396"/>
                                        </p:tgtEl>
                                        <p:attrNameLst>
                                          <p:attrName>fill.on</p:attrName>
                                        </p:attrNameLst>
                                      </p:cBhvr>
                                      <p:to>
                                        <p:strVal val="true"/>
                                      </p:to>
                                    </p:set>
                                  </p:childTnLst>
                                </p:cTn>
                              </p:par>
                              <p:par>
                                <p:cTn id="212" presetID="19" presetClass="emph" presetSubtype="0" fill="hold" grpId="0" nodeType="withEffect">
                                  <p:stCondLst>
                                    <p:cond delay="1350"/>
                                  </p:stCondLst>
                                  <p:childTnLst>
                                    <p:animClr clrSpc="rgb" dir="cw">
                                      <p:cBhvr override="childStyle">
                                        <p:cTn id="213" dur="500" fill="hold"/>
                                        <p:tgtEl>
                                          <p:spTgt spid="435"/>
                                        </p:tgtEl>
                                        <p:attrNameLst>
                                          <p:attrName>style.color</p:attrName>
                                        </p:attrNameLst>
                                      </p:cBhvr>
                                      <p:to>
                                        <a:srgbClr val="FF0000"/>
                                      </p:to>
                                    </p:animClr>
                                    <p:animClr clrSpc="rgb" dir="cw">
                                      <p:cBhvr>
                                        <p:cTn id="214" dur="500" fill="hold"/>
                                        <p:tgtEl>
                                          <p:spTgt spid="435"/>
                                        </p:tgtEl>
                                        <p:attrNameLst>
                                          <p:attrName>fillcolor</p:attrName>
                                        </p:attrNameLst>
                                      </p:cBhvr>
                                      <p:to>
                                        <a:srgbClr val="FF0000"/>
                                      </p:to>
                                    </p:animClr>
                                    <p:set>
                                      <p:cBhvr>
                                        <p:cTn id="215" dur="500" fill="hold"/>
                                        <p:tgtEl>
                                          <p:spTgt spid="435"/>
                                        </p:tgtEl>
                                        <p:attrNameLst>
                                          <p:attrName>fill.type</p:attrName>
                                        </p:attrNameLst>
                                      </p:cBhvr>
                                      <p:to>
                                        <p:strVal val="solid"/>
                                      </p:to>
                                    </p:set>
                                    <p:set>
                                      <p:cBhvr>
                                        <p:cTn id="216" dur="500" fill="hold"/>
                                        <p:tgtEl>
                                          <p:spTgt spid="435"/>
                                        </p:tgtEl>
                                        <p:attrNameLst>
                                          <p:attrName>fill.on</p:attrName>
                                        </p:attrNameLst>
                                      </p:cBhvr>
                                      <p:to>
                                        <p:strVal val="true"/>
                                      </p:to>
                                    </p:set>
                                  </p:childTnLst>
                                </p:cTn>
                              </p:par>
                              <p:par>
                                <p:cTn id="217" presetID="19" presetClass="emph" presetSubtype="0" fill="hold" grpId="0" nodeType="withEffect">
                                  <p:stCondLst>
                                    <p:cond delay="1450"/>
                                  </p:stCondLst>
                                  <p:childTnLst>
                                    <p:animClr clrSpc="rgb" dir="cw">
                                      <p:cBhvr override="childStyle">
                                        <p:cTn id="218" dur="500" fill="hold"/>
                                        <p:tgtEl>
                                          <p:spTgt spid="240"/>
                                        </p:tgtEl>
                                        <p:attrNameLst>
                                          <p:attrName>style.color</p:attrName>
                                        </p:attrNameLst>
                                      </p:cBhvr>
                                      <p:to>
                                        <a:srgbClr val="FF0000"/>
                                      </p:to>
                                    </p:animClr>
                                    <p:animClr clrSpc="rgb" dir="cw">
                                      <p:cBhvr>
                                        <p:cTn id="219" dur="500" fill="hold"/>
                                        <p:tgtEl>
                                          <p:spTgt spid="240"/>
                                        </p:tgtEl>
                                        <p:attrNameLst>
                                          <p:attrName>fillcolor</p:attrName>
                                        </p:attrNameLst>
                                      </p:cBhvr>
                                      <p:to>
                                        <a:srgbClr val="FF0000"/>
                                      </p:to>
                                    </p:animClr>
                                    <p:set>
                                      <p:cBhvr>
                                        <p:cTn id="220" dur="500" fill="hold"/>
                                        <p:tgtEl>
                                          <p:spTgt spid="240"/>
                                        </p:tgtEl>
                                        <p:attrNameLst>
                                          <p:attrName>fill.type</p:attrName>
                                        </p:attrNameLst>
                                      </p:cBhvr>
                                      <p:to>
                                        <p:strVal val="solid"/>
                                      </p:to>
                                    </p:set>
                                    <p:set>
                                      <p:cBhvr>
                                        <p:cTn id="221" dur="500" fill="hold"/>
                                        <p:tgtEl>
                                          <p:spTgt spid="240"/>
                                        </p:tgtEl>
                                        <p:attrNameLst>
                                          <p:attrName>fill.on</p:attrName>
                                        </p:attrNameLst>
                                      </p:cBhvr>
                                      <p:to>
                                        <p:strVal val="true"/>
                                      </p:to>
                                    </p:set>
                                  </p:childTnLst>
                                </p:cTn>
                              </p:par>
                              <p:par>
                                <p:cTn id="222" presetID="19" presetClass="emph" presetSubtype="0" fill="hold" grpId="0" nodeType="withEffect">
                                  <p:stCondLst>
                                    <p:cond delay="1550"/>
                                  </p:stCondLst>
                                  <p:childTnLst>
                                    <p:animClr clrSpc="rgb" dir="cw">
                                      <p:cBhvr override="childStyle">
                                        <p:cTn id="223" dur="500" fill="hold"/>
                                        <p:tgtEl>
                                          <p:spTgt spid="431"/>
                                        </p:tgtEl>
                                        <p:attrNameLst>
                                          <p:attrName>style.color</p:attrName>
                                        </p:attrNameLst>
                                      </p:cBhvr>
                                      <p:to>
                                        <a:srgbClr val="FF0000"/>
                                      </p:to>
                                    </p:animClr>
                                    <p:animClr clrSpc="rgb" dir="cw">
                                      <p:cBhvr>
                                        <p:cTn id="224" dur="500" fill="hold"/>
                                        <p:tgtEl>
                                          <p:spTgt spid="431"/>
                                        </p:tgtEl>
                                        <p:attrNameLst>
                                          <p:attrName>fillcolor</p:attrName>
                                        </p:attrNameLst>
                                      </p:cBhvr>
                                      <p:to>
                                        <a:srgbClr val="FF0000"/>
                                      </p:to>
                                    </p:animClr>
                                    <p:set>
                                      <p:cBhvr>
                                        <p:cTn id="225" dur="500" fill="hold"/>
                                        <p:tgtEl>
                                          <p:spTgt spid="431"/>
                                        </p:tgtEl>
                                        <p:attrNameLst>
                                          <p:attrName>fill.type</p:attrName>
                                        </p:attrNameLst>
                                      </p:cBhvr>
                                      <p:to>
                                        <p:strVal val="solid"/>
                                      </p:to>
                                    </p:set>
                                    <p:set>
                                      <p:cBhvr>
                                        <p:cTn id="226" dur="500" fill="hold"/>
                                        <p:tgtEl>
                                          <p:spTgt spid="431"/>
                                        </p:tgtEl>
                                        <p:attrNameLst>
                                          <p:attrName>fill.on</p:attrName>
                                        </p:attrNameLst>
                                      </p:cBhvr>
                                      <p:to>
                                        <p:strVal val="true"/>
                                      </p:to>
                                    </p:set>
                                  </p:childTnLst>
                                </p:cTn>
                              </p:par>
                              <p:par>
                                <p:cTn id="227" presetID="19" presetClass="emph" presetSubtype="0" fill="hold" grpId="0" nodeType="withEffect">
                                  <p:stCondLst>
                                    <p:cond delay="1650"/>
                                  </p:stCondLst>
                                  <p:childTnLst>
                                    <p:animClr clrSpc="rgb" dir="cw">
                                      <p:cBhvr override="childStyle">
                                        <p:cTn id="228" dur="500" fill="hold"/>
                                        <p:tgtEl>
                                          <p:spTgt spid="432"/>
                                        </p:tgtEl>
                                        <p:attrNameLst>
                                          <p:attrName>style.color</p:attrName>
                                        </p:attrNameLst>
                                      </p:cBhvr>
                                      <p:to>
                                        <a:srgbClr val="FF0000"/>
                                      </p:to>
                                    </p:animClr>
                                    <p:animClr clrSpc="rgb" dir="cw">
                                      <p:cBhvr>
                                        <p:cTn id="229" dur="500" fill="hold"/>
                                        <p:tgtEl>
                                          <p:spTgt spid="432"/>
                                        </p:tgtEl>
                                        <p:attrNameLst>
                                          <p:attrName>fillcolor</p:attrName>
                                        </p:attrNameLst>
                                      </p:cBhvr>
                                      <p:to>
                                        <a:srgbClr val="FF0000"/>
                                      </p:to>
                                    </p:animClr>
                                    <p:set>
                                      <p:cBhvr>
                                        <p:cTn id="230" dur="500" fill="hold"/>
                                        <p:tgtEl>
                                          <p:spTgt spid="432"/>
                                        </p:tgtEl>
                                        <p:attrNameLst>
                                          <p:attrName>fill.type</p:attrName>
                                        </p:attrNameLst>
                                      </p:cBhvr>
                                      <p:to>
                                        <p:strVal val="solid"/>
                                      </p:to>
                                    </p:set>
                                    <p:set>
                                      <p:cBhvr>
                                        <p:cTn id="231" dur="500" fill="hold"/>
                                        <p:tgtEl>
                                          <p:spTgt spid="432"/>
                                        </p:tgtEl>
                                        <p:attrNameLst>
                                          <p:attrName>fill.on</p:attrName>
                                        </p:attrNameLst>
                                      </p:cBhvr>
                                      <p:to>
                                        <p:strVal val="true"/>
                                      </p:to>
                                    </p:set>
                                  </p:childTnLst>
                                </p:cTn>
                              </p:par>
                              <p:par>
                                <p:cTn id="232" presetID="19" presetClass="emph" presetSubtype="0" fill="hold" grpId="0" nodeType="withEffect">
                                  <p:stCondLst>
                                    <p:cond delay="1750"/>
                                  </p:stCondLst>
                                  <p:childTnLst>
                                    <p:animClr clrSpc="rgb" dir="cw">
                                      <p:cBhvr override="childStyle">
                                        <p:cTn id="233" dur="500" fill="hold"/>
                                        <p:tgtEl>
                                          <p:spTgt spid="434"/>
                                        </p:tgtEl>
                                        <p:attrNameLst>
                                          <p:attrName>style.color</p:attrName>
                                        </p:attrNameLst>
                                      </p:cBhvr>
                                      <p:to>
                                        <a:srgbClr val="FF0000"/>
                                      </p:to>
                                    </p:animClr>
                                    <p:animClr clrSpc="rgb" dir="cw">
                                      <p:cBhvr>
                                        <p:cTn id="234" dur="500" fill="hold"/>
                                        <p:tgtEl>
                                          <p:spTgt spid="434"/>
                                        </p:tgtEl>
                                        <p:attrNameLst>
                                          <p:attrName>fillcolor</p:attrName>
                                        </p:attrNameLst>
                                      </p:cBhvr>
                                      <p:to>
                                        <a:srgbClr val="FF0000"/>
                                      </p:to>
                                    </p:animClr>
                                    <p:set>
                                      <p:cBhvr>
                                        <p:cTn id="235" dur="500" fill="hold"/>
                                        <p:tgtEl>
                                          <p:spTgt spid="434"/>
                                        </p:tgtEl>
                                        <p:attrNameLst>
                                          <p:attrName>fill.type</p:attrName>
                                        </p:attrNameLst>
                                      </p:cBhvr>
                                      <p:to>
                                        <p:strVal val="solid"/>
                                      </p:to>
                                    </p:set>
                                    <p:set>
                                      <p:cBhvr>
                                        <p:cTn id="236" dur="500" fill="hold"/>
                                        <p:tgtEl>
                                          <p:spTgt spid="434"/>
                                        </p:tgtEl>
                                        <p:attrNameLst>
                                          <p:attrName>fill.on</p:attrName>
                                        </p:attrNameLst>
                                      </p:cBhvr>
                                      <p:to>
                                        <p:strVal val="true"/>
                                      </p:to>
                                    </p:set>
                                  </p:childTnLst>
                                </p:cTn>
                              </p:par>
                              <p:par>
                                <p:cTn id="237" presetID="19" presetClass="emph" presetSubtype="0" fill="hold" grpId="0" nodeType="withEffect">
                                  <p:stCondLst>
                                    <p:cond delay="1650"/>
                                  </p:stCondLst>
                                  <p:childTnLst>
                                    <p:animClr clrSpc="rgb" dir="cw">
                                      <p:cBhvr override="childStyle">
                                        <p:cTn id="238" dur="500" fill="hold"/>
                                        <p:tgtEl>
                                          <p:spTgt spid="241"/>
                                        </p:tgtEl>
                                        <p:attrNameLst>
                                          <p:attrName>style.color</p:attrName>
                                        </p:attrNameLst>
                                      </p:cBhvr>
                                      <p:to>
                                        <a:srgbClr val="FF0000"/>
                                      </p:to>
                                    </p:animClr>
                                    <p:animClr clrSpc="rgb" dir="cw">
                                      <p:cBhvr>
                                        <p:cTn id="239" dur="500" fill="hold"/>
                                        <p:tgtEl>
                                          <p:spTgt spid="241"/>
                                        </p:tgtEl>
                                        <p:attrNameLst>
                                          <p:attrName>fillcolor</p:attrName>
                                        </p:attrNameLst>
                                      </p:cBhvr>
                                      <p:to>
                                        <a:srgbClr val="FF0000"/>
                                      </p:to>
                                    </p:animClr>
                                    <p:set>
                                      <p:cBhvr>
                                        <p:cTn id="240" dur="500" fill="hold"/>
                                        <p:tgtEl>
                                          <p:spTgt spid="241"/>
                                        </p:tgtEl>
                                        <p:attrNameLst>
                                          <p:attrName>fill.type</p:attrName>
                                        </p:attrNameLst>
                                      </p:cBhvr>
                                      <p:to>
                                        <p:strVal val="solid"/>
                                      </p:to>
                                    </p:set>
                                    <p:set>
                                      <p:cBhvr>
                                        <p:cTn id="241" dur="500" fill="hold"/>
                                        <p:tgtEl>
                                          <p:spTgt spid="241"/>
                                        </p:tgtEl>
                                        <p:attrNameLst>
                                          <p:attrName>fill.on</p:attrName>
                                        </p:attrNameLst>
                                      </p:cBhvr>
                                      <p:to>
                                        <p:strVal val="true"/>
                                      </p:to>
                                    </p:set>
                                  </p:childTnLst>
                                </p:cTn>
                              </p:par>
                              <p:par>
                                <p:cTn id="242" presetID="19" presetClass="emph" presetSubtype="0" fill="hold" grpId="0" nodeType="withEffect">
                                  <p:stCondLst>
                                    <p:cond delay="1550"/>
                                  </p:stCondLst>
                                  <p:childTnLst>
                                    <p:animClr clrSpc="rgb" dir="cw">
                                      <p:cBhvr override="childStyle">
                                        <p:cTn id="243" dur="500" fill="hold"/>
                                        <p:tgtEl>
                                          <p:spTgt spid="406"/>
                                        </p:tgtEl>
                                        <p:attrNameLst>
                                          <p:attrName>style.color</p:attrName>
                                        </p:attrNameLst>
                                      </p:cBhvr>
                                      <p:to>
                                        <a:srgbClr val="FF0000"/>
                                      </p:to>
                                    </p:animClr>
                                    <p:animClr clrSpc="rgb" dir="cw">
                                      <p:cBhvr>
                                        <p:cTn id="244" dur="500" fill="hold"/>
                                        <p:tgtEl>
                                          <p:spTgt spid="406"/>
                                        </p:tgtEl>
                                        <p:attrNameLst>
                                          <p:attrName>fillcolor</p:attrName>
                                        </p:attrNameLst>
                                      </p:cBhvr>
                                      <p:to>
                                        <a:srgbClr val="FF0000"/>
                                      </p:to>
                                    </p:animClr>
                                    <p:set>
                                      <p:cBhvr>
                                        <p:cTn id="245" dur="500" fill="hold"/>
                                        <p:tgtEl>
                                          <p:spTgt spid="406"/>
                                        </p:tgtEl>
                                        <p:attrNameLst>
                                          <p:attrName>fill.type</p:attrName>
                                        </p:attrNameLst>
                                      </p:cBhvr>
                                      <p:to>
                                        <p:strVal val="solid"/>
                                      </p:to>
                                    </p:set>
                                    <p:set>
                                      <p:cBhvr>
                                        <p:cTn id="246" dur="500" fill="hold"/>
                                        <p:tgtEl>
                                          <p:spTgt spid="406"/>
                                        </p:tgtEl>
                                        <p:attrNameLst>
                                          <p:attrName>fill.on</p:attrName>
                                        </p:attrNameLst>
                                      </p:cBhvr>
                                      <p:to>
                                        <p:strVal val="true"/>
                                      </p:to>
                                    </p:set>
                                  </p:childTnLst>
                                </p:cTn>
                              </p:par>
                              <p:par>
                                <p:cTn id="247" presetID="19" presetClass="emph" presetSubtype="0" fill="hold" grpId="0" nodeType="withEffect">
                                  <p:stCondLst>
                                    <p:cond delay="1450"/>
                                  </p:stCondLst>
                                  <p:childTnLst>
                                    <p:animClr clrSpc="rgb" dir="cw">
                                      <p:cBhvr override="childStyle">
                                        <p:cTn id="248" dur="500" fill="hold"/>
                                        <p:tgtEl>
                                          <p:spTgt spid="446"/>
                                        </p:tgtEl>
                                        <p:attrNameLst>
                                          <p:attrName>style.color</p:attrName>
                                        </p:attrNameLst>
                                      </p:cBhvr>
                                      <p:to>
                                        <a:srgbClr val="FF0000"/>
                                      </p:to>
                                    </p:animClr>
                                    <p:animClr clrSpc="rgb" dir="cw">
                                      <p:cBhvr>
                                        <p:cTn id="249" dur="500" fill="hold"/>
                                        <p:tgtEl>
                                          <p:spTgt spid="446"/>
                                        </p:tgtEl>
                                        <p:attrNameLst>
                                          <p:attrName>fillcolor</p:attrName>
                                        </p:attrNameLst>
                                      </p:cBhvr>
                                      <p:to>
                                        <a:srgbClr val="FF0000"/>
                                      </p:to>
                                    </p:animClr>
                                    <p:set>
                                      <p:cBhvr>
                                        <p:cTn id="250" dur="500" fill="hold"/>
                                        <p:tgtEl>
                                          <p:spTgt spid="446"/>
                                        </p:tgtEl>
                                        <p:attrNameLst>
                                          <p:attrName>fill.type</p:attrName>
                                        </p:attrNameLst>
                                      </p:cBhvr>
                                      <p:to>
                                        <p:strVal val="solid"/>
                                      </p:to>
                                    </p:set>
                                    <p:set>
                                      <p:cBhvr>
                                        <p:cTn id="251" dur="500" fill="hold"/>
                                        <p:tgtEl>
                                          <p:spTgt spid="446"/>
                                        </p:tgtEl>
                                        <p:attrNameLst>
                                          <p:attrName>fill.on</p:attrName>
                                        </p:attrNameLst>
                                      </p:cBhvr>
                                      <p:to>
                                        <p:strVal val="true"/>
                                      </p:to>
                                    </p:set>
                                  </p:childTnLst>
                                </p:cTn>
                              </p:par>
                              <p:par>
                                <p:cTn id="252" presetID="19" presetClass="emph" presetSubtype="0" fill="hold" grpId="0" nodeType="withEffect">
                                  <p:stCondLst>
                                    <p:cond delay="1550"/>
                                  </p:stCondLst>
                                  <p:childTnLst>
                                    <p:animClr clrSpc="rgb" dir="cw">
                                      <p:cBhvr override="childStyle">
                                        <p:cTn id="253" dur="500" fill="hold"/>
                                        <p:tgtEl>
                                          <p:spTgt spid="447"/>
                                        </p:tgtEl>
                                        <p:attrNameLst>
                                          <p:attrName>style.color</p:attrName>
                                        </p:attrNameLst>
                                      </p:cBhvr>
                                      <p:to>
                                        <a:srgbClr val="FF0000"/>
                                      </p:to>
                                    </p:animClr>
                                    <p:animClr clrSpc="rgb" dir="cw">
                                      <p:cBhvr>
                                        <p:cTn id="254" dur="500" fill="hold"/>
                                        <p:tgtEl>
                                          <p:spTgt spid="447"/>
                                        </p:tgtEl>
                                        <p:attrNameLst>
                                          <p:attrName>fillcolor</p:attrName>
                                        </p:attrNameLst>
                                      </p:cBhvr>
                                      <p:to>
                                        <a:srgbClr val="FF0000"/>
                                      </p:to>
                                    </p:animClr>
                                    <p:set>
                                      <p:cBhvr>
                                        <p:cTn id="255" dur="500" fill="hold"/>
                                        <p:tgtEl>
                                          <p:spTgt spid="447"/>
                                        </p:tgtEl>
                                        <p:attrNameLst>
                                          <p:attrName>fill.type</p:attrName>
                                        </p:attrNameLst>
                                      </p:cBhvr>
                                      <p:to>
                                        <p:strVal val="solid"/>
                                      </p:to>
                                    </p:set>
                                    <p:set>
                                      <p:cBhvr>
                                        <p:cTn id="256" dur="500" fill="hold"/>
                                        <p:tgtEl>
                                          <p:spTgt spid="447"/>
                                        </p:tgtEl>
                                        <p:attrNameLst>
                                          <p:attrName>fill.on</p:attrName>
                                        </p:attrNameLst>
                                      </p:cBhvr>
                                      <p:to>
                                        <p:strVal val="true"/>
                                      </p:to>
                                    </p:set>
                                  </p:childTnLst>
                                </p:cTn>
                              </p:par>
                              <p:par>
                                <p:cTn id="257" presetID="6" presetClass="entr" presetSubtype="32" fill="hold" nodeType="withEffect">
                                  <p:stCondLst>
                                    <p:cond delay="1750"/>
                                  </p:stCondLst>
                                  <p:childTnLst>
                                    <p:set>
                                      <p:cBhvr>
                                        <p:cTn id="258" dur="1" fill="hold">
                                          <p:stCondLst>
                                            <p:cond delay="0"/>
                                          </p:stCondLst>
                                        </p:cTn>
                                        <p:tgtEl>
                                          <p:spTgt spid="353"/>
                                        </p:tgtEl>
                                        <p:attrNameLst>
                                          <p:attrName>style.visibility</p:attrName>
                                        </p:attrNameLst>
                                      </p:cBhvr>
                                      <p:to>
                                        <p:strVal val="visible"/>
                                      </p:to>
                                    </p:set>
                                    <p:animEffect transition="in" filter="circle(out)">
                                      <p:cBhvr>
                                        <p:cTn id="259" dur="1000"/>
                                        <p:tgtEl>
                                          <p:spTgt spid="353"/>
                                        </p:tgtEl>
                                      </p:cBhvr>
                                    </p:animEffect>
                                  </p:childTnLst>
                                </p:cTn>
                              </p:par>
                              <p:par>
                                <p:cTn id="260" presetID="19" presetClass="emph" presetSubtype="0" fill="hold" grpId="0" nodeType="withEffect">
                                  <p:stCondLst>
                                    <p:cond delay="2150"/>
                                  </p:stCondLst>
                                  <p:childTnLst>
                                    <p:animClr clrSpc="rgb" dir="cw">
                                      <p:cBhvr override="childStyle">
                                        <p:cTn id="261" dur="500" fill="hold"/>
                                        <p:tgtEl>
                                          <p:spTgt spid="414"/>
                                        </p:tgtEl>
                                        <p:attrNameLst>
                                          <p:attrName>style.color</p:attrName>
                                        </p:attrNameLst>
                                      </p:cBhvr>
                                      <p:to>
                                        <a:srgbClr val="FF0000"/>
                                      </p:to>
                                    </p:animClr>
                                    <p:animClr clrSpc="rgb" dir="cw">
                                      <p:cBhvr>
                                        <p:cTn id="262" dur="500" fill="hold"/>
                                        <p:tgtEl>
                                          <p:spTgt spid="414"/>
                                        </p:tgtEl>
                                        <p:attrNameLst>
                                          <p:attrName>fillcolor</p:attrName>
                                        </p:attrNameLst>
                                      </p:cBhvr>
                                      <p:to>
                                        <a:srgbClr val="FF0000"/>
                                      </p:to>
                                    </p:animClr>
                                    <p:set>
                                      <p:cBhvr>
                                        <p:cTn id="263" dur="500" fill="hold"/>
                                        <p:tgtEl>
                                          <p:spTgt spid="414"/>
                                        </p:tgtEl>
                                        <p:attrNameLst>
                                          <p:attrName>fill.type</p:attrName>
                                        </p:attrNameLst>
                                      </p:cBhvr>
                                      <p:to>
                                        <p:strVal val="solid"/>
                                      </p:to>
                                    </p:set>
                                    <p:set>
                                      <p:cBhvr>
                                        <p:cTn id="264" dur="500" fill="hold"/>
                                        <p:tgtEl>
                                          <p:spTgt spid="414"/>
                                        </p:tgtEl>
                                        <p:attrNameLst>
                                          <p:attrName>fill.on</p:attrName>
                                        </p:attrNameLst>
                                      </p:cBhvr>
                                      <p:to>
                                        <p:strVal val="true"/>
                                      </p:to>
                                    </p:set>
                                  </p:childTnLst>
                                </p:cTn>
                              </p:par>
                              <p:par>
                                <p:cTn id="265" presetID="19" presetClass="emph" presetSubtype="0" fill="hold" grpId="0" nodeType="withEffect">
                                  <p:stCondLst>
                                    <p:cond delay="2050"/>
                                  </p:stCondLst>
                                  <p:childTnLst>
                                    <p:animClr clrSpc="rgb" dir="cw">
                                      <p:cBhvr override="childStyle">
                                        <p:cTn id="266" dur="500" fill="hold"/>
                                        <p:tgtEl>
                                          <p:spTgt spid="413"/>
                                        </p:tgtEl>
                                        <p:attrNameLst>
                                          <p:attrName>style.color</p:attrName>
                                        </p:attrNameLst>
                                      </p:cBhvr>
                                      <p:to>
                                        <a:srgbClr val="FF0000"/>
                                      </p:to>
                                    </p:animClr>
                                    <p:animClr clrSpc="rgb" dir="cw">
                                      <p:cBhvr>
                                        <p:cTn id="267" dur="500" fill="hold"/>
                                        <p:tgtEl>
                                          <p:spTgt spid="413"/>
                                        </p:tgtEl>
                                        <p:attrNameLst>
                                          <p:attrName>fillcolor</p:attrName>
                                        </p:attrNameLst>
                                      </p:cBhvr>
                                      <p:to>
                                        <a:srgbClr val="FF0000"/>
                                      </p:to>
                                    </p:animClr>
                                    <p:set>
                                      <p:cBhvr>
                                        <p:cTn id="268" dur="500" fill="hold"/>
                                        <p:tgtEl>
                                          <p:spTgt spid="413"/>
                                        </p:tgtEl>
                                        <p:attrNameLst>
                                          <p:attrName>fill.type</p:attrName>
                                        </p:attrNameLst>
                                      </p:cBhvr>
                                      <p:to>
                                        <p:strVal val="solid"/>
                                      </p:to>
                                    </p:set>
                                    <p:set>
                                      <p:cBhvr>
                                        <p:cTn id="269" dur="500" fill="hold"/>
                                        <p:tgtEl>
                                          <p:spTgt spid="413"/>
                                        </p:tgtEl>
                                        <p:attrNameLst>
                                          <p:attrName>fill.on</p:attrName>
                                        </p:attrNameLst>
                                      </p:cBhvr>
                                      <p:to>
                                        <p:strVal val="true"/>
                                      </p:to>
                                    </p:set>
                                  </p:childTnLst>
                                </p:cTn>
                              </p:par>
                              <p:par>
                                <p:cTn id="270" presetID="19" presetClass="emph" presetSubtype="0" fill="hold" grpId="0" nodeType="withEffect">
                                  <p:stCondLst>
                                    <p:cond delay="2150"/>
                                  </p:stCondLst>
                                  <p:childTnLst>
                                    <p:animClr clrSpc="rgb" dir="cw">
                                      <p:cBhvr override="childStyle">
                                        <p:cTn id="271" dur="500" fill="hold"/>
                                        <p:tgtEl>
                                          <p:spTgt spid="415"/>
                                        </p:tgtEl>
                                        <p:attrNameLst>
                                          <p:attrName>style.color</p:attrName>
                                        </p:attrNameLst>
                                      </p:cBhvr>
                                      <p:to>
                                        <a:srgbClr val="FF0000"/>
                                      </p:to>
                                    </p:animClr>
                                    <p:animClr clrSpc="rgb" dir="cw">
                                      <p:cBhvr>
                                        <p:cTn id="272" dur="500" fill="hold"/>
                                        <p:tgtEl>
                                          <p:spTgt spid="415"/>
                                        </p:tgtEl>
                                        <p:attrNameLst>
                                          <p:attrName>fillcolor</p:attrName>
                                        </p:attrNameLst>
                                      </p:cBhvr>
                                      <p:to>
                                        <a:srgbClr val="FF0000"/>
                                      </p:to>
                                    </p:animClr>
                                    <p:set>
                                      <p:cBhvr>
                                        <p:cTn id="273" dur="500" fill="hold"/>
                                        <p:tgtEl>
                                          <p:spTgt spid="415"/>
                                        </p:tgtEl>
                                        <p:attrNameLst>
                                          <p:attrName>fill.type</p:attrName>
                                        </p:attrNameLst>
                                      </p:cBhvr>
                                      <p:to>
                                        <p:strVal val="solid"/>
                                      </p:to>
                                    </p:set>
                                    <p:set>
                                      <p:cBhvr>
                                        <p:cTn id="274" dur="500" fill="hold"/>
                                        <p:tgtEl>
                                          <p:spTgt spid="415"/>
                                        </p:tgtEl>
                                        <p:attrNameLst>
                                          <p:attrName>fill.on</p:attrName>
                                        </p:attrNameLst>
                                      </p:cBhvr>
                                      <p:to>
                                        <p:strVal val="true"/>
                                      </p:to>
                                    </p:set>
                                  </p:childTnLst>
                                </p:cTn>
                              </p:par>
                              <p:par>
                                <p:cTn id="275" presetID="19" presetClass="emph" presetSubtype="0" fill="hold" grpId="0" nodeType="withEffect">
                                  <p:stCondLst>
                                    <p:cond delay="2250"/>
                                  </p:stCondLst>
                                  <p:childTnLst>
                                    <p:animClr clrSpc="rgb" dir="cw">
                                      <p:cBhvr override="childStyle">
                                        <p:cTn id="276" dur="500" fill="hold"/>
                                        <p:tgtEl>
                                          <p:spTgt spid="438"/>
                                        </p:tgtEl>
                                        <p:attrNameLst>
                                          <p:attrName>style.color</p:attrName>
                                        </p:attrNameLst>
                                      </p:cBhvr>
                                      <p:to>
                                        <a:srgbClr val="FF0000"/>
                                      </p:to>
                                    </p:animClr>
                                    <p:animClr clrSpc="rgb" dir="cw">
                                      <p:cBhvr>
                                        <p:cTn id="277" dur="500" fill="hold"/>
                                        <p:tgtEl>
                                          <p:spTgt spid="438"/>
                                        </p:tgtEl>
                                        <p:attrNameLst>
                                          <p:attrName>fillcolor</p:attrName>
                                        </p:attrNameLst>
                                      </p:cBhvr>
                                      <p:to>
                                        <a:srgbClr val="FF0000"/>
                                      </p:to>
                                    </p:animClr>
                                    <p:set>
                                      <p:cBhvr>
                                        <p:cTn id="278" dur="500" fill="hold"/>
                                        <p:tgtEl>
                                          <p:spTgt spid="438"/>
                                        </p:tgtEl>
                                        <p:attrNameLst>
                                          <p:attrName>fill.type</p:attrName>
                                        </p:attrNameLst>
                                      </p:cBhvr>
                                      <p:to>
                                        <p:strVal val="solid"/>
                                      </p:to>
                                    </p:set>
                                    <p:set>
                                      <p:cBhvr>
                                        <p:cTn id="279" dur="500" fill="hold"/>
                                        <p:tgtEl>
                                          <p:spTgt spid="438"/>
                                        </p:tgtEl>
                                        <p:attrNameLst>
                                          <p:attrName>fill.on</p:attrName>
                                        </p:attrNameLst>
                                      </p:cBhvr>
                                      <p:to>
                                        <p:strVal val="true"/>
                                      </p:to>
                                    </p:set>
                                  </p:childTnLst>
                                </p:cTn>
                              </p:par>
                              <p:par>
                                <p:cTn id="280" presetID="19" presetClass="emph" presetSubtype="0" fill="hold" grpId="0" nodeType="withEffect">
                                  <p:stCondLst>
                                    <p:cond delay="2050"/>
                                  </p:stCondLst>
                                  <p:childTnLst>
                                    <p:animClr clrSpc="rgb" dir="cw">
                                      <p:cBhvr override="childStyle">
                                        <p:cTn id="281" dur="500" fill="hold"/>
                                        <p:tgtEl>
                                          <p:spTgt spid="436"/>
                                        </p:tgtEl>
                                        <p:attrNameLst>
                                          <p:attrName>style.color</p:attrName>
                                        </p:attrNameLst>
                                      </p:cBhvr>
                                      <p:to>
                                        <a:srgbClr val="FF0000"/>
                                      </p:to>
                                    </p:animClr>
                                    <p:animClr clrSpc="rgb" dir="cw">
                                      <p:cBhvr>
                                        <p:cTn id="282" dur="500" fill="hold"/>
                                        <p:tgtEl>
                                          <p:spTgt spid="436"/>
                                        </p:tgtEl>
                                        <p:attrNameLst>
                                          <p:attrName>fillcolor</p:attrName>
                                        </p:attrNameLst>
                                      </p:cBhvr>
                                      <p:to>
                                        <a:srgbClr val="FF0000"/>
                                      </p:to>
                                    </p:animClr>
                                    <p:set>
                                      <p:cBhvr>
                                        <p:cTn id="283" dur="500" fill="hold"/>
                                        <p:tgtEl>
                                          <p:spTgt spid="436"/>
                                        </p:tgtEl>
                                        <p:attrNameLst>
                                          <p:attrName>fill.type</p:attrName>
                                        </p:attrNameLst>
                                      </p:cBhvr>
                                      <p:to>
                                        <p:strVal val="solid"/>
                                      </p:to>
                                    </p:set>
                                    <p:set>
                                      <p:cBhvr>
                                        <p:cTn id="284" dur="500" fill="hold"/>
                                        <p:tgtEl>
                                          <p:spTgt spid="436"/>
                                        </p:tgtEl>
                                        <p:attrNameLst>
                                          <p:attrName>fill.on</p:attrName>
                                        </p:attrNameLst>
                                      </p:cBhvr>
                                      <p:to>
                                        <p:strVal val="true"/>
                                      </p:to>
                                    </p:set>
                                  </p:childTnLst>
                                </p:cTn>
                              </p:par>
                              <p:par>
                                <p:cTn id="285" presetID="19" presetClass="emph" presetSubtype="0" fill="hold" grpId="0" nodeType="withEffect">
                                  <p:stCondLst>
                                    <p:cond delay="1950"/>
                                  </p:stCondLst>
                                  <p:childTnLst>
                                    <p:animClr clrSpc="rgb" dir="cw">
                                      <p:cBhvr override="childStyle">
                                        <p:cTn id="286" dur="500" fill="hold"/>
                                        <p:tgtEl>
                                          <p:spTgt spid="403"/>
                                        </p:tgtEl>
                                        <p:attrNameLst>
                                          <p:attrName>style.color</p:attrName>
                                        </p:attrNameLst>
                                      </p:cBhvr>
                                      <p:to>
                                        <a:srgbClr val="FF0000"/>
                                      </p:to>
                                    </p:animClr>
                                    <p:animClr clrSpc="rgb" dir="cw">
                                      <p:cBhvr>
                                        <p:cTn id="287" dur="500" fill="hold"/>
                                        <p:tgtEl>
                                          <p:spTgt spid="403"/>
                                        </p:tgtEl>
                                        <p:attrNameLst>
                                          <p:attrName>fillcolor</p:attrName>
                                        </p:attrNameLst>
                                      </p:cBhvr>
                                      <p:to>
                                        <a:srgbClr val="FF0000"/>
                                      </p:to>
                                    </p:animClr>
                                    <p:set>
                                      <p:cBhvr>
                                        <p:cTn id="288" dur="500" fill="hold"/>
                                        <p:tgtEl>
                                          <p:spTgt spid="403"/>
                                        </p:tgtEl>
                                        <p:attrNameLst>
                                          <p:attrName>fill.type</p:attrName>
                                        </p:attrNameLst>
                                      </p:cBhvr>
                                      <p:to>
                                        <p:strVal val="solid"/>
                                      </p:to>
                                    </p:set>
                                    <p:set>
                                      <p:cBhvr>
                                        <p:cTn id="289" dur="500" fill="hold"/>
                                        <p:tgtEl>
                                          <p:spTgt spid="403"/>
                                        </p:tgtEl>
                                        <p:attrNameLst>
                                          <p:attrName>fill.on</p:attrName>
                                        </p:attrNameLst>
                                      </p:cBhvr>
                                      <p:to>
                                        <p:strVal val="true"/>
                                      </p:to>
                                    </p:set>
                                  </p:childTnLst>
                                </p:cTn>
                              </p:par>
                              <p:par>
                                <p:cTn id="290" presetID="19" presetClass="emph" presetSubtype="0" fill="hold" grpId="0" nodeType="withEffect">
                                  <p:stCondLst>
                                    <p:cond delay="2050"/>
                                  </p:stCondLst>
                                  <p:childTnLst>
                                    <p:animClr clrSpc="rgb" dir="cw">
                                      <p:cBhvr override="childStyle">
                                        <p:cTn id="291" dur="500" fill="hold"/>
                                        <p:tgtEl>
                                          <p:spTgt spid="433"/>
                                        </p:tgtEl>
                                        <p:attrNameLst>
                                          <p:attrName>style.color</p:attrName>
                                        </p:attrNameLst>
                                      </p:cBhvr>
                                      <p:to>
                                        <a:srgbClr val="FF0000"/>
                                      </p:to>
                                    </p:animClr>
                                    <p:animClr clrSpc="rgb" dir="cw">
                                      <p:cBhvr>
                                        <p:cTn id="292" dur="500" fill="hold"/>
                                        <p:tgtEl>
                                          <p:spTgt spid="433"/>
                                        </p:tgtEl>
                                        <p:attrNameLst>
                                          <p:attrName>fillcolor</p:attrName>
                                        </p:attrNameLst>
                                      </p:cBhvr>
                                      <p:to>
                                        <a:srgbClr val="FF0000"/>
                                      </p:to>
                                    </p:animClr>
                                    <p:set>
                                      <p:cBhvr>
                                        <p:cTn id="293" dur="500" fill="hold"/>
                                        <p:tgtEl>
                                          <p:spTgt spid="433"/>
                                        </p:tgtEl>
                                        <p:attrNameLst>
                                          <p:attrName>fill.type</p:attrName>
                                        </p:attrNameLst>
                                      </p:cBhvr>
                                      <p:to>
                                        <p:strVal val="solid"/>
                                      </p:to>
                                    </p:set>
                                    <p:set>
                                      <p:cBhvr>
                                        <p:cTn id="294" dur="500" fill="hold"/>
                                        <p:tgtEl>
                                          <p:spTgt spid="433"/>
                                        </p:tgtEl>
                                        <p:attrNameLst>
                                          <p:attrName>fill.on</p:attrName>
                                        </p:attrNameLst>
                                      </p:cBhvr>
                                      <p:to>
                                        <p:strVal val="true"/>
                                      </p:to>
                                    </p:set>
                                  </p:childTnLst>
                                </p:cTn>
                              </p:par>
                              <p:par>
                                <p:cTn id="295" presetID="19" presetClass="emph" presetSubtype="0" fill="hold" grpId="0" nodeType="withEffect">
                                  <p:stCondLst>
                                    <p:cond delay="2150"/>
                                  </p:stCondLst>
                                  <p:childTnLst>
                                    <p:animClr clrSpc="rgb" dir="cw">
                                      <p:cBhvr override="childStyle">
                                        <p:cTn id="296" dur="500" fill="hold"/>
                                        <p:tgtEl>
                                          <p:spTgt spid="448"/>
                                        </p:tgtEl>
                                        <p:attrNameLst>
                                          <p:attrName>style.color</p:attrName>
                                        </p:attrNameLst>
                                      </p:cBhvr>
                                      <p:to>
                                        <a:srgbClr val="FF0000"/>
                                      </p:to>
                                    </p:animClr>
                                    <p:animClr clrSpc="rgb" dir="cw">
                                      <p:cBhvr>
                                        <p:cTn id="297" dur="500" fill="hold"/>
                                        <p:tgtEl>
                                          <p:spTgt spid="448"/>
                                        </p:tgtEl>
                                        <p:attrNameLst>
                                          <p:attrName>fillcolor</p:attrName>
                                        </p:attrNameLst>
                                      </p:cBhvr>
                                      <p:to>
                                        <a:srgbClr val="FF0000"/>
                                      </p:to>
                                    </p:animClr>
                                    <p:set>
                                      <p:cBhvr>
                                        <p:cTn id="298" dur="500" fill="hold"/>
                                        <p:tgtEl>
                                          <p:spTgt spid="448"/>
                                        </p:tgtEl>
                                        <p:attrNameLst>
                                          <p:attrName>fill.type</p:attrName>
                                        </p:attrNameLst>
                                      </p:cBhvr>
                                      <p:to>
                                        <p:strVal val="solid"/>
                                      </p:to>
                                    </p:set>
                                    <p:set>
                                      <p:cBhvr>
                                        <p:cTn id="299" dur="500" fill="hold"/>
                                        <p:tgtEl>
                                          <p:spTgt spid="448"/>
                                        </p:tgtEl>
                                        <p:attrNameLst>
                                          <p:attrName>fill.on</p:attrName>
                                        </p:attrNameLst>
                                      </p:cBhvr>
                                      <p:to>
                                        <p:strVal val="true"/>
                                      </p:to>
                                    </p:set>
                                  </p:childTnLst>
                                </p:cTn>
                              </p:par>
                              <p:par>
                                <p:cTn id="300" presetID="19" presetClass="emph" presetSubtype="0" fill="hold" grpId="0" nodeType="withEffect">
                                  <p:stCondLst>
                                    <p:cond delay="2050"/>
                                  </p:stCondLst>
                                  <p:childTnLst>
                                    <p:animClr clrSpc="rgb" dir="cw">
                                      <p:cBhvr override="childStyle">
                                        <p:cTn id="301" dur="500" fill="hold"/>
                                        <p:tgtEl>
                                          <p:spTgt spid="457"/>
                                        </p:tgtEl>
                                        <p:attrNameLst>
                                          <p:attrName>style.color</p:attrName>
                                        </p:attrNameLst>
                                      </p:cBhvr>
                                      <p:to>
                                        <a:srgbClr val="FF0000"/>
                                      </p:to>
                                    </p:animClr>
                                    <p:animClr clrSpc="rgb" dir="cw">
                                      <p:cBhvr>
                                        <p:cTn id="302" dur="500" fill="hold"/>
                                        <p:tgtEl>
                                          <p:spTgt spid="457"/>
                                        </p:tgtEl>
                                        <p:attrNameLst>
                                          <p:attrName>fillcolor</p:attrName>
                                        </p:attrNameLst>
                                      </p:cBhvr>
                                      <p:to>
                                        <a:srgbClr val="FF0000"/>
                                      </p:to>
                                    </p:animClr>
                                    <p:set>
                                      <p:cBhvr>
                                        <p:cTn id="303" dur="500" fill="hold"/>
                                        <p:tgtEl>
                                          <p:spTgt spid="457"/>
                                        </p:tgtEl>
                                        <p:attrNameLst>
                                          <p:attrName>fill.type</p:attrName>
                                        </p:attrNameLst>
                                      </p:cBhvr>
                                      <p:to>
                                        <p:strVal val="solid"/>
                                      </p:to>
                                    </p:set>
                                    <p:set>
                                      <p:cBhvr>
                                        <p:cTn id="304" dur="500" fill="hold"/>
                                        <p:tgtEl>
                                          <p:spTgt spid="457"/>
                                        </p:tgtEl>
                                        <p:attrNameLst>
                                          <p:attrName>fill.on</p:attrName>
                                        </p:attrNameLst>
                                      </p:cBhvr>
                                      <p:to>
                                        <p:strVal val="true"/>
                                      </p:to>
                                    </p:set>
                                  </p:childTnLst>
                                </p:cTn>
                              </p:par>
                              <p:par>
                                <p:cTn id="305" presetID="19" presetClass="emph" presetSubtype="0" fill="hold" grpId="0" nodeType="withEffect">
                                  <p:stCondLst>
                                    <p:cond delay="1850"/>
                                  </p:stCondLst>
                                  <p:childTnLst>
                                    <p:animClr clrSpc="rgb" dir="cw">
                                      <p:cBhvr override="childStyle">
                                        <p:cTn id="306" dur="500" fill="hold"/>
                                        <p:tgtEl>
                                          <p:spTgt spid="452"/>
                                        </p:tgtEl>
                                        <p:attrNameLst>
                                          <p:attrName>style.color</p:attrName>
                                        </p:attrNameLst>
                                      </p:cBhvr>
                                      <p:to>
                                        <a:srgbClr val="FF0000"/>
                                      </p:to>
                                    </p:animClr>
                                    <p:animClr clrSpc="rgb" dir="cw">
                                      <p:cBhvr>
                                        <p:cTn id="307" dur="500" fill="hold"/>
                                        <p:tgtEl>
                                          <p:spTgt spid="452"/>
                                        </p:tgtEl>
                                        <p:attrNameLst>
                                          <p:attrName>fillcolor</p:attrName>
                                        </p:attrNameLst>
                                      </p:cBhvr>
                                      <p:to>
                                        <a:srgbClr val="FF0000"/>
                                      </p:to>
                                    </p:animClr>
                                    <p:set>
                                      <p:cBhvr>
                                        <p:cTn id="308" dur="500" fill="hold"/>
                                        <p:tgtEl>
                                          <p:spTgt spid="452"/>
                                        </p:tgtEl>
                                        <p:attrNameLst>
                                          <p:attrName>fill.type</p:attrName>
                                        </p:attrNameLst>
                                      </p:cBhvr>
                                      <p:to>
                                        <p:strVal val="solid"/>
                                      </p:to>
                                    </p:set>
                                    <p:set>
                                      <p:cBhvr>
                                        <p:cTn id="309" dur="500" fill="hold"/>
                                        <p:tgtEl>
                                          <p:spTgt spid="452"/>
                                        </p:tgtEl>
                                        <p:attrNameLst>
                                          <p:attrName>fill.on</p:attrName>
                                        </p:attrNameLst>
                                      </p:cBhvr>
                                      <p:to>
                                        <p:strVal val="true"/>
                                      </p:to>
                                    </p:set>
                                  </p:childTnLst>
                                </p:cTn>
                              </p:par>
                              <p:par>
                                <p:cTn id="310" presetID="19" presetClass="emph" presetSubtype="0" fill="hold" grpId="0" nodeType="withEffect">
                                  <p:stCondLst>
                                    <p:cond delay="1950"/>
                                  </p:stCondLst>
                                  <p:childTnLst>
                                    <p:animClr clrSpc="rgb" dir="cw">
                                      <p:cBhvr override="childStyle">
                                        <p:cTn id="311" dur="500" fill="hold"/>
                                        <p:tgtEl>
                                          <p:spTgt spid="450"/>
                                        </p:tgtEl>
                                        <p:attrNameLst>
                                          <p:attrName>style.color</p:attrName>
                                        </p:attrNameLst>
                                      </p:cBhvr>
                                      <p:to>
                                        <a:srgbClr val="FF0000"/>
                                      </p:to>
                                    </p:animClr>
                                    <p:animClr clrSpc="rgb" dir="cw">
                                      <p:cBhvr>
                                        <p:cTn id="312" dur="500" fill="hold"/>
                                        <p:tgtEl>
                                          <p:spTgt spid="450"/>
                                        </p:tgtEl>
                                        <p:attrNameLst>
                                          <p:attrName>fillcolor</p:attrName>
                                        </p:attrNameLst>
                                      </p:cBhvr>
                                      <p:to>
                                        <a:srgbClr val="FF0000"/>
                                      </p:to>
                                    </p:animClr>
                                    <p:set>
                                      <p:cBhvr>
                                        <p:cTn id="313" dur="500" fill="hold"/>
                                        <p:tgtEl>
                                          <p:spTgt spid="450"/>
                                        </p:tgtEl>
                                        <p:attrNameLst>
                                          <p:attrName>fill.type</p:attrName>
                                        </p:attrNameLst>
                                      </p:cBhvr>
                                      <p:to>
                                        <p:strVal val="solid"/>
                                      </p:to>
                                    </p:set>
                                    <p:set>
                                      <p:cBhvr>
                                        <p:cTn id="314" dur="500" fill="hold"/>
                                        <p:tgtEl>
                                          <p:spTgt spid="450"/>
                                        </p:tgtEl>
                                        <p:attrNameLst>
                                          <p:attrName>fill.on</p:attrName>
                                        </p:attrNameLst>
                                      </p:cBhvr>
                                      <p:to>
                                        <p:strVal val="true"/>
                                      </p:to>
                                    </p:set>
                                  </p:childTnLst>
                                </p:cTn>
                              </p:par>
                              <p:par>
                                <p:cTn id="315" presetID="19" presetClass="emph" presetSubtype="0" fill="hold" grpId="0" nodeType="withEffect">
                                  <p:stCondLst>
                                    <p:cond delay="2050"/>
                                  </p:stCondLst>
                                  <p:childTnLst>
                                    <p:animClr clrSpc="rgb" dir="cw">
                                      <p:cBhvr override="childStyle">
                                        <p:cTn id="316" dur="500" fill="hold"/>
                                        <p:tgtEl>
                                          <p:spTgt spid="453"/>
                                        </p:tgtEl>
                                        <p:attrNameLst>
                                          <p:attrName>style.color</p:attrName>
                                        </p:attrNameLst>
                                      </p:cBhvr>
                                      <p:to>
                                        <a:srgbClr val="FF0000"/>
                                      </p:to>
                                    </p:animClr>
                                    <p:animClr clrSpc="rgb" dir="cw">
                                      <p:cBhvr>
                                        <p:cTn id="317" dur="500" fill="hold"/>
                                        <p:tgtEl>
                                          <p:spTgt spid="453"/>
                                        </p:tgtEl>
                                        <p:attrNameLst>
                                          <p:attrName>fillcolor</p:attrName>
                                        </p:attrNameLst>
                                      </p:cBhvr>
                                      <p:to>
                                        <a:srgbClr val="FF0000"/>
                                      </p:to>
                                    </p:animClr>
                                    <p:set>
                                      <p:cBhvr>
                                        <p:cTn id="318" dur="500" fill="hold"/>
                                        <p:tgtEl>
                                          <p:spTgt spid="453"/>
                                        </p:tgtEl>
                                        <p:attrNameLst>
                                          <p:attrName>fill.type</p:attrName>
                                        </p:attrNameLst>
                                      </p:cBhvr>
                                      <p:to>
                                        <p:strVal val="solid"/>
                                      </p:to>
                                    </p:set>
                                    <p:set>
                                      <p:cBhvr>
                                        <p:cTn id="319" dur="500" fill="hold"/>
                                        <p:tgtEl>
                                          <p:spTgt spid="45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7" grpId="0" animBg="1"/>
      <p:bldP spid="198" grpId="0" animBg="1"/>
      <p:bldP spid="205" grpId="0" animBg="1"/>
      <p:bldP spid="227" grpId="0" animBg="1"/>
      <p:bldP spid="235" grpId="0" animBg="1"/>
      <p:bldP spid="239" grpId="0" animBg="1"/>
      <p:bldP spid="240" grpId="0" animBg="1"/>
      <p:bldP spid="241" grpId="0" animBg="1"/>
      <p:bldP spid="242" grpId="0" animBg="1"/>
      <p:bldP spid="253" grpId="0" animBg="1"/>
      <p:bldP spid="254" grpId="0" animBg="1"/>
      <p:bldP spid="256" grpId="0" animBg="1"/>
      <p:bldP spid="257" grpId="0" animBg="1"/>
      <p:bldP spid="259" grpId="0" animBg="1"/>
      <p:bldP spid="260" grpId="0" animBg="1"/>
      <p:bldP spid="262" grpId="0" animBg="1"/>
      <p:bldP spid="389" grpId="0" animBg="1"/>
      <p:bldP spid="390" grpId="0" animBg="1"/>
      <p:bldP spid="393" grpId="0" animBg="1"/>
      <p:bldP spid="394" grpId="0" animBg="1"/>
      <p:bldP spid="396" grpId="0" animBg="1"/>
      <p:bldP spid="400" grpId="0" animBg="1"/>
      <p:bldP spid="403" grpId="0" animBg="1"/>
      <p:bldP spid="406" grpId="0" animBg="1"/>
      <p:bldP spid="409" grpId="0" animBg="1"/>
      <p:bldP spid="410" grpId="0" animBg="1"/>
      <p:bldP spid="411" grpId="0" animBg="1"/>
      <p:bldP spid="413" grpId="0" animBg="1"/>
      <p:bldP spid="414" grpId="0" animBg="1"/>
      <p:bldP spid="415" grpId="0" animBg="1"/>
      <p:bldP spid="417" grpId="0" animBg="1"/>
      <p:bldP spid="420" grpId="0" animBg="1"/>
      <p:bldP spid="422" grpId="0" animBg="1"/>
      <p:bldP spid="423" grpId="0" animBg="1"/>
      <p:bldP spid="424" grpId="0" animBg="1"/>
      <p:bldP spid="425" grpId="0" animBg="1"/>
      <p:bldP spid="426" grpId="0" animBg="1"/>
      <p:bldP spid="430" grpId="0" animBg="1"/>
      <p:bldP spid="431" grpId="0" animBg="1"/>
      <p:bldP spid="432" grpId="0" animBg="1"/>
      <p:bldP spid="433" grpId="0" animBg="1"/>
      <p:bldP spid="434" grpId="0" animBg="1"/>
      <p:bldP spid="435" grpId="0" animBg="1"/>
      <p:bldP spid="436" grpId="0" animBg="1"/>
      <p:bldP spid="438" grpId="0" animBg="1"/>
      <p:bldP spid="439" grpId="0" animBg="1"/>
      <p:bldP spid="441" grpId="0" animBg="1"/>
      <p:bldP spid="442" grpId="0" animBg="1"/>
      <p:bldP spid="444" grpId="0" animBg="1"/>
      <p:bldP spid="446" grpId="0" animBg="1"/>
      <p:bldP spid="447" grpId="0" animBg="1"/>
      <p:bldP spid="448" grpId="0" animBg="1"/>
      <p:bldP spid="449" grpId="0" animBg="1"/>
      <p:bldP spid="450" grpId="0" animBg="1"/>
      <p:bldP spid="452" grpId="0" animBg="1"/>
      <p:bldP spid="453" grpId="0" animBg="1"/>
      <p:bldP spid="457" grpId="0" animBg="1"/>
      <p:bldP spid="458" grpId="0" animBg="1"/>
      <p:bldP spid="459" grpId="0" animBg="1"/>
      <p:bldP spid="4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8" t="15025" r="-38" b="560"/>
          <a:stretch/>
        </p:blipFill>
        <p:spPr>
          <a:xfrm>
            <a:off x="6419" y="1489"/>
            <a:ext cx="12428293" cy="6992540"/>
          </a:xfrm>
          <a:prstGeom prst="rect">
            <a:avLst/>
          </a:prstGeom>
        </p:spPr>
      </p:pic>
      <p:sp>
        <p:nvSpPr>
          <p:cNvPr id="11" name="Rectangle 10"/>
          <p:cNvSpPr/>
          <p:nvPr/>
        </p:nvSpPr>
        <p:spPr bwMode="auto">
          <a:xfrm>
            <a:off x="1765" y="-17244"/>
            <a:ext cx="12432948" cy="6924297"/>
          </a:xfrm>
          <a:prstGeom prst="rect">
            <a:avLst/>
          </a:prstGeom>
          <a:gradFill flip="none" rotWithShape="1">
            <a:gsLst>
              <a:gs pos="0">
                <a:schemeClr val="bg1">
                  <a:alpha val="0"/>
                </a:schemeClr>
              </a:gs>
              <a:gs pos="100000">
                <a:schemeClr val="bg1">
                  <a:alpha val="94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8" name="Group 27"/>
          <p:cNvGrpSpPr/>
          <p:nvPr/>
        </p:nvGrpSpPr>
        <p:grpSpPr>
          <a:xfrm>
            <a:off x="7846110" y="1715166"/>
            <a:ext cx="2507604" cy="2341722"/>
            <a:chOff x="7848873" y="1714409"/>
            <a:chExt cx="2386168" cy="2239740"/>
          </a:xfrm>
        </p:grpSpPr>
        <p:sp>
          <p:nvSpPr>
            <p:cNvPr id="21" name="Oval 20"/>
            <p:cNvSpPr/>
            <p:nvPr/>
          </p:nvSpPr>
          <p:spPr bwMode="auto">
            <a:xfrm>
              <a:off x="7889215" y="1714409"/>
              <a:ext cx="2239740" cy="2239740"/>
            </a:xfrm>
            <a:prstGeom prst="ellipse">
              <a:avLst/>
            </a:prstGeom>
            <a:solidFill>
              <a:srgbClr val="001E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 name="TextBox 7"/>
            <p:cNvSpPr txBox="1"/>
            <p:nvPr/>
          </p:nvSpPr>
          <p:spPr>
            <a:xfrm>
              <a:off x="7848873" y="2033456"/>
              <a:ext cx="2386168" cy="1464686"/>
            </a:xfrm>
            <a:prstGeom prst="rect">
              <a:avLst/>
            </a:prstGeom>
            <a:noFill/>
          </p:spPr>
          <p:txBody>
            <a:bodyPr wrap="square" lIns="182802" tIns="146241" rIns="182802" bIns="146241" rtlCol="0">
              <a:spAutoFit/>
            </a:bodyPr>
            <a:lstStyle/>
            <a:p>
              <a:pPr algn="ctr" defTabSz="932205">
                <a:lnSpc>
                  <a:spcPct val="90000"/>
                </a:lnSpc>
                <a:spcAft>
                  <a:spcPts val="600"/>
                </a:spcAft>
              </a:pPr>
              <a:r>
                <a:rPr lang="en-US" sz="5997" spc="-150">
                  <a:solidFill>
                    <a:srgbClr val="92D050"/>
                  </a:solidFill>
                  <a:latin typeface="Segoe UI Light"/>
                </a:rPr>
                <a:t>140</a:t>
              </a:r>
              <a:r>
                <a:rPr lang="en-US" sz="4080" spc="-150" baseline="30000">
                  <a:solidFill>
                    <a:srgbClr val="92D050"/>
                  </a:solidFill>
                  <a:latin typeface="Segoe UI Light"/>
                </a:rPr>
                <a:t>+</a:t>
              </a:r>
              <a:r>
                <a:rPr lang="en-US" sz="2856">
                  <a:solidFill>
                    <a:srgbClr val="92D050"/>
                  </a:solidFill>
                  <a:latin typeface="Segoe UI Light"/>
                </a:rPr>
                <a:t>days</a:t>
              </a:r>
            </a:p>
            <a:p>
              <a:pPr algn="ctr" defTabSz="932205">
                <a:lnSpc>
                  <a:spcPct val="90000"/>
                </a:lnSpc>
                <a:spcAft>
                  <a:spcPts val="600"/>
                </a:spcAft>
              </a:pPr>
              <a:r>
                <a:rPr lang="en-US" sz="1097">
                  <a:solidFill>
                    <a:srgbClr val="FFFFFF"/>
                  </a:solidFill>
                  <a:latin typeface="Segoe UI"/>
                </a:rPr>
                <a:t>Median # of days between infiltration and detection</a:t>
              </a:r>
              <a:r>
                <a:rPr lang="en-US" sz="1097" baseline="30000">
                  <a:solidFill>
                    <a:srgbClr val="FFFFFF"/>
                  </a:solidFill>
                  <a:latin typeface="Segoe UI"/>
                </a:rPr>
                <a:t>4</a:t>
              </a:r>
            </a:p>
          </p:txBody>
        </p:sp>
      </p:grpSp>
      <p:grpSp>
        <p:nvGrpSpPr>
          <p:cNvPr id="29" name="Group 28"/>
          <p:cNvGrpSpPr/>
          <p:nvPr/>
        </p:nvGrpSpPr>
        <p:grpSpPr>
          <a:xfrm>
            <a:off x="9564194" y="4056891"/>
            <a:ext cx="2238788" cy="2238788"/>
            <a:chOff x="9565615" y="4057127"/>
            <a:chExt cx="2239740" cy="2239740"/>
          </a:xfrm>
        </p:grpSpPr>
        <p:sp>
          <p:nvSpPr>
            <p:cNvPr id="24" name="Oval 23"/>
            <p:cNvSpPr/>
            <p:nvPr/>
          </p:nvSpPr>
          <p:spPr bwMode="auto">
            <a:xfrm>
              <a:off x="9565615" y="4057127"/>
              <a:ext cx="2239740" cy="2239740"/>
            </a:xfrm>
            <a:prstGeom prst="ellipse">
              <a:avLst/>
            </a:prstGeom>
            <a:solidFill>
              <a:srgbClr val="001E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9" name="TextBox 8"/>
            <p:cNvSpPr txBox="1"/>
            <p:nvPr/>
          </p:nvSpPr>
          <p:spPr>
            <a:xfrm>
              <a:off x="9568503" y="4326115"/>
              <a:ext cx="2198193" cy="1532029"/>
            </a:xfrm>
            <a:prstGeom prst="rect">
              <a:avLst/>
            </a:prstGeom>
            <a:noFill/>
          </p:spPr>
          <p:txBody>
            <a:bodyPr wrap="square" lIns="182802" tIns="146241" rIns="182802" bIns="146241" rtlCol="0">
              <a:spAutoFit/>
            </a:bodyPr>
            <a:lstStyle/>
            <a:p>
              <a:pPr algn="ctr" defTabSz="932205">
                <a:lnSpc>
                  <a:spcPct val="90000"/>
                </a:lnSpc>
                <a:spcAft>
                  <a:spcPts val="600"/>
                </a:spcAft>
              </a:pPr>
              <a:r>
                <a:rPr lang="en-US" sz="5997" spc="-150">
                  <a:solidFill>
                    <a:srgbClr val="92D050"/>
                  </a:solidFill>
                  <a:latin typeface="Segoe UI Light"/>
                </a:rPr>
                <a:t>82%</a:t>
              </a:r>
              <a:endParaRPr lang="en-US" sz="1598">
                <a:solidFill>
                  <a:srgbClr val="92D050"/>
                </a:solidFill>
                <a:latin typeface="Segoe UI Light"/>
              </a:endParaRPr>
            </a:p>
            <a:p>
              <a:pPr algn="ctr" defTabSz="932205">
                <a:lnSpc>
                  <a:spcPct val="90000"/>
                </a:lnSpc>
                <a:spcAft>
                  <a:spcPts val="600"/>
                </a:spcAft>
              </a:pPr>
              <a:r>
                <a:rPr lang="en-US" sz="1097">
                  <a:solidFill>
                    <a:srgbClr val="FFFFFF"/>
                  </a:solidFill>
                  <a:latin typeface="Segoe UI"/>
                </a:rPr>
                <a:t>Of all companies expect to face a cyber attack</a:t>
              </a:r>
              <a:r>
                <a:rPr lang="en-US" sz="1097" baseline="30000">
                  <a:solidFill>
                    <a:srgbClr val="FFFFFF"/>
                  </a:solidFill>
                  <a:latin typeface="Segoe UI"/>
                </a:rPr>
                <a:t>5</a:t>
              </a:r>
            </a:p>
          </p:txBody>
        </p:sp>
      </p:grpSp>
      <p:grpSp>
        <p:nvGrpSpPr>
          <p:cNvPr id="27" name="Group 26"/>
          <p:cNvGrpSpPr/>
          <p:nvPr/>
        </p:nvGrpSpPr>
        <p:grpSpPr>
          <a:xfrm>
            <a:off x="638169" y="4056891"/>
            <a:ext cx="2238788" cy="2238788"/>
            <a:chOff x="635794" y="4057127"/>
            <a:chExt cx="2239740" cy="2239740"/>
          </a:xfrm>
        </p:grpSpPr>
        <p:sp>
          <p:nvSpPr>
            <p:cNvPr id="10" name="Oval 9"/>
            <p:cNvSpPr/>
            <p:nvPr/>
          </p:nvSpPr>
          <p:spPr bwMode="auto">
            <a:xfrm>
              <a:off x="635794" y="4057127"/>
              <a:ext cx="2239740" cy="2239740"/>
            </a:xfrm>
            <a:prstGeom prst="ellipse">
              <a:avLst/>
            </a:prstGeom>
            <a:solidFill>
              <a:srgbClr val="001E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TextBox 3"/>
            <p:cNvSpPr txBox="1"/>
            <p:nvPr/>
          </p:nvSpPr>
          <p:spPr>
            <a:xfrm>
              <a:off x="872256" y="4249941"/>
              <a:ext cx="1752600" cy="1842140"/>
            </a:xfrm>
            <a:prstGeom prst="rect">
              <a:avLst/>
            </a:prstGeom>
            <a:noFill/>
          </p:spPr>
          <p:txBody>
            <a:bodyPr wrap="square" lIns="182802" tIns="146241" rIns="182802" bIns="146241" rtlCol="0">
              <a:spAutoFit/>
            </a:bodyPr>
            <a:lstStyle/>
            <a:p>
              <a:pPr algn="ctr" defTabSz="932205">
                <a:lnSpc>
                  <a:spcPct val="90000"/>
                </a:lnSpc>
                <a:spcAft>
                  <a:spcPts val="600"/>
                </a:spcAft>
              </a:pPr>
              <a:r>
                <a:rPr lang="en-US" sz="5997">
                  <a:solidFill>
                    <a:srgbClr val="92D050"/>
                  </a:solidFill>
                  <a:latin typeface="Segoe UI Light"/>
                </a:rPr>
                <a:t>$15</a:t>
              </a:r>
              <a:r>
                <a:rPr lang="en-US" sz="2800">
                  <a:solidFill>
                    <a:srgbClr val="92D050"/>
                  </a:solidFill>
                  <a:latin typeface="Segoe UI Light"/>
                </a:rPr>
                <a:t>m</a:t>
              </a:r>
            </a:p>
            <a:p>
              <a:pPr algn="ctr" defTabSz="932205">
                <a:lnSpc>
                  <a:spcPct val="90000"/>
                </a:lnSpc>
                <a:spcAft>
                  <a:spcPts val="600"/>
                </a:spcAft>
              </a:pPr>
              <a:r>
                <a:rPr lang="en-US" sz="1097">
                  <a:solidFill>
                    <a:srgbClr val="FFFFFF"/>
                  </a:solidFill>
                  <a:latin typeface="Segoe UI"/>
                </a:rPr>
                <a:t>Average annual amount companies paid as a result of cybercrime</a:t>
              </a:r>
              <a:r>
                <a:rPr lang="en-US" sz="1097" baseline="30000">
                  <a:solidFill>
                    <a:srgbClr val="FFFFFF"/>
                  </a:solidFill>
                  <a:latin typeface="Segoe UI"/>
                </a:rPr>
                <a:t>1</a:t>
              </a:r>
            </a:p>
          </p:txBody>
        </p:sp>
      </p:grpSp>
      <p:grpSp>
        <p:nvGrpSpPr>
          <p:cNvPr id="26" name="Group 25"/>
          <p:cNvGrpSpPr/>
          <p:nvPr/>
        </p:nvGrpSpPr>
        <p:grpSpPr>
          <a:xfrm>
            <a:off x="2252104" y="1715169"/>
            <a:ext cx="2238788" cy="2238788"/>
            <a:chOff x="2250415" y="1714409"/>
            <a:chExt cx="2239740" cy="2239740"/>
          </a:xfrm>
        </p:grpSpPr>
        <p:sp>
          <p:nvSpPr>
            <p:cNvPr id="15" name="Oval 14"/>
            <p:cNvSpPr/>
            <p:nvPr/>
          </p:nvSpPr>
          <p:spPr bwMode="auto">
            <a:xfrm>
              <a:off x="2250415" y="1714409"/>
              <a:ext cx="2239740" cy="2239740"/>
            </a:xfrm>
            <a:prstGeom prst="ellipse">
              <a:avLst/>
            </a:prstGeom>
            <a:solidFill>
              <a:srgbClr val="001E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TextBox 5"/>
            <p:cNvSpPr txBox="1"/>
            <p:nvPr/>
          </p:nvSpPr>
          <p:spPr>
            <a:xfrm>
              <a:off x="2362931" y="2009628"/>
              <a:ext cx="2045603" cy="1687302"/>
            </a:xfrm>
            <a:prstGeom prst="rect">
              <a:avLst/>
            </a:prstGeom>
            <a:noFill/>
          </p:spPr>
          <p:txBody>
            <a:bodyPr wrap="square" lIns="182802" tIns="146241" rIns="182802" bIns="146241" rtlCol="0">
              <a:spAutoFit/>
            </a:bodyPr>
            <a:lstStyle/>
            <a:p>
              <a:pPr algn="ctr" defTabSz="932205">
                <a:lnSpc>
                  <a:spcPct val="90000"/>
                </a:lnSpc>
                <a:spcAft>
                  <a:spcPts val="600"/>
                </a:spcAft>
              </a:pPr>
              <a:r>
                <a:rPr lang="en-US" sz="5997" spc="-150">
                  <a:solidFill>
                    <a:srgbClr val="92D050"/>
                  </a:solidFill>
                  <a:latin typeface="Segoe UI Light"/>
                </a:rPr>
                <a:t>$3</a:t>
              </a:r>
              <a:r>
                <a:rPr lang="en-US" sz="3197" spc="-150">
                  <a:solidFill>
                    <a:srgbClr val="92D050"/>
                  </a:solidFill>
                  <a:latin typeface="Segoe UI Light"/>
                </a:rPr>
                <a:t>trillion</a:t>
              </a:r>
              <a:endParaRPr lang="en-US" sz="1598">
                <a:solidFill>
                  <a:srgbClr val="92D050"/>
                </a:solidFill>
                <a:latin typeface="Segoe UI Light"/>
              </a:endParaRPr>
            </a:p>
            <a:p>
              <a:pPr algn="ctr" defTabSz="932205">
                <a:lnSpc>
                  <a:spcPct val="90000"/>
                </a:lnSpc>
                <a:spcAft>
                  <a:spcPts val="600"/>
                </a:spcAft>
              </a:pPr>
              <a:r>
                <a:rPr lang="en-US" sz="1097">
                  <a:solidFill>
                    <a:srgbClr val="FFFFFF"/>
                  </a:solidFill>
                  <a:latin typeface="Segoe UI"/>
                </a:rPr>
                <a:t>Yearly estimated market value destroyed from cybercrime industry</a:t>
              </a:r>
              <a:r>
                <a:rPr lang="en-US" sz="1097" baseline="30000">
                  <a:solidFill>
                    <a:srgbClr val="FFFFFF"/>
                  </a:solidFill>
                  <a:latin typeface="Segoe UI"/>
                </a:rPr>
                <a:t>2</a:t>
              </a:r>
            </a:p>
          </p:txBody>
        </p:sp>
      </p:grpSp>
      <p:grpSp>
        <p:nvGrpSpPr>
          <p:cNvPr id="25" name="Group 24"/>
          <p:cNvGrpSpPr/>
          <p:nvPr/>
        </p:nvGrpSpPr>
        <p:grpSpPr>
          <a:xfrm>
            <a:off x="5098845" y="1206117"/>
            <a:ext cx="2238788" cy="2238788"/>
            <a:chOff x="5100704" y="1205141"/>
            <a:chExt cx="2239740" cy="2239740"/>
          </a:xfrm>
        </p:grpSpPr>
        <p:sp>
          <p:nvSpPr>
            <p:cNvPr id="18" name="Oval 17"/>
            <p:cNvSpPr/>
            <p:nvPr/>
          </p:nvSpPr>
          <p:spPr bwMode="auto">
            <a:xfrm>
              <a:off x="5100704" y="1205141"/>
              <a:ext cx="2239740" cy="2239740"/>
            </a:xfrm>
            <a:prstGeom prst="ellipse">
              <a:avLst/>
            </a:prstGeom>
            <a:solidFill>
              <a:srgbClr val="001E5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TextBox 6"/>
            <p:cNvSpPr txBox="1"/>
            <p:nvPr/>
          </p:nvSpPr>
          <p:spPr>
            <a:xfrm>
              <a:off x="5100704" y="1462836"/>
              <a:ext cx="2239740" cy="1531810"/>
            </a:xfrm>
            <a:prstGeom prst="rect">
              <a:avLst/>
            </a:prstGeom>
            <a:noFill/>
          </p:spPr>
          <p:txBody>
            <a:bodyPr wrap="square" lIns="182802" tIns="146241" rIns="182802" bIns="146241" rtlCol="0">
              <a:spAutoFit/>
            </a:bodyPr>
            <a:lstStyle/>
            <a:p>
              <a:pPr algn="ctr" defTabSz="932205">
                <a:lnSpc>
                  <a:spcPct val="90000"/>
                </a:lnSpc>
                <a:spcAft>
                  <a:spcPts val="600"/>
                </a:spcAft>
              </a:pPr>
              <a:r>
                <a:rPr lang="en-US" sz="5997" spc="-150">
                  <a:solidFill>
                    <a:srgbClr val="92D050"/>
                  </a:solidFill>
                  <a:latin typeface="Segoe UI Light"/>
                </a:rPr>
                <a:t>1</a:t>
              </a:r>
              <a:r>
                <a:rPr lang="en-US" sz="3197" spc="-150">
                  <a:solidFill>
                    <a:srgbClr val="92D050"/>
                  </a:solidFill>
                  <a:latin typeface="Segoe UI Light"/>
                </a:rPr>
                <a:t>million</a:t>
              </a:r>
            </a:p>
            <a:p>
              <a:pPr algn="ctr" defTabSz="932205">
                <a:lnSpc>
                  <a:spcPct val="90000"/>
                </a:lnSpc>
                <a:spcAft>
                  <a:spcPts val="600"/>
                </a:spcAft>
              </a:pPr>
              <a:r>
                <a:rPr lang="en-US" sz="1097">
                  <a:solidFill>
                    <a:srgbClr val="FFFFFF"/>
                  </a:solidFill>
                  <a:latin typeface="Segoe UI"/>
                </a:rPr>
                <a:t>New pieces of malware created each day</a:t>
              </a:r>
              <a:r>
                <a:rPr lang="en-US" sz="1097" baseline="30000">
                  <a:solidFill>
                    <a:srgbClr val="FFFFFF"/>
                  </a:solidFill>
                  <a:latin typeface="Segoe UI"/>
                </a:rPr>
                <a:t>3</a:t>
              </a:r>
            </a:p>
          </p:txBody>
        </p:sp>
      </p:grpSp>
      <p:sp>
        <p:nvSpPr>
          <p:cNvPr id="2" name="Title 1"/>
          <p:cNvSpPr>
            <a:spLocks noGrp="1"/>
          </p:cNvSpPr>
          <p:nvPr>
            <p:ph type="title"/>
          </p:nvPr>
        </p:nvSpPr>
        <p:spPr>
          <a:xfrm>
            <a:off x="273735" y="219374"/>
            <a:ext cx="11889007" cy="1097146"/>
          </a:xfrm>
        </p:spPr>
        <p:txBody>
          <a:bodyPr>
            <a:normAutofit/>
          </a:bodyPr>
          <a:lstStyle/>
          <a:p>
            <a:r>
              <a:rPr lang="en-US" sz="4794">
                <a:gradFill>
                  <a:gsLst>
                    <a:gs pos="1250">
                      <a:srgbClr val="00188F"/>
                    </a:gs>
                    <a:gs pos="100000">
                      <a:srgbClr val="00188F"/>
                    </a:gs>
                  </a:gsLst>
                  <a:lin ang="5400000" scaled="0"/>
                </a:gradFill>
                <a:latin typeface="Segoe UI Light"/>
              </a:rPr>
              <a:t>Cybersecurity. In the news. In the boardroom.</a:t>
            </a:r>
          </a:p>
        </p:txBody>
      </p:sp>
    </p:spTree>
    <p:extLst>
      <p:ext uri="{BB962C8B-B14F-4D97-AF65-F5344CB8AC3E}">
        <p14:creationId xmlns:p14="http://schemas.microsoft.com/office/powerpoint/2010/main" val="20544914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500"/>
                                        <p:tgtEl>
                                          <p:spTgt spid="27"/>
                                        </p:tgtEl>
                                      </p:cBhvr>
                                    </p:animEffect>
                                  </p:childTnLst>
                                </p:cTn>
                              </p:par>
                              <p:par>
                                <p:cTn id="12" presetID="42" presetClass="path" presetSubtype="0" decel="100000" fill="hold" nodeType="withEffect">
                                  <p:stCondLst>
                                    <p:cond delay="0"/>
                                  </p:stCondLst>
                                  <p:childTnLst>
                                    <p:animMotion origin="layout" path="M 0.36495 0.42442 L 5.25913E-7 0.00522 " pathEditMode="relative" rAng="0" ptsTypes="AA">
                                      <p:cBhvr>
                                        <p:cTn id="13" dur="1500" fill="hold"/>
                                        <p:tgtEl>
                                          <p:spTgt spid="27"/>
                                        </p:tgtEl>
                                        <p:attrNameLst>
                                          <p:attrName>ppt_x</p:attrName>
                                          <p:attrName>ppt_y</p:attrName>
                                        </p:attrNameLst>
                                      </p:cBhvr>
                                      <p:rCtr x="-18254" y="-20971"/>
                                    </p:animMotion>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500"/>
                                        <p:tgtEl>
                                          <p:spTgt spid="26"/>
                                        </p:tgtEl>
                                      </p:cBhvr>
                                    </p:animEffect>
                                  </p:childTnLst>
                                </p:cTn>
                              </p:par>
                              <p:par>
                                <p:cTn id="17" presetID="42" presetClass="path" presetSubtype="0" decel="100000" fill="hold" nodeType="withEffect">
                                  <p:stCondLst>
                                    <p:cond delay="0"/>
                                  </p:stCondLst>
                                  <p:childTnLst>
                                    <p:animMotion origin="layout" path="M 0.23781 0.75942 L 1.78708E-6 0.00522 " pathEditMode="relative" rAng="0" ptsTypes="AA">
                                      <p:cBhvr>
                                        <p:cTn id="18" dur="1500" fill="hold"/>
                                        <p:tgtEl>
                                          <p:spTgt spid="26"/>
                                        </p:tgtEl>
                                        <p:attrNameLst>
                                          <p:attrName>ppt_x</p:attrName>
                                          <p:attrName>ppt_y</p:attrName>
                                        </p:attrNameLst>
                                      </p:cBhvr>
                                      <p:rCtr x="-11897" y="-37721"/>
                                    </p:animMotion>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500"/>
                                        <p:tgtEl>
                                          <p:spTgt spid="25"/>
                                        </p:tgtEl>
                                      </p:cBhvr>
                                    </p:animEffect>
                                  </p:childTnLst>
                                </p:cTn>
                              </p:par>
                              <p:par>
                                <p:cTn id="22" presetID="42" presetClass="path" presetSubtype="0" decel="100000" fill="hold" nodeType="withEffect">
                                  <p:stCondLst>
                                    <p:cond delay="0"/>
                                  </p:stCondLst>
                                  <p:childTnLst>
                                    <p:animMotion origin="layout" path="M 0.00881 0.83228 L 0 -3.64957E-6 " pathEditMode="relative" rAng="0" ptsTypes="AA">
                                      <p:cBhvr>
                                        <p:cTn id="23" dur="1500" fill="hold"/>
                                        <p:tgtEl>
                                          <p:spTgt spid="25"/>
                                        </p:tgtEl>
                                        <p:attrNameLst>
                                          <p:attrName>ppt_x</p:attrName>
                                          <p:attrName>ppt_y</p:attrName>
                                        </p:attrNameLst>
                                      </p:cBhvr>
                                      <p:rCtr x="-447" y="-41761"/>
                                    </p:animMotion>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500"/>
                                        <p:tgtEl>
                                          <p:spTgt spid="28"/>
                                        </p:tgtEl>
                                      </p:cBhvr>
                                    </p:animEffect>
                                  </p:childTnLst>
                                </p:cTn>
                              </p:par>
                              <p:par>
                                <p:cTn id="27" presetID="42" presetClass="path" presetSubtype="0" decel="100000" fill="hold" nodeType="withEffect">
                                  <p:stCondLst>
                                    <p:cond delay="0"/>
                                  </p:stCondLst>
                                  <p:childTnLst>
                                    <p:animMotion origin="layout" path="M -0.23041 0.74376 L -1.2484E-6 3.88107E-6 " pathEditMode="relative" rAng="0" ptsTypes="AA">
                                      <p:cBhvr>
                                        <p:cTn id="28" dur="1500" fill="hold"/>
                                        <p:tgtEl>
                                          <p:spTgt spid="28"/>
                                        </p:tgtEl>
                                        <p:attrNameLst>
                                          <p:attrName>ppt_x</p:attrName>
                                          <p:attrName>ppt_y</p:attrName>
                                        </p:attrNameLst>
                                      </p:cBhvr>
                                      <p:rCtr x="11565" y="-37177"/>
                                    </p:animMotion>
                                  </p:childTnLst>
                                </p:cTn>
                              </p:par>
                              <p:par>
                                <p:cTn id="29" presetID="10"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500"/>
                                        <p:tgtEl>
                                          <p:spTgt spid="29"/>
                                        </p:tgtEl>
                                      </p:cBhvr>
                                    </p:animEffect>
                                  </p:childTnLst>
                                </p:cTn>
                              </p:par>
                              <p:par>
                                <p:cTn id="32" presetID="42" presetClass="path" presetSubtype="0" decel="100000" fill="hold" nodeType="withEffect">
                                  <p:stCondLst>
                                    <p:cond delay="0"/>
                                  </p:stCondLst>
                                  <p:childTnLst>
                                    <p:animMotion origin="layout" path="M -0.35359 0.41852 L -1.14884E-6 -3.17295E-6 " pathEditMode="relative" rAng="0" ptsTypes="AA">
                                      <p:cBhvr>
                                        <p:cTn id="33" dur="1500" fill="hold"/>
                                        <p:tgtEl>
                                          <p:spTgt spid="29"/>
                                        </p:tgtEl>
                                        <p:attrNameLst>
                                          <p:attrName>ppt_x</p:attrName>
                                          <p:attrName>ppt_y</p:attrName>
                                        </p:attrNameLst>
                                      </p:cBhvr>
                                      <p:rCtr x="17794" y="-20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735" y="85544"/>
            <a:ext cx="12199011" cy="6349314"/>
          </a:xfrm>
          <a:prstGeom prst="rect">
            <a:avLst/>
          </a:prstGeom>
        </p:spPr>
      </p:pic>
    </p:spTree>
    <p:extLst>
      <p:ext uri="{BB962C8B-B14F-4D97-AF65-F5344CB8AC3E}">
        <p14:creationId xmlns:p14="http://schemas.microsoft.com/office/powerpoint/2010/main" val="27925276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3072" y="628121"/>
            <a:ext cx="11887100" cy="917575"/>
          </a:xfrm>
        </p:spPr>
        <p:txBody>
          <a:bodyPr/>
          <a:lstStyle/>
          <a:p>
            <a:pPr defTabSz="854575"/>
            <a:r>
              <a:rPr lang="en-US" dirty="0">
                <a:solidFill>
                  <a:srgbClr val="002050"/>
                </a:solidFill>
                <a:latin typeface="Segoe UI Light" panose="020B0502040204020203" pitchFamily="34" charset="0"/>
                <a:cs typeface="Segoe UI Light" panose="020B0502040204020203" pitchFamily="34" charset="0"/>
              </a:rPr>
              <a:t>Enterprise Mobility </a:t>
            </a:r>
            <a:r>
              <a:rPr lang="en-US" b="1" dirty="0">
                <a:solidFill>
                  <a:srgbClr val="002050"/>
                </a:solidFill>
                <a:latin typeface="Segoe UI Light" panose="020B0502040204020203" pitchFamily="34" charset="0"/>
                <a:cs typeface="Segoe UI Light" panose="020B0502040204020203" pitchFamily="34" charset="0"/>
              </a:rPr>
              <a:t>+</a:t>
            </a:r>
            <a:r>
              <a:rPr lang="en-US" dirty="0">
                <a:solidFill>
                  <a:srgbClr val="002050"/>
                </a:solidFill>
                <a:latin typeface="Segoe UI Light" panose="020B0502040204020203" pitchFamily="34" charset="0"/>
                <a:cs typeface="Segoe UI Light" panose="020B0502040204020203" pitchFamily="34" charset="0"/>
              </a:rPr>
              <a:t> Security</a:t>
            </a:r>
          </a:p>
        </p:txBody>
      </p:sp>
      <p:sp>
        <p:nvSpPr>
          <p:cNvPr id="85" name="Rectangle 84"/>
          <p:cNvSpPr/>
          <p:nvPr/>
        </p:nvSpPr>
        <p:spPr bwMode="auto">
          <a:xfrm>
            <a:off x="10699378" y="2552432"/>
            <a:ext cx="1059715" cy="44619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algn="l" defTabSz="854575" rtl="0"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Microsoft</a:t>
            </a:r>
          </a:p>
          <a:p>
            <a:pPr marL="0" marR="0" lvl="0" indent="0" algn="l" defTabSz="854575" rtl="0"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Intune</a:t>
            </a:r>
          </a:p>
        </p:txBody>
      </p:sp>
      <p:sp>
        <p:nvSpPr>
          <p:cNvPr id="86" name="Rectangle 85"/>
          <p:cNvSpPr/>
          <p:nvPr/>
        </p:nvSpPr>
        <p:spPr bwMode="auto">
          <a:xfrm>
            <a:off x="6832858" y="4028624"/>
            <a:ext cx="1724331" cy="66841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algn="ctr" defTabSz="854575" rtl="0"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Azure Information Protection</a:t>
            </a:r>
          </a:p>
        </p:txBody>
      </p:sp>
      <p:grpSp>
        <p:nvGrpSpPr>
          <p:cNvPr id="87" name="Group 86"/>
          <p:cNvGrpSpPr/>
          <p:nvPr/>
        </p:nvGrpSpPr>
        <p:grpSpPr>
          <a:xfrm>
            <a:off x="4459007" y="1843620"/>
            <a:ext cx="1843212" cy="1212959"/>
            <a:chOff x="1889968" y="1652100"/>
            <a:chExt cx="2160490" cy="1421749"/>
          </a:xfrm>
        </p:grpSpPr>
        <p:sp>
          <p:nvSpPr>
            <p:cNvPr id="88" name="Freeform 5"/>
            <p:cNvSpPr>
              <a:spLocks/>
            </p:cNvSpPr>
            <p:nvPr/>
          </p:nvSpPr>
          <p:spPr bwMode="auto">
            <a:xfrm>
              <a:off x="2573070" y="1652100"/>
              <a:ext cx="1477388" cy="1337833"/>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marL="0" marR="0" lvl="0" indent="0" algn="l" defTabSz="951248" rtl="0"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89" name="Freeform 6"/>
            <p:cNvSpPr>
              <a:spLocks/>
            </p:cNvSpPr>
            <p:nvPr/>
          </p:nvSpPr>
          <p:spPr bwMode="auto">
            <a:xfrm>
              <a:off x="1889968" y="1703934"/>
              <a:ext cx="1969853" cy="1369915"/>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marL="0" marR="0" lvl="0" indent="0" algn="l" defTabSz="951248" rtl="0"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dirty="0">
                <a:ln>
                  <a:noFill/>
                </a:ln>
                <a:solidFill>
                  <a:sysClr val="windowText" lastClr="000000"/>
                </a:solidFill>
                <a:effectLst/>
                <a:uLnTx/>
                <a:uFillTx/>
                <a:latin typeface="Segoe UI"/>
                <a:ea typeface="+mn-ea"/>
                <a:cs typeface="+mn-cs"/>
              </a:endParaRPr>
            </a:p>
          </p:txBody>
        </p:sp>
      </p:grpSp>
      <p:grpSp>
        <p:nvGrpSpPr>
          <p:cNvPr id="90" name="Group 89"/>
          <p:cNvGrpSpPr/>
          <p:nvPr/>
        </p:nvGrpSpPr>
        <p:grpSpPr>
          <a:xfrm>
            <a:off x="1896984" y="1358674"/>
            <a:ext cx="4003015" cy="1742493"/>
            <a:chOff x="1508903" y="1143000"/>
            <a:chExt cx="4382211" cy="1907555"/>
          </a:xfrm>
        </p:grpSpPr>
        <p:grpSp>
          <p:nvGrpSpPr>
            <p:cNvPr id="91" name="Group 90"/>
            <p:cNvGrpSpPr/>
            <p:nvPr/>
          </p:nvGrpSpPr>
          <p:grpSpPr>
            <a:xfrm>
              <a:off x="1508903" y="1430128"/>
              <a:ext cx="2412232" cy="1587412"/>
              <a:chOff x="3242718" y="2211361"/>
              <a:chExt cx="4836957" cy="3183044"/>
            </a:xfrm>
          </p:grpSpPr>
          <p:sp>
            <p:nvSpPr>
              <p:cNvPr id="103" name="Freeform 5"/>
              <p:cNvSpPr>
                <a:spLocks/>
              </p:cNvSpPr>
              <p:nvPr/>
            </p:nvSpPr>
            <p:spPr bwMode="auto">
              <a:xfrm>
                <a:off x="4772063" y="2211361"/>
                <a:ext cx="3307612" cy="2995171"/>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marL="0" marR="0" lvl="0" indent="0" algn="l" defTabSz="951248" rtl="0"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04" name="Freeform 6"/>
              <p:cNvSpPr>
                <a:spLocks/>
              </p:cNvSpPr>
              <p:nvPr/>
            </p:nvSpPr>
            <p:spPr bwMode="auto">
              <a:xfrm>
                <a:off x="3242718" y="2327408"/>
                <a:ext cx="4410155" cy="3066997"/>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marL="0" marR="0" lvl="0" indent="0" algn="l" defTabSz="951248" rtl="0"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dirty="0">
                  <a:ln>
                    <a:noFill/>
                  </a:ln>
                  <a:solidFill>
                    <a:sysClr val="windowText" lastClr="000000"/>
                  </a:solidFill>
                  <a:effectLst/>
                  <a:uLnTx/>
                  <a:uFillTx/>
                  <a:latin typeface="Segoe UI"/>
                  <a:ea typeface="+mn-ea"/>
                  <a:cs typeface="+mn-cs"/>
                </a:endParaRPr>
              </a:p>
            </p:txBody>
          </p:sp>
        </p:grpSp>
        <p:pic>
          <p:nvPicPr>
            <p:cNvPr id="92" name="Picture 91"/>
            <p:cNvPicPr>
              <a:picLocks noChangeAspect="1"/>
            </p:cNvPicPr>
            <p:nvPr/>
          </p:nvPicPr>
          <p:blipFill>
            <a:blip r:embed="rId3"/>
            <a:stretch>
              <a:fillRect/>
            </a:stretch>
          </p:blipFill>
          <p:spPr>
            <a:xfrm>
              <a:off x="3063688" y="1143000"/>
              <a:ext cx="2827426" cy="1907555"/>
            </a:xfrm>
            <a:prstGeom prst="rect">
              <a:avLst/>
            </a:prstGeom>
          </p:spPr>
        </p:pic>
        <p:sp>
          <p:nvSpPr>
            <p:cNvPr id="93" name="Oval 92"/>
            <p:cNvSpPr/>
            <p:nvPr/>
          </p:nvSpPr>
          <p:spPr bwMode="auto">
            <a:xfrm>
              <a:off x="2892915" y="2241336"/>
              <a:ext cx="496208" cy="496208"/>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94" name="Picture 93"/>
            <p:cNvPicPr>
              <a:picLocks noChangeAspect="1"/>
            </p:cNvPicPr>
            <p:nvPr/>
          </p:nvPicPr>
          <p:blipFill>
            <a:blip r:embed="rId4"/>
            <a:stretch>
              <a:fillRect/>
            </a:stretch>
          </p:blipFill>
          <p:spPr>
            <a:xfrm>
              <a:off x="2953705" y="2322807"/>
              <a:ext cx="368760" cy="348406"/>
            </a:xfrm>
            <a:prstGeom prst="rect">
              <a:avLst/>
            </a:prstGeom>
          </p:spPr>
        </p:pic>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2303" y="2336476"/>
              <a:ext cx="339374" cy="339374"/>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075" y="1796262"/>
              <a:ext cx="314404" cy="292220"/>
            </a:xfrm>
            <a:prstGeom prst="rect">
              <a:avLst/>
            </a:prstGeom>
          </p:spPr>
        </p:pic>
        <p:pic>
          <p:nvPicPr>
            <p:cNvPr id="97" name="Picture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5807" y="1380284"/>
              <a:ext cx="530932" cy="371838"/>
            </a:xfrm>
            <a:prstGeom prst="rect">
              <a:avLst/>
            </a:prstGeom>
          </p:spPr>
        </p:pic>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6464" y="1897005"/>
              <a:ext cx="375654" cy="375654"/>
            </a:xfrm>
            <a:prstGeom prst="rect">
              <a:avLst/>
            </a:prstGeom>
          </p:spPr>
        </p:pic>
        <p:pic>
          <p:nvPicPr>
            <p:cNvPr id="99" name="Picture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0412" y="2320534"/>
              <a:ext cx="304580" cy="365080"/>
            </a:xfrm>
            <a:prstGeom prst="rect">
              <a:avLst/>
            </a:prstGeom>
          </p:spPr>
        </p:pic>
        <p:pic>
          <p:nvPicPr>
            <p:cNvPr id="100" name="Picture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4744" y="1673883"/>
              <a:ext cx="426922" cy="421340"/>
            </a:xfrm>
            <a:prstGeom prst="rect">
              <a:avLst/>
            </a:prstGeom>
          </p:spPr>
        </p:pic>
        <p:pic>
          <p:nvPicPr>
            <p:cNvPr id="101" name="Picture 10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3583" y="2454578"/>
              <a:ext cx="336746" cy="336746"/>
            </a:xfrm>
            <a:prstGeom prst="rect">
              <a:avLst/>
            </a:prstGeom>
          </p:spPr>
        </p:pic>
        <p:pic>
          <p:nvPicPr>
            <p:cNvPr id="102" name="Picture 1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7584" y="2048877"/>
              <a:ext cx="394791" cy="497994"/>
            </a:xfrm>
            <a:prstGeom prst="rect">
              <a:avLst/>
            </a:prstGeom>
            <a:noFill/>
            <a:ln>
              <a:noFill/>
            </a:ln>
          </p:spPr>
        </p:pic>
      </p:grpSp>
      <p:grpSp>
        <p:nvGrpSpPr>
          <p:cNvPr id="105" name="Group 104"/>
          <p:cNvGrpSpPr/>
          <p:nvPr/>
        </p:nvGrpSpPr>
        <p:grpSpPr>
          <a:xfrm>
            <a:off x="3418200" y="3202047"/>
            <a:ext cx="196307" cy="877817"/>
            <a:chOff x="332777" y="2034973"/>
            <a:chExt cx="134352" cy="943576"/>
          </a:xfrm>
        </p:grpSpPr>
        <p:cxnSp>
          <p:nvCxnSpPr>
            <p:cNvPr id="106" name="Straight Arrow Connector 105"/>
            <p:cNvCxnSpPr/>
            <p:nvPr/>
          </p:nvCxnSpPr>
          <p:spPr>
            <a:xfrm>
              <a:off x="332777" y="2046365"/>
              <a:ext cx="0" cy="93218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467129" y="2034973"/>
              <a:ext cx="0" cy="93218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8" name="Oval 107"/>
          <p:cNvSpPr/>
          <p:nvPr/>
        </p:nvSpPr>
        <p:spPr>
          <a:xfrm>
            <a:off x="9158858" y="2931750"/>
            <a:ext cx="2731247" cy="2731247"/>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sp>
        <p:nvSpPr>
          <p:cNvPr id="109" name="Oval 108"/>
          <p:cNvSpPr/>
          <p:nvPr/>
        </p:nvSpPr>
        <p:spPr>
          <a:xfrm>
            <a:off x="5254051" y="3412603"/>
            <a:ext cx="1689658" cy="1689658"/>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sp>
        <p:nvSpPr>
          <p:cNvPr id="110" name="Oval 109"/>
          <p:cNvSpPr/>
          <p:nvPr/>
        </p:nvSpPr>
        <p:spPr>
          <a:xfrm>
            <a:off x="2099239" y="4196714"/>
            <a:ext cx="2657173" cy="2657171"/>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sp>
        <p:nvSpPr>
          <p:cNvPr id="111" name="TextBox 110"/>
          <p:cNvSpPr txBox="1"/>
          <p:nvPr/>
        </p:nvSpPr>
        <p:spPr>
          <a:xfrm>
            <a:off x="9503635" y="4445258"/>
            <a:ext cx="2116160" cy="777148"/>
          </a:xfrm>
          <a:prstGeom prst="rect">
            <a:avLst/>
          </a:prstGeom>
          <a:noFill/>
        </p:spPr>
        <p:txBody>
          <a:bodyPr wrap="square" lIns="254347" tIns="203477" rIns="254347" bIns="203477" rtlCol="0">
            <a:spAutoFit/>
          </a:bodyPr>
          <a:lstStyle/>
          <a:p>
            <a:pPr marL="0" marR="0" lvl="0" indent="0" algn="ctr" defTabSz="1271689" rtl="0" eaLnBrk="1" fontAlgn="auto" latinLnBrk="0" hangingPunct="1">
              <a:lnSpc>
                <a:spcPts val="1391"/>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latin typeface="Segoe UI"/>
                <a:ea typeface="Segoe UI" panose="020B0502040204020203" pitchFamily="34" charset="0"/>
                <a:cs typeface="Segoe UI" panose="020B0502040204020203" pitchFamily="34" charset="0"/>
              </a:rPr>
              <a:t>Protect your users, devices, and apps</a:t>
            </a:r>
          </a:p>
        </p:txBody>
      </p:sp>
      <p:sp>
        <p:nvSpPr>
          <p:cNvPr id="112" name="TextBox 111"/>
          <p:cNvSpPr txBox="1"/>
          <p:nvPr/>
        </p:nvSpPr>
        <p:spPr>
          <a:xfrm>
            <a:off x="2393339" y="5676930"/>
            <a:ext cx="2065667" cy="960259"/>
          </a:xfrm>
          <a:prstGeom prst="rect">
            <a:avLst/>
          </a:prstGeom>
          <a:noFill/>
        </p:spPr>
        <p:txBody>
          <a:bodyPr wrap="square" lIns="254347" tIns="203477" rIns="254347" bIns="203477" rtlCol="0">
            <a:spAutoFit/>
          </a:bodyPr>
          <a:lstStyle/>
          <a:p>
            <a:pPr marL="0" marR="0" lvl="0" indent="0" algn="ctr" defTabSz="1271689" rtl="0" eaLnBrk="1" fontAlgn="auto" latinLnBrk="0" hangingPunct="1">
              <a:lnSpc>
                <a:spcPts val="1391"/>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latin typeface="Segoe UI"/>
                <a:ea typeface="Segoe UI" panose="020B0502040204020203" pitchFamily="34" charset="0"/>
                <a:cs typeface="Segoe UI" panose="020B0502040204020203" pitchFamily="34" charset="0"/>
              </a:rPr>
              <a:t>Detect threats early with visibility and threat analytics</a:t>
            </a:r>
          </a:p>
        </p:txBody>
      </p:sp>
      <p:grpSp>
        <p:nvGrpSpPr>
          <p:cNvPr id="113" name="Group 112"/>
          <p:cNvGrpSpPr/>
          <p:nvPr/>
        </p:nvGrpSpPr>
        <p:grpSpPr>
          <a:xfrm>
            <a:off x="3205816" y="5212513"/>
            <a:ext cx="445692" cy="410805"/>
            <a:chOff x="892941" y="2650701"/>
            <a:chExt cx="253211" cy="233391"/>
          </a:xfrm>
        </p:grpSpPr>
        <p:sp>
          <p:nvSpPr>
            <p:cNvPr id="114" name="Freeform 5"/>
            <p:cNvSpPr>
              <a:spLocks noEditPoints="1"/>
            </p:cNvSpPr>
            <p:nvPr/>
          </p:nvSpPr>
          <p:spPr bwMode="auto">
            <a:xfrm>
              <a:off x="946466" y="2695959"/>
              <a:ext cx="146161" cy="142981"/>
            </a:xfrm>
            <a:custGeom>
              <a:avLst/>
              <a:gdLst>
                <a:gd name="T0" fmla="*/ 522 w 582"/>
                <a:gd name="T1" fmla="*/ 266 h 569"/>
                <a:gd name="T2" fmla="*/ 472 w 582"/>
                <a:gd name="T3" fmla="*/ 270 h 569"/>
                <a:gd name="T4" fmla="*/ 348 w 582"/>
                <a:gd name="T5" fmla="*/ 122 h 569"/>
                <a:gd name="T6" fmla="*/ 359 w 582"/>
                <a:gd name="T7" fmla="*/ 62 h 569"/>
                <a:gd name="T8" fmla="*/ 309 w 582"/>
                <a:gd name="T9" fmla="*/ 12 h 569"/>
                <a:gd name="T10" fmla="*/ 220 w 582"/>
                <a:gd name="T11" fmla="*/ 81 h 569"/>
                <a:gd name="T12" fmla="*/ 233 w 582"/>
                <a:gd name="T13" fmla="*/ 122 h 569"/>
                <a:gd name="T14" fmla="*/ 110 w 582"/>
                <a:gd name="T15" fmla="*/ 270 h 569"/>
                <a:gd name="T16" fmla="*/ 59 w 582"/>
                <a:gd name="T17" fmla="*/ 266 h 569"/>
                <a:gd name="T18" fmla="*/ 11 w 582"/>
                <a:gd name="T19" fmla="*/ 316 h 569"/>
                <a:gd name="T20" fmla="*/ 80 w 582"/>
                <a:gd name="T21" fmla="*/ 405 h 569"/>
                <a:gd name="T22" fmla="*/ 124 w 582"/>
                <a:gd name="T23" fmla="*/ 389 h 569"/>
                <a:gd name="T24" fmla="*/ 225 w 582"/>
                <a:gd name="T25" fmla="*/ 463 h 569"/>
                <a:gd name="T26" fmla="*/ 223 w 582"/>
                <a:gd name="T27" fmla="*/ 511 h 569"/>
                <a:gd name="T28" fmla="*/ 273 w 582"/>
                <a:gd name="T29" fmla="*/ 558 h 569"/>
                <a:gd name="T30" fmla="*/ 361 w 582"/>
                <a:gd name="T31" fmla="*/ 489 h 569"/>
                <a:gd name="T32" fmla="*/ 357 w 582"/>
                <a:gd name="T33" fmla="*/ 463 h 569"/>
                <a:gd name="T34" fmla="*/ 458 w 582"/>
                <a:gd name="T35" fmla="*/ 389 h 569"/>
                <a:gd name="T36" fmla="*/ 502 w 582"/>
                <a:gd name="T37" fmla="*/ 405 h 569"/>
                <a:gd name="T38" fmla="*/ 571 w 582"/>
                <a:gd name="T39" fmla="*/ 316 h 569"/>
                <a:gd name="T40" fmla="*/ 522 w 582"/>
                <a:gd name="T41" fmla="*/ 266 h 569"/>
                <a:gd name="T42" fmla="*/ 137 w 582"/>
                <a:gd name="T43" fmla="*/ 293 h 569"/>
                <a:gd name="T44" fmla="*/ 261 w 582"/>
                <a:gd name="T45" fmla="*/ 145 h 569"/>
                <a:gd name="T46" fmla="*/ 273 w 582"/>
                <a:gd name="T47" fmla="*/ 149 h 569"/>
                <a:gd name="T48" fmla="*/ 273 w 582"/>
                <a:gd name="T49" fmla="*/ 421 h 569"/>
                <a:gd name="T50" fmla="*/ 246 w 582"/>
                <a:gd name="T51" fmla="*/ 434 h 569"/>
                <a:gd name="T52" fmla="*/ 146 w 582"/>
                <a:gd name="T53" fmla="*/ 360 h 569"/>
                <a:gd name="T54" fmla="*/ 150 w 582"/>
                <a:gd name="T55" fmla="*/ 334 h 569"/>
                <a:gd name="T56" fmla="*/ 137 w 582"/>
                <a:gd name="T57" fmla="*/ 293 h 569"/>
                <a:gd name="T58" fmla="*/ 309 w 582"/>
                <a:gd name="T59" fmla="*/ 421 h 569"/>
                <a:gd name="T60" fmla="*/ 309 w 582"/>
                <a:gd name="T61" fmla="*/ 149 h 569"/>
                <a:gd name="T62" fmla="*/ 321 w 582"/>
                <a:gd name="T63" fmla="*/ 145 h 569"/>
                <a:gd name="T64" fmla="*/ 444 w 582"/>
                <a:gd name="T65" fmla="*/ 293 h 569"/>
                <a:gd name="T66" fmla="*/ 431 w 582"/>
                <a:gd name="T67" fmla="*/ 334 h 569"/>
                <a:gd name="T68" fmla="*/ 436 w 582"/>
                <a:gd name="T69" fmla="*/ 360 h 569"/>
                <a:gd name="T70" fmla="*/ 335 w 582"/>
                <a:gd name="T71" fmla="*/ 434 h 569"/>
                <a:gd name="T72" fmla="*/ 309 w 582"/>
                <a:gd name="T73" fmla="*/ 4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2" h="569">
                  <a:moveTo>
                    <a:pt x="522" y="266"/>
                  </a:moveTo>
                  <a:cubicBezTo>
                    <a:pt x="504" y="261"/>
                    <a:pt x="487" y="263"/>
                    <a:pt x="472" y="270"/>
                  </a:cubicBezTo>
                  <a:cubicBezTo>
                    <a:pt x="348" y="122"/>
                    <a:pt x="348" y="122"/>
                    <a:pt x="348" y="122"/>
                  </a:cubicBezTo>
                  <a:cubicBezTo>
                    <a:pt x="360" y="106"/>
                    <a:pt x="365" y="84"/>
                    <a:pt x="359" y="62"/>
                  </a:cubicBezTo>
                  <a:cubicBezTo>
                    <a:pt x="353" y="38"/>
                    <a:pt x="333" y="18"/>
                    <a:pt x="309" y="12"/>
                  </a:cubicBezTo>
                  <a:cubicBezTo>
                    <a:pt x="262" y="0"/>
                    <a:pt x="220" y="36"/>
                    <a:pt x="220" y="81"/>
                  </a:cubicBezTo>
                  <a:cubicBezTo>
                    <a:pt x="220" y="96"/>
                    <a:pt x="225" y="110"/>
                    <a:pt x="233" y="122"/>
                  </a:cubicBezTo>
                  <a:cubicBezTo>
                    <a:pt x="110" y="270"/>
                    <a:pt x="110" y="270"/>
                    <a:pt x="110" y="270"/>
                  </a:cubicBezTo>
                  <a:cubicBezTo>
                    <a:pt x="95" y="263"/>
                    <a:pt x="78" y="261"/>
                    <a:pt x="59" y="266"/>
                  </a:cubicBezTo>
                  <a:cubicBezTo>
                    <a:pt x="36" y="273"/>
                    <a:pt x="17" y="293"/>
                    <a:pt x="11" y="316"/>
                  </a:cubicBezTo>
                  <a:cubicBezTo>
                    <a:pt x="0" y="363"/>
                    <a:pt x="35" y="405"/>
                    <a:pt x="80" y="405"/>
                  </a:cubicBezTo>
                  <a:cubicBezTo>
                    <a:pt x="97" y="405"/>
                    <a:pt x="112" y="399"/>
                    <a:pt x="124" y="389"/>
                  </a:cubicBezTo>
                  <a:cubicBezTo>
                    <a:pt x="225" y="463"/>
                    <a:pt x="225" y="463"/>
                    <a:pt x="225" y="463"/>
                  </a:cubicBezTo>
                  <a:cubicBezTo>
                    <a:pt x="219" y="477"/>
                    <a:pt x="218" y="494"/>
                    <a:pt x="223" y="511"/>
                  </a:cubicBezTo>
                  <a:cubicBezTo>
                    <a:pt x="231" y="534"/>
                    <a:pt x="250" y="552"/>
                    <a:pt x="273" y="558"/>
                  </a:cubicBezTo>
                  <a:cubicBezTo>
                    <a:pt x="320" y="569"/>
                    <a:pt x="361" y="534"/>
                    <a:pt x="361" y="489"/>
                  </a:cubicBezTo>
                  <a:cubicBezTo>
                    <a:pt x="361" y="480"/>
                    <a:pt x="360" y="471"/>
                    <a:pt x="357" y="463"/>
                  </a:cubicBezTo>
                  <a:cubicBezTo>
                    <a:pt x="458" y="389"/>
                    <a:pt x="458" y="389"/>
                    <a:pt x="458" y="389"/>
                  </a:cubicBezTo>
                  <a:cubicBezTo>
                    <a:pt x="470" y="399"/>
                    <a:pt x="485" y="405"/>
                    <a:pt x="502" y="405"/>
                  </a:cubicBezTo>
                  <a:cubicBezTo>
                    <a:pt x="547" y="405"/>
                    <a:pt x="582" y="363"/>
                    <a:pt x="571" y="316"/>
                  </a:cubicBezTo>
                  <a:cubicBezTo>
                    <a:pt x="565" y="293"/>
                    <a:pt x="546" y="273"/>
                    <a:pt x="522" y="266"/>
                  </a:cubicBezTo>
                  <a:close/>
                  <a:moveTo>
                    <a:pt x="137" y="293"/>
                  </a:moveTo>
                  <a:cubicBezTo>
                    <a:pt x="261" y="145"/>
                    <a:pt x="261" y="145"/>
                    <a:pt x="261" y="145"/>
                  </a:cubicBezTo>
                  <a:cubicBezTo>
                    <a:pt x="267" y="147"/>
                    <a:pt x="267" y="147"/>
                    <a:pt x="273" y="149"/>
                  </a:cubicBezTo>
                  <a:cubicBezTo>
                    <a:pt x="273" y="421"/>
                    <a:pt x="273" y="421"/>
                    <a:pt x="273" y="421"/>
                  </a:cubicBezTo>
                  <a:cubicBezTo>
                    <a:pt x="263" y="423"/>
                    <a:pt x="254" y="428"/>
                    <a:pt x="246" y="434"/>
                  </a:cubicBezTo>
                  <a:cubicBezTo>
                    <a:pt x="146" y="360"/>
                    <a:pt x="146" y="360"/>
                    <a:pt x="146" y="360"/>
                  </a:cubicBezTo>
                  <a:cubicBezTo>
                    <a:pt x="149" y="352"/>
                    <a:pt x="150" y="343"/>
                    <a:pt x="150" y="334"/>
                  </a:cubicBezTo>
                  <a:cubicBezTo>
                    <a:pt x="150" y="319"/>
                    <a:pt x="146" y="305"/>
                    <a:pt x="137" y="293"/>
                  </a:cubicBezTo>
                  <a:close/>
                  <a:moveTo>
                    <a:pt x="309" y="421"/>
                  </a:moveTo>
                  <a:cubicBezTo>
                    <a:pt x="309" y="149"/>
                    <a:pt x="309" y="149"/>
                    <a:pt x="309" y="149"/>
                  </a:cubicBezTo>
                  <a:cubicBezTo>
                    <a:pt x="315" y="147"/>
                    <a:pt x="315" y="147"/>
                    <a:pt x="321" y="145"/>
                  </a:cubicBezTo>
                  <a:cubicBezTo>
                    <a:pt x="444" y="293"/>
                    <a:pt x="444" y="293"/>
                    <a:pt x="444" y="293"/>
                  </a:cubicBezTo>
                  <a:cubicBezTo>
                    <a:pt x="436" y="305"/>
                    <a:pt x="431" y="319"/>
                    <a:pt x="431" y="334"/>
                  </a:cubicBezTo>
                  <a:cubicBezTo>
                    <a:pt x="431" y="343"/>
                    <a:pt x="433" y="352"/>
                    <a:pt x="436" y="360"/>
                  </a:cubicBezTo>
                  <a:cubicBezTo>
                    <a:pt x="335" y="434"/>
                    <a:pt x="335" y="434"/>
                    <a:pt x="335" y="434"/>
                  </a:cubicBezTo>
                  <a:cubicBezTo>
                    <a:pt x="328" y="428"/>
                    <a:pt x="319" y="423"/>
                    <a:pt x="309" y="42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7173" tIns="63586" rIns="127173" bIns="63586" numCol="1" anchor="t" anchorCtr="0" compatLnSpc="1">
              <a:prstTxWarp prst="textNoShape">
                <a:avLst/>
              </a:prstTxWarp>
            </a:bodyPr>
            <a:lstStyle/>
            <a:p>
              <a:pPr marL="0" marR="0" lvl="0" indent="0" algn="l"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15" name="Freeform 6"/>
            <p:cNvSpPr>
              <a:spLocks noEditPoints="1"/>
            </p:cNvSpPr>
            <p:nvPr/>
          </p:nvSpPr>
          <p:spPr bwMode="auto">
            <a:xfrm>
              <a:off x="892941" y="2650701"/>
              <a:ext cx="253211" cy="233391"/>
            </a:xfrm>
            <a:custGeom>
              <a:avLst/>
              <a:gdLst>
                <a:gd name="T0" fmla="*/ 481 w 1008"/>
                <a:gd name="T1" fmla="*/ 13 h 929"/>
                <a:gd name="T2" fmla="*/ 12 w 1008"/>
                <a:gd name="T3" fmla="*/ 532 h 929"/>
                <a:gd name="T4" fmla="*/ 16 w 1008"/>
                <a:gd name="T5" fmla="*/ 577 h 929"/>
                <a:gd name="T6" fmla="*/ 486 w 1008"/>
                <a:gd name="T7" fmla="*/ 921 h 929"/>
                <a:gd name="T8" fmla="*/ 521 w 1008"/>
                <a:gd name="T9" fmla="*/ 921 h 929"/>
                <a:gd name="T10" fmla="*/ 991 w 1008"/>
                <a:gd name="T11" fmla="*/ 577 h 929"/>
                <a:gd name="T12" fmla="*/ 996 w 1008"/>
                <a:gd name="T13" fmla="*/ 532 h 929"/>
                <a:gd name="T14" fmla="*/ 526 w 1008"/>
                <a:gd name="T15" fmla="*/ 13 h 929"/>
                <a:gd name="T16" fmla="*/ 481 w 1008"/>
                <a:gd name="T17" fmla="*/ 13 h 929"/>
                <a:gd name="T18" fmla="*/ 88 w 1008"/>
                <a:gd name="T19" fmla="*/ 538 h 929"/>
                <a:gd name="T20" fmla="*/ 495 w 1008"/>
                <a:gd name="T21" fmla="*/ 88 h 929"/>
                <a:gd name="T22" fmla="*/ 512 w 1008"/>
                <a:gd name="T23" fmla="*/ 88 h 929"/>
                <a:gd name="T24" fmla="*/ 920 w 1008"/>
                <a:gd name="T25" fmla="*/ 538 h 929"/>
                <a:gd name="T26" fmla="*/ 918 w 1008"/>
                <a:gd name="T27" fmla="*/ 556 h 929"/>
                <a:gd name="T28" fmla="*/ 511 w 1008"/>
                <a:gd name="T29" fmla="*/ 854 h 929"/>
                <a:gd name="T30" fmla="*/ 496 w 1008"/>
                <a:gd name="T31" fmla="*/ 854 h 929"/>
                <a:gd name="T32" fmla="*/ 90 w 1008"/>
                <a:gd name="T33" fmla="*/ 556 h 929"/>
                <a:gd name="T34" fmla="*/ 88 w 1008"/>
                <a:gd name="T35" fmla="*/ 538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8" h="929">
                  <a:moveTo>
                    <a:pt x="481" y="13"/>
                  </a:moveTo>
                  <a:cubicBezTo>
                    <a:pt x="12" y="532"/>
                    <a:pt x="12" y="532"/>
                    <a:pt x="12" y="532"/>
                  </a:cubicBezTo>
                  <a:cubicBezTo>
                    <a:pt x="0" y="545"/>
                    <a:pt x="2" y="566"/>
                    <a:pt x="16" y="577"/>
                  </a:cubicBezTo>
                  <a:cubicBezTo>
                    <a:pt x="486" y="921"/>
                    <a:pt x="486" y="921"/>
                    <a:pt x="486" y="921"/>
                  </a:cubicBezTo>
                  <a:cubicBezTo>
                    <a:pt x="496" y="929"/>
                    <a:pt x="511" y="929"/>
                    <a:pt x="521" y="921"/>
                  </a:cubicBezTo>
                  <a:cubicBezTo>
                    <a:pt x="991" y="577"/>
                    <a:pt x="991" y="577"/>
                    <a:pt x="991" y="577"/>
                  </a:cubicBezTo>
                  <a:cubicBezTo>
                    <a:pt x="1006" y="566"/>
                    <a:pt x="1008" y="545"/>
                    <a:pt x="996" y="532"/>
                  </a:cubicBezTo>
                  <a:cubicBezTo>
                    <a:pt x="526" y="13"/>
                    <a:pt x="526" y="13"/>
                    <a:pt x="526" y="13"/>
                  </a:cubicBezTo>
                  <a:cubicBezTo>
                    <a:pt x="514" y="0"/>
                    <a:pt x="493" y="0"/>
                    <a:pt x="481" y="13"/>
                  </a:cubicBezTo>
                  <a:close/>
                  <a:moveTo>
                    <a:pt x="88" y="538"/>
                  </a:moveTo>
                  <a:cubicBezTo>
                    <a:pt x="495" y="88"/>
                    <a:pt x="495" y="88"/>
                    <a:pt x="495" y="88"/>
                  </a:cubicBezTo>
                  <a:cubicBezTo>
                    <a:pt x="499" y="83"/>
                    <a:pt x="508" y="83"/>
                    <a:pt x="512" y="88"/>
                  </a:cubicBezTo>
                  <a:cubicBezTo>
                    <a:pt x="920" y="538"/>
                    <a:pt x="920" y="538"/>
                    <a:pt x="920" y="538"/>
                  </a:cubicBezTo>
                  <a:cubicBezTo>
                    <a:pt x="924" y="543"/>
                    <a:pt x="924" y="551"/>
                    <a:pt x="918" y="556"/>
                  </a:cubicBezTo>
                  <a:cubicBezTo>
                    <a:pt x="511" y="854"/>
                    <a:pt x="511" y="854"/>
                    <a:pt x="511" y="854"/>
                  </a:cubicBezTo>
                  <a:cubicBezTo>
                    <a:pt x="506" y="857"/>
                    <a:pt x="501" y="857"/>
                    <a:pt x="496" y="854"/>
                  </a:cubicBezTo>
                  <a:cubicBezTo>
                    <a:pt x="90" y="556"/>
                    <a:pt x="90" y="556"/>
                    <a:pt x="90" y="556"/>
                  </a:cubicBezTo>
                  <a:cubicBezTo>
                    <a:pt x="84" y="551"/>
                    <a:pt x="83" y="543"/>
                    <a:pt x="88" y="538"/>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7173" tIns="63586" rIns="127173" bIns="63586" numCol="1" anchor="t" anchorCtr="0" compatLnSpc="1">
              <a:prstTxWarp prst="textNoShape">
                <a:avLst/>
              </a:prstTxWarp>
            </a:bodyPr>
            <a:lstStyle/>
            <a:p>
              <a:pPr marL="0" marR="0" lvl="0" indent="0" algn="l"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cxnSp>
        <p:nvCxnSpPr>
          <p:cNvPr id="116" name="Straight Arrow Connector 115"/>
          <p:cNvCxnSpPr/>
          <p:nvPr/>
        </p:nvCxnSpPr>
        <p:spPr>
          <a:xfrm flipH="1">
            <a:off x="2821670" y="4924685"/>
            <a:ext cx="236879" cy="222808"/>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16200000" flipH="1">
            <a:off x="3758871" y="4929689"/>
            <a:ext cx="236879" cy="222808"/>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2873354" y="5392335"/>
            <a:ext cx="327949" cy="4743"/>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119" name="Group 118"/>
          <p:cNvGrpSpPr>
            <a:grpSpLocks noChangeAspect="1"/>
          </p:cNvGrpSpPr>
          <p:nvPr/>
        </p:nvGrpSpPr>
        <p:grpSpPr>
          <a:xfrm>
            <a:off x="10473015" y="4050696"/>
            <a:ext cx="349639" cy="359108"/>
            <a:chOff x="3289504" y="3713819"/>
            <a:chExt cx="165633" cy="170119"/>
          </a:xfrm>
        </p:grpSpPr>
        <p:sp>
          <p:nvSpPr>
            <p:cNvPr id="120" name="Rounded Rectangle 119"/>
            <p:cNvSpPr/>
            <p:nvPr/>
          </p:nvSpPr>
          <p:spPr bwMode="auto">
            <a:xfrm>
              <a:off x="3289504" y="3713819"/>
              <a:ext cx="165633" cy="170119"/>
            </a:xfrm>
            <a:prstGeom prst="roundRect">
              <a:avLst/>
            </a:prstGeom>
            <a:solidFill>
              <a:srgbClr val="0073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349" rIns="0" bIns="41349" numCol="1" rtlCol="0" anchor="ctr" anchorCtr="0" compatLnSpc="1">
              <a:prstTxWarp prst="textNoShape">
                <a:avLst/>
              </a:prstTxWarp>
            </a:bodyPr>
            <a:lstStyle/>
            <a:p>
              <a:pPr marL="0" marR="0" lvl="0" indent="0" algn="ctr" defTabSz="826724" rtl="0" eaLnBrk="1" fontAlgn="base" latinLnBrk="0" hangingPunct="1">
                <a:lnSpc>
                  <a:spcPct val="100000"/>
                </a:lnSpc>
                <a:spcBef>
                  <a:spcPct val="0"/>
                </a:spcBef>
                <a:spcAft>
                  <a:spcPct val="0"/>
                </a:spcAft>
                <a:buClrTx/>
                <a:buSzTx/>
                <a:buFontTx/>
                <a:buNone/>
                <a:tabLst/>
                <a:defRPr/>
              </a:pPr>
              <a:endParaRPr kumimoji="0" lang="en-US" sz="1774"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pic>
          <p:nvPicPr>
            <p:cNvPr id="121" name="Picture 1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10990" y="3732343"/>
              <a:ext cx="131735" cy="131735"/>
            </a:xfrm>
            <a:prstGeom prst="rect">
              <a:avLst/>
            </a:prstGeom>
          </p:spPr>
        </p:pic>
      </p:grpSp>
      <p:grpSp>
        <p:nvGrpSpPr>
          <p:cNvPr id="122" name="Group 121"/>
          <p:cNvGrpSpPr>
            <a:grpSpLocks noChangeAspect="1"/>
          </p:cNvGrpSpPr>
          <p:nvPr/>
        </p:nvGrpSpPr>
        <p:grpSpPr>
          <a:xfrm>
            <a:off x="9744562" y="3435021"/>
            <a:ext cx="349639" cy="334561"/>
            <a:chOff x="3484141" y="3827416"/>
            <a:chExt cx="170956" cy="163584"/>
          </a:xfrm>
        </p:grpSpPr>
        <p:sp>
          <p:nvSpPr>
            <p:cNvPr id="123" name="Rounded Rectangle 122"/>
            <p:cNvSpPr/>
            <p:nvPr/>
          </p:nvSpPr>
          <p:spPr bwMode="auto">
            <a:xfrm>
              <a:off x="3484141" y="3827416"/>
              <a:ext cx="170956" cy="163584"/>
            </a:xfrm>
            <a:prstGeom prst="roundRect">
              <a:avLst/>
            </a:prstGeom>
            <a:solidFill>
              <a:srgbClr val="2D5D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349" rIns="0" bIns="41349" numCol="1" rtlCol="0" anchor="ctr" anchorCtr="0" compatLnSpc="1">
              <a:prstTxWarp prst="textNoShape">
                <a:avLst/>
              </a:prstTxWarp>
            </a:bodyPr>
            <a:lstStyle/>
            <a:p>
              <a:pPr marL="0" marR="0" lvl="0" indent="0" algn="ctr" defTabSz="826724" rtl="0" eaLnBrk="1" fontAlgn="base" latinLnBrk="0" hangingPunct="1">
                <a:lnSpc>
                  <a:spcPct val="100000"/>
                </a:lnSpc>
                <a:spcBef>
                  <a:spcPct val="0"/>
                </a:spcBef>
                <a:spcAft>
                  <a:spcPct val="0"/>
                </a:spcAft>
                <a:buClrTx/>
                <a:buSzTx/>
                <a:buFontTx/>
                <a:buNone/>
                <a:tabLst/>
                <a:defRPr/>
              </a:pPr>
              <a:endParaRPr kumimoji="0" lang="en-US" sz="1774"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pic>
          <p:nvPicPr>
            <p:cNvPr id="124" name="Picture 1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00772" y="3847787"/>
              <a:ext cx="135969" cy="126675"/>
            </a:xfrm>
            <a:prstGeom prst="rect">
              <a:avLst/>
            </a:prstGeom>
          </p:spPr>
        </p:pic>
      </p:grpSp>
      <p:grpSp>
        <p:nvGrpSpPr>
          <p:cNvPr id="125" name="Group 124"/>
          <p:cNvGrpSpPr>
            <a:grpSpLocks noChangeAspect="1"/>
          </p:cNvGrpSpPr>
          <p:nvPr/>
        </p:nvGrpSpPr>
        <p:grpSpPr>
          <a:xfrm>
            <a:off x="11047056" y="3457315"/>
            <a:ext cx="349639" cy="334560"/>
            <a:chOff x="3681450" y="3709668"/>
            <a:chExt cx="169966" cy="162636"/>
          </a:xfrm>
        </p:grpSpPr>
        <p:sp>
          <p:nvSpPr>
            <p:cNvPr id="126" name="Rounded Rectangle 125"/>
            <p:cNvSpPr/>
            <p:nvPr/>
          </p:nvSpPr>
          <p:spPr bwMode="auto">
            <a:xfrm>
              <a:off x="3681450" y="3709668"/>
              <a:ext cx="169966" cy="162636"/>
            </a:xfrm>
            <a:prstGeom prst="roundRect">
              <a:avLst/>
            </a:prstGeom>
            <a:solidFill>
              <a:srgbClr val="247D4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349" rIns="0" bIns="41349" numCol="1" rtlCol="0" anchor="ctr" anchorCtr="0" compatLnSpc="1">
              <a:prstTxWarp prst="textNoShape">
                <a:avLst/>
              </a:prstTxWarp>
            </a:bodyPr>
            <a:lstStyle/>
            <a:p>
              <a:pPr marL="0" marR="0" lvl="0" indent="0" algn="ctr" defTabSz="826724" rtl="0" eaLnBrk="1" fontAlgn="base" latinLnBrk="0" hangingPunct="1">
                <a:lnSpc>
                  <a:spcPct val="100000"/>
                </a:lnSpc>
                <a:spcBef>
                  <a:spcPct val="0"/>
                </a:spcBef>
                <a:spcAft>
                  <a:spcPct val="0"/>
                </a:spcAft>
                <a:buClrTx/>
                <a:buSzTx/>
                <a:buFontTx/>
                <a:buNone/>
                <a:tabLst/>
                <a:defRPr/>
              </a:pPr>
              <a:endParaRPr kumimoji="0" lang="en-US" sz="1774"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pic>
          <p:nvPicPr>
            <p:cNvPr id="127" name="Picture 1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98394" y="3727125"/>
              <a:ext cx="135181" cy="125940"/>
            </a:xfrm>
            <a:prstGeom prst="rect">
              <a:avLst/>
            </a:prstGeom>
          </p:spPr>
        </p:pic>
      </p:grpSp>
      <p:sp>
        <p:nvSpPr>
          <p:cNvPr id="128" name="Freeform 36"/>
          <p:cNvSpPr>
            <a:spLocks/>
          </p:cNvSpPr>
          <p:nvPr/>
        </p:nvSpPr>
        <p:spPr bwMode="auto">
          <a:xfrm>
            <a:off x="6108087" y="4038654"/>
            <a:ext cx="403076" cy="340869"/>
          </a:xfrm>
          <a:custGeom>
            <a:avLst/>
            <a:gdLst>
              <a:gd name="T0" fmla="*/ 1175 w 1357"/>
              <a:gd name="T1" fmla="*/ 786 h 1148"/>
              <a:gd name="T2" fmla="*/ 1044 w 1357"/>
              <a:gd name="T3" fmla="*/ 843 h 1148"/>
              <a:gd name="T4" fmla="*/ 362 w 1357"/>
              <a:gd name="T5" fmla="*/ 552 h 1148"/>
              <a:gd name="T6" fmla="*/ 363 w 1357"/>
              <a:gd name="T7" fmla="*/ 544 h 1148"/>
              <a:gd name="T8" fmla="*/ 360 w 1357"/>
              <a:gd name="T9" fmla="*/ 516 h 1148"/>
              <a:gd name="T10" fmla="*/ 782 w 1357"/>
              <a:gd name="T11" fmla="*/ 303 h 1148"/>
              <a:gd name="T12" fmla="*/ 915 w 1357"/>
              <a:gd name="T13" fmla="*/ 362 h 1148"/>
              <a:gd name="T14" fmla="*/ 1096 w 1357"/>
              <a:gd name="T15" fmla="*/ 181 h 1148"/>
              <a:gd name="T16" fmla="*/ 915 w 1357"/>
              <a:gd name="T17" fmla="*/ 0 h 1148"/>
              <a:gd name="T18" fmla="*/ 733 w 1357"/>
              <a:gd name="T19" fmla="*/ 181 h 1148"/>
              <a:gd name="T20" fmla="*/ 739 w 1357"/>
              <a:gd name="T21" fmla="*/ 225 h 1148"/>
              <a:gd name="T22" fmla="*/ 324 w 1357"/>
              <a:gd name="T23" fmla="*/ 433 h 1148"/>
              <a:gd name="T24" fmla="*/ 181 w 1357"/>
              <a:gd name="T25" fmla="*/ 362 h 1148"/>
              <a:gd name="T26" fmla="*/ 0 w 1357"/>
              <a:gd name="T27" fmla="*/ 544 h 1148"/>
              <a:gd name="T28" fmla="*/ 181 w 1357"/>
              <a:gd name="T29" fmla="*/ 725 h 1148"/>
              <a:gd name="T30" fmla="*/ 335 w 1357"/>
              <a:gd name="T31" fmla="*/ 639 h 1148"/>
              <a:gd name="T32" fmla="*/ 1000 w 1357"/>
              <a:gd name="T33" fmla="*/ 922 h 1148"/>
              <a:gd name="T34" fmla="*/ 994 w 1357"/>
              <a:gd name="T35" fmla="*/ 967 h 1148"/>
              <a:gd name="T36" fmla="*/ 1175 w 1357"/>
              <a:gd name="T37" fmla="*/ 1148 h 1148"/>
              <a:gd name="T38" fmla="*/ 1357 w 1357"/>
              <a:gd name="T39" fmla="*/ 967 h 1148"/>
              <a:gd name="T40" fmla="*/ 1175 w 1357"/>
              <a:gd name="T41" fmla="*/ 78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7" h="1148">
                <a:moveTo>
                  <a:pt x="1175" y="786"/>
                </a:moveTo>
                <a:cubicBezTo>
                  <a:pt x="1123" y="786"/>
                  <a:pt x="1077" y="808"/>
                  <a:pt x="1044" y="843"/>
                </a:cubicBezTo>
                <a:cubicBezTo>
                  <a:pt x="362" y="552"/>
                  <a:pt x="362" y="552"/>
                  <a:pt x="362" y="552"/>
                </a:cubicBezTo>
                <a:cubicBezTo>
                  <a:pt x="362" y="549"/>
                  <a:pt x="363" y="547"/>
                  <a:pt x="363" y="544"/>
                </a:cubicBezTo>
                <a:cubicBezTo>
                  <a:pt x="363" y="534"/>
                  <a:pt x="361" y="525"/>
                  <a:pt x="360" y="516"/>
                </a:cubicBezTo>
                <a:cubicBezTo>
                  <a:pt x="782" y="303"/>
                  <a:pt x="782" y="303"/>
                  <a:pt x="782" y="303"/>
                </a:cubicBezTo>
                <a:cubicBezTo>
                  <a:pt x="815" y="339"/>
                  <a:pt x="862" y="362"/>
                  <a:pt x="915" y="362"/>
                </a:cubicBezTo>
                <a:cubicBezTo>
                  <a:pt x="1015" y="362"/>
                  <a:pt x="1096" y="281"/>
                  <a:pt x="1096" y="181"/>
                </a:cubicBezTo>
                <a:cubicBezTo>
                  <a:pt x="1096" y="81"/>
                  <a:pt x="1015" y="0"/>
                  <a:pt x="915" y="0"/>
                </a:cubicBezTo>
                <a:cubicBezTo>
                  <a:pt x="815" y="0"/>
                  <a:pt x="733" y="81"/>
                  <a:pt x="733" y="181"/>
                </a:cubicBezTo>
                <a:cubicBezTo>
                  <a:pt x="733" y="196"/>
                  <a:pt x="736" y="211"/>
                  <a:pt x="739" y="225"/>
                </a:cubicBezTo>
                <a:cubicBezTo>
                  <a:pt x="324" y="433"/>
                  <a:pt x="324" y="433"/>
                  <a:pt x="324" y="433"/>
                </a:cubicBezTo>
                <a:cubicBezTo>
                  <a:pt x="291" y="391"/>
                  <a:pt x="240" y="362"/>
                  <a:pt x="181" y="362"/>
                </a:cubicBezTo>
                <a:cubicBezTo>
                  <a:pt x="81" y="362"/>
                  <a:pt x="0" y="444"/>
                  <a:pt x="0" y="544"/>
                </a:cubicBezTo>
                <a:cubicBezTo>
                  <a:pt x="0" y="644"/>
                  <a:pt x="81" y="725"/>
                  <a:pt x="181" y="725"/>
                </a:cubicBezTo>
                <a:cubicBezTo>
                  <a:pt x="246" y="725"/>
                  <a:pt x="303" y="691"/>
                  <a:pt x="335" y="639"/>
                </a:cubicBezTo>
                <a:cubicBezTo>
                  <a:pt x="1000" y="922"/>
                  <a:pt x="1000" y="922"/>
                  <a:pt x="1000" y="922"/>
                </a:cubicBezTo>
                <a:cubicBezTo>
                  <a:pt x="997" y="936"/>
                  <a:pt x="994" y="951"/>
                  <a:pt x="994" y="967"/>
                </a:cubicBezTo>
                <a:cubicBezTo>
                  <a:pt x="994" y="1067"/>
                  <a:pt x="1075" y="1148"/>
                  <a:pt x="1175" y="1148"/>
                </a:cubicBezTo>
                <a:cubicBezTo>
                  <a:pt x="1275" y="1148"/>
                  <a:pt x="1357" y="1067"/>
                  <a:pt x="1357" y="967"/>
                </a:cubicBezTo>
                <a:cubicBezTo>
                  <a:pt x="1357" y="867"/>
                  <a:pt x="1275" y="786"/>
                  <a:pt x="1175" y="786"/>
                </a:cubicBezTo>
                <a:close/>
              </a:path>
            </a:pathLst>
          </a:custGeom>
          <a:solidFill>
            <a:srgbClr val="002050"/>
          </a:solidFill>
          <a:ln>
            <a:noFill/>
          </a:ln>
        </p:spPr>
        <p:txBody>
          <a:bodyPr vert="horz" wrap="square" lIns="127173" tIns="63586" rIns="127173" bIns="63586" numCol="1" anchor="t" anchorCtr="0" compatLnSpc="1">
            <a:prstTxWarp prst="textNoShape">
              <a:avLst/>
            </a:prstTxWarp>
          </a:bodyPr>
          <a:lstStyle/>
          <a:p>
            <a:pPr marL="0" marR="0" lvl="0" indent="0" algn="l"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29" name="TextBox 128"/>
          <p:cNvSpPr txBox="1"/>
          <p:nvPr/>
        </p:nvSpPr>
        <p:spPr>
          <a:xfrm>
            <a:off x="5060145" y="4221159"/>
            <a:ext cx="2116160" cy="777148"/>
          </a:xfrm>
          <a:prstGeom prst="rect">
            <a:avLst/>
          </a:prstGeom>
          <a:noFill/>
        </p:spPr>
        <p:txBody>
          <a:bodyPr wrap="square" lIns="254347" tIns="203477" rIns="254347" bIns="203477" rtlCol="0">
            <a:spAutoFit/>
          </a:bodyPr>
          <a:lstStyle/>
          <a:p>
            <a:pPr marL="0" marR="0" lvl="0" indent="0" algn="ctr" defTabSz="1271689" rtl="0" eaLnBrk="1" fontAlgn="auto" latinLnBrk="0" hangingPunct="1">
              <a:lnSpc>
                <a:spcPts val="1391"/>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latin typeface="Segoe UI"/>
                <a:ea typeface="Segoe UI" panose="020B0502040204020203" pitchFamily="34" charset="0"/>
                <a:cs typeface="Segoe UI" panose="020B0502040204020203" pitchFamily="34" charset="0"/>
              </a:rPr>
              <a:t>Protect your data, everywhere</a:t>
            </a:r>
          </a:p>
        </p:txBody>
      </p:sp>
      <p:sp>
        <p:nvSpPr>
          <p:cNvPr id="130" name="TextBox 129"/>
          <p:cNvSpPr txBox="1"/>
          <p:nvPr/>
        </p:nvSpPr>
        <p:spPr>
          <a:xfrm>
            <a:off x="5304289" y="1240105"/>
            <a:ext cx="3066099" cy="846945"/>
          </a:xfrm>
          <a:prstGeom prst="rect">
            <a:avLst/>
          </a:prstGeom>
          <a:noFill/>
        </p:spPr>
        <p:txBody>
          <a:bodyPr wrap="square" lIns="254347" tIns="203477" rIns="254347" bIns="203477" rtlCol="0">
            <a:spAutoFit/>
          </a:bodyPr>
          <a:lstStyle/>
          <a:p>
            <a:pPr marL="0" marR="0" lvl="0" indent="0" algn="ctr" defTabSz="1271689" rtl="0"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latin typeface="Segoe UI"/>
                <a:ea typeface="Segoe UI" panose="020B0502040204020203" pitchFamily="34" charset="0"/>
                <a:cs typeface="Segoe UI" panose="020B0502040204020203" pitchFamily="34" charset="0"/>
              </a:rPr>
              <a:t>Extend enterprise-grade security to your cloud and SaaS apps </a:t>
            </a:r>
          </a:p>
        </p:txBody>
      </p:sp>
      <p:sp>
        <p:nvSpPr>
          <p:cNvPr id="131" name="TextBox 130"/>
          <p:cNvSpPr txBox="1"/>
          <p:nvPr/>
        </p:nvSpPr>
        <p:spPr>
          <a:xfrm>
            <a:off x="124825" y="3375701"/>
            <a:ext cx="3129800" cy="1064953"/>
          </a:xfrm>
          <a:prstGeom prst="rect">
            <a:avLst/>
          </a:prstGeom>
          <a:noFill/>
        </p:spPr>
        <p:txBody>
          <a:bodyPr wrap="square" lIns="254347" tIns="203477" rIns="254347" bIns="203477" rtlCol="0">
            <a:spAutoFit/>
          </a:bodyPr>
          <a:lstStyle/>
          <a:p>
            <a:pPr marL="0" marR="0" lvl="0" indent="0" algn="ctr" defTabSz="1271689" rtl="0"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rgbClr val="0078D7"/>
                </a:solidFill>
                <a:effectLst/>
                <a:uLnTx/>
                <a:uFillTx/>
                <a:latin typeface="Segoe UI"/>
                <a:ea typeface="Segoe UI" panose="020B0502040204020203" pitchFamily="34" charset="0"/>
                <a:cs typeface="Segoe UI" panose="020B0502040204020203" pitchFamily="34" charset="0"/>
              </a:rPr>
              <a:t>Manage identity with hybrid integration to protect application access from identity attacks</a:t>
            </a:r>
          </a:p>
        </p:txBody>
      </p:sp>
      <p:grpSp>
        <p:nvGrpSpPr>
          <p:cNvPr id="132" name="Group 131"/>
          <p:cNvGrpSpPr/>
          <p:nvPr/>
        </p:nvGrpSpPr>
        <p:grpSpPr>
          <a:xfrm>
            <a:off x="2362994" y="5218112"/>
            <a:ext cx="451952" cy="412809"/>
            <a:chOff x="-1143000" y="1163456"/>
            <a:chExt cx="3482470" cy="3180860"/>
          </a:xfrm>
        </p:grpSpPr>
        <p:sp>
          <p:nvSpPr>
            <p:cNvPr id="133"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34"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35"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36"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37"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38"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39"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40"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41"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42"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143"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183" name="Group 182"/>
          <p:cNvGrpSpPr/>
          <p:nvPr/>
        </p:nvGrpSpPr>
        <p:grpSpPr>
          <a:xfrm>
            <a:off x="4054339" y="5218112"/>
            <a:ext cx="451952" cy="412809"/>
            <a:chOff x="-1143000" y="1163456"/>
            <a:chExt cx="3482470" cy="3180860"/>
          </a:xfrm>
        </p:grpSpPr>
        <p:sp>
          <p:nvSpPr>
            <p:cNvPr id="185"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06"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24"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25"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30"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31"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32"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33"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34"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35"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36"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237" name="Group 236"/>
          <p:cNvGrpSpPr/>
          <p:nvPr/>
        </p:nvGrpSpPr>
        <p:grpSpPr>
          <a:xfrm>
            <a:off x="3202646" y="4612202"/>
            <a:ext cx="451952" cy="412809"/>
            <a:chOff x="-1143000" y="1163456"/>
            <a:chExt cx="3482470" cy="3180860"/>
          </a:xfrm>
        </p:grpSpPr>
        <p:sp>
          <p:nvSpPr>
            <p:cNvPr id="238"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39"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0"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1"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2"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3"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4"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5"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6"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7"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sp>
          <p:nvSpPr>
            <p:cNvPr id="248"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249" name="Group 248"/>
          <p:cNvGrpSpPr/>
          <p:nvPr/>
        </p:nvGrpSpPr>
        <p:grpSpPr>
          <a:xfrm>
            <a:off x="6615618" y="3665524"/>
            <a:ext cx="601462" cy="601462"/>
            <a:chOff x="5839185" y="5096904"/>
            <a:chExt cx="589722" cy="589722"/>
          </a:xfrm>
        </p:grpSpPr>
        <p:sp>
          <p:nvSpPr>
            <p:cNvPr id="250" name="Oval 249"/>
            <p:cNvSpPr/>
            <p:nvPr/>
          </p:nvSpPr>
          <p:spPr bwMode="auto">
            <a:xfrm>
              <a:off x="5839185" y="5096904"/>
              <a:ext cx="589722" cy="58972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251" name="Picture 250"/>
            <p:cNvPicPr>
              <a:picLocks noChangeAspect="1"/>
            </p:cNvPicPr>
            <p:nvPr/>
          </p:nvPicPr>
          <p:blipFill>
            <a:blip r:embed="rId16"/>
            <a:stretch>
              <a:fillRect/>
            </a:stretch>
          </p:blipFill>
          <p:spPr>
            <a:xfrm>
              <a:off x="5960628" y="5223989"/>
              <a:ext cx="335009" cy="381754"/>
            </a:xfrm>
            <a:prstGeom prst="rect">
              <a:avLst/>
            </a:prstGeom>
          </p:spPr>
        </p:pic>
      </p:grpSp>
      <p:sp>
        <p:nvSpPr>
          <p:cNvPr id="252" name="Rectangle 251"/>
          <p:cNvSpPr/>
          <p:nvPr/>
        </p:nvSpPr>
        <p:spPr bwMode="auto">
          <a:xfrm>
            <a:off x="4877355" y="5983206"/>
            <a:ext cx="2212529" cy="44619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algn="l" defTabSz="854575" rtl="0"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Microsoft</a:t>
            </a:r>
          </a:p>
          <a:p>
            <a:pPr marL="0" marR="0" lvl="0" indent="0" algn="l" defTabSz="854575" rtl="0"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Advanced Threat Analytics</a:t>
            </a:r>
          </a:p>
        </p:txBody>
      </p:sp>
      <p:sp>
        <p:nvSpPr>
          <p:cNvPr id="253" name="Oval 252"/>
          <p:cNvSpPr/>
          <p:nvPr/>
        </p:nvSpPr>
        <p:spPr bwMode="auto">
          <a:xfrm>
            <a:off x="4386110" y="5909029"/>
            <a:ext cx="601462" cy="60146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254" name="Picture 253"/>
          <p:cNvPicPr>
            <a:picLocks noChangeAspect="1"/>
          </p:cNvPicPr>
          <p:nvPr/>
        </p:nvPicPr>
        <p:blipFill>
          <a:blip r:embed="rId16"/>
          <a:stretch>
            <a:fillRect/>
          </a:stretch>
        </p:blipFill>
        <p:spPr>
          <a:xfrm>
            <a:off x="4509971" y="6038644"/>
            <a:ext cx="341678" cy="389354"/>
          </a:xfrm>
          <a:prstGeom prst="rect">
            <a:avLst/>
          </a:prstGeom>
        </p:spPr>
      </p:pic>
      <p:pic>
        <p:nvPicPr>
          <p:cNvPr id="255" name="Picture 254"/>
          <p:cNvPicPr>
            <a:picLocks noChangeAspect="1"/>
          </p:cNvPicPr>
          <p:nvPr/>
        </p:nvPicPr>
        <p:blipFill>
          <a:blip r:embed="rId17"/>
          <a:stretch>
            <a:fillRect/>
          </a:stretch>
        </p:blipFill>
        <p:spPr>
          <a:xfrm rot="18900000">
            <a:off x="10203987" y="3104518"/>
            <a:ext cx="730727" cy="752008"/>
          </a:xfrm>
          <a:prstGeom prst="rect">
            <a:avLst/>
          </a:prstGeom>
        </p:spPr>
      </p:pic>
      <p:pic>
        <p:nvPicPr>
          <p:cNvPr id="256" name="Picture 255"/>
          <p:cNvPicPr>
            <a:picLocks noChangeAspect="1"/>
          </p:cNvPicPr>
          <p:nvPr/>
        </p:nvPicPr>
        <p:blipFill>
          <a:blip r:embed="rId18"/>
          <a:stretch>
            <a:fillRect/>
          </a:stretch>
        </p:blipFill>
        <p:spPr>
          <a:xfrm>
            <a:off x="9379608" y="3895960"/>
            <a:ext cx="994403" cy="563495"/>
          </a:xfrm>
          <a:prstGeom prst="rect">
            <a:avLst/>
          </a:prstGeom>
        </p:spPr>
      </p:pic>
      <p:pic>
        <p:nvPicPr>
          <p:cNvPr id="257" name="Picture 256"/>
          <p:cNvPicPr>
            <a:picLocks noChangeAspect="1"/>
          </p:cNvPicPr>
          <p:nvPr/>
        </p:nvPicPr>
        <p:blipFill>
          <a:blip r:embed="rId19"/>
          <a:stretch>
            <a:fillRect/>
          </a:stretch>
        </p:blipFill>
        <p:spPr>
          <a:xfrm>
            <a:off x="11014016" y="3928357"/>
            <a:ext cx="289497" cy="510429"/>
          </a:xfrm>
          <a:prstGeom prst="rect">
            <a:avLst/>
          </a:prstGeom>
        </p:spPr>
      </p:pic>
      <p:sp>
        <p:nvSpPr>
          <p:cNvPr id="258" name="Rectangle 257"/>
          <p:cNvSpPr/>
          <p:nvPr/>
        </p:nvSpPr>
        <p:spPr bwMode="auto">
          <a:xfrm>
            <a:off x="5980057" y="2064857"/>
            <a:ext cx="2371667" cy="44619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algn="l" defTabSz="854575" rtl="0"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Microsoft Cloud App Security</a:t>
            </a:r>
          </a:p>
        </p:txBody>
      </p:sp>
      <p:sp>
        <p:nvSpPr>
          <p:cNvPr id="259" name="Oval 258"/>
          <p:cNvSpPr/>
          <p:nvPr/>
        </p:nvSpPr>
        <p:spPr bwMode="auto">
          <a:xfrm>
            <a:off x="5473785" y="1977159"/>
            <a:ext cx="601462" cy="60146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260" name="Picture 259"/>
          <p:cNvPicPr>
            <a:picLocks noChangeAspect="1"/>
          </p:cNvPicPr>
          <p:nvPr/>
        </p:nvPicPr>
        <p:blipFill>
          <a:blip r:embed="rId16"/>
          <a:stretch>
            <a:fillRect/>
          </a:stretch>
        </p:blipFill>
        <p:spPr>
          <a:xfrm>
            <a:off x="5585694" y="2109946"/>
            <a:ext cx="341678" cy="389354"/>
          </a:xfrm>
          <a:prstGeom prst="rect">
            <a:avLst/>
          </a:prstGeom>
        </p:spPr>
      </p:pic>
      <p:sp>
        <p:nvSpPr>
          <p:cNvPr id="261" name="Rectangle 260"/>
          <p:cNvSpPr/>
          <p:nvPr/>
        </p:nvSpPr>
        <p:spPr bwMode="auto">
          <a:xfrm>
            <a:off x="621481" y="3007250"/>
            <a:ext cx="1951428" cy="44619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algn="r" defTabSz="854575" rtl="0"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rgbClr val="FFFFFF"/>
                </a:solidFill>
                <a:effectLst/>
                <a:uLnTx/>
                <a:uFillTx/>
                <a:latin typeface="Segoe UI"/>
                <a:ea typeface="Segoe UI" panose="020B0502040204020203" pitchFamily="34" charset="0"/>
                <a:cs typeface="Segoe UI" panose="020B0502040204020203" pitchFamily="34" charset="0"/>
              </a:rPr>
              <a:t>Azure Active Directory Premium</a:t>
            </a:r>
          </a:p>
        </p:txBody>
      </p:sp>
      <p:sp>
        <p:nvSpPr>
          <p:cNvPr id="262" name="Oval 261"/>
          <p:cNvSpPr/>
          <p:nvPr/>
        </p:nvSpPr>
        <p:spPr bwMode="auto">
          <a:xfrm>
            <a:off x="2429940" y="2902907"/>
            <a:ext cx="601462" cy="60146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263" name="Picture 262"/>
          <p:cNvPicPr>
            <a:picLocks noChangeAspect="1"/>
          </p:cNvPicPr>
          <p:nvPr/>
        </p:nvPicPr>
        <p:blipFill>
          <a:blip r:embed="rId16"/>
          <a:stretch>
            <a:fillRect/>
          </a:stretch>
        </p:blipFill>
        <p:spPr>
          <a:xfrm>
            <a:off x="2553801" y="3032522"/>
            <a:ext cx="341678" cy="389354"/>
          </a:xfrm>
          <a:prstGeom prst="rect">
            <a:avLst/>
          </a:prstGeom>
        </p:spPr>
      </p:pic>
      <p:grpSp>
        <p:nvGrpSpPr>
          <p:cNvPr id="264" name="Group 263"/>
          <p:cNvGrpSpPr/>
          <p:nvPr/>
        </p:nvGrpSpPr>
        <p:grpSpPr>
          <a:xfrm>
            <a:off x="5538946" y="3918883"/>
            <a:ext cx="517024" cy="334542"/>
            <a:chOff x="5380358" y="3439881"/>
            <a:chExt cx="774701" cy="510811"/>
          </a:xfrm>
        </p:grpSpPr>
        <p:sp>
          <p:nvSpPr>
            <p:cNvPr id="265" name="Rectangle 19"/>
            <p:cNvSpPr>
              <a:spLocks noChangeArrowheads="1"/>
            </p:cNvSpPr>
            <p:nvPr/>
          </p:nvSpPr>
          <p:spPr bwMode="auto">
            <a:xfrm>
              <a:off x="5380358" y="3439882"/>
              <a:ext cx="774699" cy="510806"/>
            </a:xfrm>
            <a:prstGeom prst="rect">
              <a:avLst/>
            </a:prstGeom>
            <a:solidFill>
              <a:schemeClr val="accent2"/>
            </a:solidFill>
            <a:ln>
              <a:noFill/>
            </a:ln>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66" name="Freeform 20"/>
            <p:cNvSpPr>
              <a:spLocks/>
            </p:cNvSpPr>
            <p:nvPr/>
          </p:nvSpPr>
          <p:spPr bwMode="auto">
            <a:xfrm>
              <a:off x="5380360" y="3622782"/>
              <a:ext cx="774699" cy="327910"/>
            </a:xfrm>
            <a:custGeom>
              <a:avLst/>
              <a:gdLst>
                <a:gd name="T0" fmla="*/ 296 w 593"/>
                <a:gd name="T1" fmla="*/ 0 h 251"/>
                <a:gd name="T2" fmla="*/ 0 w 593"/>
                <a:gd name="T3" fmla="*/ 251 h 251"/>
                <a:gd name="T4" fmla="*/ 593 w 593"/>
                <a:gd name="T5" fmla="*/ 251 h 251"/>
                <a:gd name="T6" fmla="*/ 296 w 593"/>
                <a:gd name="T7" fmla="*/ 0 h 251"/>
              </a:gdLst>
              <a:ahLst/>
              <a:cxnLst>
                <a:cxn ang="0">
                  <a:pos x="T0" y="T1"/>
                </a:cxn>
                <a:cxn ang="0">
                  <a:pos x="T2" y="T3"/>
                </a:cxn>
                <a:cxn ang="0">
                  <a:pos x="T4" y="T5"/>
                </a:cxn>
                <a:cxn ang="0">
                  <a:pos x="T6" y="T7"/>
                </a:cxn>
              </a:cxnLst>
              <a:rect l="0" t="0" r="r" b="b"/>
              <a:pathLst>
                <a:path w="593" h="251">
                  <a:moveTo>
                    <a:pt x="296" y="0"/>
                  </a:moveTo>
                  <a:lnTo>
                    <a:pt x="0" y="251"/>
                  </a:lnTo>
                  <a:lnTo>
                    <a:pt x="593" y="251"/>
                  </a:lnTo>
                  <a:lnTo>
                    <a:pt x="296" y="0"/>
                  </a:lnTo>
                  <a:close/>
                </a:path>
              </a:pathLst>
            </a:custGeom>
            <a:solidFill>
              <a:srgbClr val="005AA6"/>
            </a:solidFill>
            <a:ln>
              <a:noFill/>
            </a:ln>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67" name="Freeform 21"/>
            <p:cNvSpPr>
              <a:spLocks/>
            </p:cNvSpPr>
            <p:nvPr/>
          </p:nvSpPr>
          <p:spPr bwMode="auto">
            <a:xfrm>
              <a:off x="5380358" y="3439882"/>
              <a:ext cx="774699" cy="386794"/>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accent1"/>
            </a:solidFill>
            <a:ln>
              <a:noFill/>
            </a:ln>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solidFill>
                    <a:sysClr val="windowText" lastClr="000000"/>
                  </a:solidFill>
                </a:ln>
                <a:solidFill>
                  <a:sysClr val="windowText" lastClr="000000"/>
                </a:solidFill>
                <a:effectLst/>
                <a:uLnTx/>
                <a:uFillTx/>
                <a:latin typeface="Segoe UI"/>
                <a:ea typeface="+mn-ea"/>
                <a:cs typeface="+mn-cs"/>
              </a:endParaRPr>
            </a:p>
          </p:txBody>
        </p:sp>
        <p:sp>
          <p:nvSpPr>
            <p:cNvPr id="268" name="Freeform 21"/>
            <p:cNvSpPr>
              <a:spLocks/>
            </p:cNvSpPr>
            <p:nvPr/>
          </p:nvSpPr>
          <p:spPr bwMode="auto">
            <a:xfrm>
              <a:off x="5380358" y="3439881"/>
              <a:ext cx="774699" cy="315081"/>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rgbClr val="005AA6"/>
            </a:solidFill>
            <a:ln>
              <a:noFill/>
            </a:ln>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grpSp>
      <p:grpSp>
        <p:nvGrpSpPr>
          <p:cNvPr id="269" name="Group 268"/>
          <p:cNvGrpSpPr/>
          <p:nvPr/>
        </p:nvGrpSpPr>
        <p:grpSpPr>
          <a:xfrm>
            <a:off x="5973897" y="3567928"/>
            <a:ext cx="407373" cy="418284"/>
            <a:chOff x="9280311" y="3226495"/>
            <a:chExt cx="747926" cy="766394"/>
          </a:xfrm>
        </p:grpSpPr>
        <p:grpSp>
          <p:nvGrpSpPr>
            <p:cNvPr id="270" name="Group 269"/>
            <p:cNvGrpSpPr/>
            <p:nvPr/>
          </p:nvGrpSpPr>
          <p:grpSpPr>
            <a:xfrm>
              <a:off x="9280311" y="3246389"/>
              <a:ext cx="747926" cy="746500"/>
              <a:chOff x="12965113" y="3141663"/>
              <a:chExt cx="1665287" cy="1662112"/>
            </a:xfrm>
            <a:solidFill>
              <a:srgbClr val="20B093"/>
            </a:solidFill>
          </p:grpSpPr>
          <p:sp>
            <p:nvSpPr>
              <p:cNvPr id="272" name="Freeform 42"/>
              <p:cNvSpPr>
                <a:spLocks/>
              </p:cNvSpPr>
              <p:nvPr/>
            </p:nvSpPr>
            <p:spPr bwMode="auto">
              <a:xfrm>
                <a:off x="139874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73" name="Freeform 43"/>
              <p:cNvSpPr>
                <a:spLocks/>
              </p:cNvSpPr>
              <p:nvPr/>
            </p:nvSpPr>
            <p:spPr bwMode="auto">
              <a:xfrm>
                <a:off x="139874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74" name="Freeform 44"/>
              <p:cNvSpPr>
                <a:spLocks/>
              </p:cNvSpPr>
              <p:nvPr/>
            </p:nvSpPr>
            <p:spPr bwMode="auto">
              <a:xfrm>
                <a:off x="135302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75" name="Freeform 45"/>
              <p:cNvSpPr>
                <a:spLocks/>
              </p:cNvSpPr>
              <p:nvPr/>
            </p:nvSpPr>
            <p:spPr bwMode="auto">
              <a:xfrm>
                <a:off x="13754100" y="3878263"/>
                <a:ext cx="74612" cy="188912"/>
              </a:xfrm>
              <a:custGeom>
                <a:avLst/>
                <a:gdLst>
                  <a:gd name="T0" fmla="*/ 11 w 20"/>
                  <a:gd name="T1" fmla="*/ 0 h 50"/>
                  <a:gd name="T2" fmla="*/ 0 w 20"/>
                  <a:gd name="T3" fmla="*/ 26 h 50"/>
                  <a:gd name="T4" fmla="*/ 11 w 20"/>
                  <a:gd name="T5" fmla="*/ 50 h 50"/>
                  <a:gd name="T6" fmla="*/ 20 w 20"/>
                  <a:gd name="T7" fmla="*/ 25 h 50"/>
                  <a:gd name="T8" fmla="*/ 11 w 20"/>
                  <a:gd name="T9" fmla="*/ 0 h 50"/>
                </a:gdLst>
                <a:ahLst/>
                <a:cxnLst>
                  <a:cxn ang="0">
                    <a:pos x="T0" y="T1"/>
                  </a:cxn>
                  <a:cxn ang="0">
                    <a:pos x="T2" y="T3"/>
                  </a:cxn>
                  <a:cxn ang="0">
                    <a:pos x="T4" y="T5"/>
                  </a:cxn>
                  <a:cxn ang="0">
                    <a:pos x="T6" y="T7"/>
                  </a:cxn>
                  <a:cxn ang="0">
                    <a:pos x="T8" y="T9"/>
                  </a:cxn>
                </a:cxnLst>
                <a:rect l="0" t="0" r="r" b="b"/>
                <a:pathLst>
                  <a:path w="20" h="50">
                    <a:moveTo>
                      <a:pt x="11" y="0"/>
                    </a:moveTo>
                    <a:cubicBezTo>
                      <a:pt x="4" y="0"/>
                      <a:pt x="0" y="8"/>
                      <a:pt x="0" y="26"/>
                    </a:cubicBezTo>
                    <a:cubicBezTo>
                      <a:pt x="0" y="42"/>
                      <a:pt x="4" y="50"/>
                      <a:pt x="11" y="50"/>
                    </a:cubicBezTo>
                    <a:cubicBezTo>
                      <a:pt x="17" y="50"/>
                      <a:pt x="20" y="42"/>
                      <a:pt x="20" y="25"/>
                    </a:cubicBezTo>
                    <a:cubicBezTo>
                      <a:pt x="20" y="8"/>
                      <a:pt x="17" y="0"/>
                      <a:pt x="1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76" name="Freeform 46"/>
              <p:cNvSpPr>
                <a:spLocks/>
              </p:cNvSpPr>
              <p:nvPr/>
            </p:nvSpPr>
            <p:spPr bwMode="auto">
              <a:xfrm>
                <a:off x="132889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77" name="Freeform 47"/>
              <p:cNvSpPr>
                <a:spLocks/>
              </p:cNvSpPr>
              <p:nvPr/>
            </p:nvSpPr>
            <p:spPr bwMode="auto">
              <a:xfrm>
                <a:off x="135302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78" name="Freeform 48"/>
              <p:cNvSpPr>
                <a:spLocks/>
              </p:cNvSpPr>
              <p:nvPr/>
            </p:nvSpPr>
            <p:spPr bwMode="auto">
              <a:xfrm>
                <a:off x="13288963" y="3878263"/>
                <a:ext cx="76200"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79" name="Freeform 49"/>
              <p:cNvSpPr>
                <a:spLocks/>
              </p:cNvSpPr>
              <p:nvPr/>
            </p:nvSpPr>
            <p:spPr bwMode="auto">
              <a:xfrm>
                <a:off x="14230350" y="4267200"/>
                <a:ext cx="74612"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80" name="Freeform 50"/>
              <p:cNvSpPr>
                <a:spLocks noEditPoints="1"/>
              </p:cNvSpPr>
              <p:nvPr/>
            </p:nvSpPr>
            <p:spPr bwMode="auto">
              <a:xfrm>
                <a:off x="12965113" y="3141663"/>
                <a:ext cx="1665287" cy="1662112"/>
              </a:xfrm>
              <a:custGeom>
                <a:avLst/>
                <a:gdLst>
                  <a:gd name="T0" fmla="*/ 441 w 441"/>
                  <a:gd name="T1" fmla="*/ 440 h 440"/>
                  <a:gd name="T2" fmla="*/ 326 w 441"/>
                  <a:gd name="T3" fmla="*/ 89 h 440"/>
                  <a:gd name="T4" fmla="*/ 357 w 441"/>
                  <a:gd name="T5" fmla="*/ 79 h 440"/>
                  <a:gd name="T6" fmla="*/ 341 w 441"/>
                  <a:gd name="T7" fmla="*/ 97 h 440"/>
                  <a:gd name="T8" fmla="*/ 330 w 441"/>
                  <a:gd name="T9" fmla="*/ 102 h 440"/>
                  <a:gd name="T10" fmla="*/ 200 w 441"/>
                  <a:gd name="T11" fmla="*/ 89 h 440"/>
                  <a:gd name="T12" fmla="*/ 232 w 441"/>
                  <a:gd name="T13" fmla="*/ 79 h 440"/>
                  <a:gd name="T14" fmla="*/ 216 w 441"/>
                  <a:gd name="T15" fmla="*/ 97 h 440"/>
                  <a:gd name="T16" fmla="*/ 205 w 441"/>
                  <a:gd name="T17" fmla="*/ 102 h 440"/>
                  <a:gd name="T18" fmla="*/ 77 w 441"/>
                  <a:gd name="T19" fmla="*/ 89 h 440"/>
                  <a:gd name="T20" fmla="*/ 108 w 441"/>
                  <a:gd name="T21" fmla="*/ 79 h 440"/>
                  <a:gd name="T22" fmla="*/ 92 w 441"/>
                  <a:gd name="T23" fmla="*/ 97 h 440"/>
                  <a:gd name="T24" fmla="*/ 81 w 441"/>
                  <a:gd name="T25" fmla="*/ 102 h 440"/>
                  <a:gd name="T26" fmla="*/ 115 w 441"/>
                  <a:gd name="T27" fmla="*/ 351 h 440"/>
                  <a:gd name="T28" fmla="*/ 77 w 441"/>
                  <a:gd name="T29" fmla="*/ 296 h 440"/>
                  <a:gd name="T30" fmla="*/ 115 w 441"/>
                  <a:gd name="T31" fmla="*/ 351 h 440"/>
                  <a:gd name="T32" fmla="*/ 70 w 441"/>
                  <a:gd name="T33" fmla="*/ 221 h 440"/>
                  <a:gd name="T34" fmla="*/ 122 w 441"/>
                  <a:gd name="T35" fmla="*/ 220 h 440"/>
                  <a:gd name="T36" fmla="*/ 159 w 441"/>
                  <a:gd name="T37" fmla="*/ 361 h 440"/>
                  <a:gd name="T38" fmla="*/ 161 w 441"/>
                  <a:gd name="T39" fmla="*/ 286 h 440"/>
                  <a:gd name="T40" fmla="*/ 153 w 441"/>
                  <a:gd name="T41" fmla="*/ 202 h 440"/>
                  <a:gd name="T42" fmla="*/ 141 w 441"/>
                  <a:gd name="T43" fmla="*/ 206 h 440"/>
                  <a:gd name="T44" fmla="*/ 162 w 441"/>
                  <a:gd name="T45" fmla="*/ 182 h 440"/>
                  <a:gd name="T46" fmla="*/ 156 w 441"/>
                  <a:gd name="T47" fmla="*/ 256 h 440"/>
                  <a:gd name="T48" fmla="*/ 179 w 441"/>
                  <a:gd name="T49" fmla="*/ 144 h 440"/>
                  <a:gd name="T50" fmla="*/ 141 w 441"/>
                  <a:gd name="T51" fmla="*/ 89 h 440"/>
                  <a:gd name="T52" fmla="*/ 179 w 441"/>
                  <a:gd name="T53" fmla="*/ 144 h 440"/>
                  <a:gd name="T54" fmla="*/ 216 w 441"/>
                  <a:gd name="T55" fmla="*/ 304 h 440"/>
                  <a:gd name="T56" fmla="*/ 205 w 441"/>
                  <a:gd name="T57" fmla="*/ 309 h 440"/>
                  <a:gd name="T58" fmla="*/ 212 w 441"/>
                  <a:gd name="T59" fmla="*/ 292 h 440"/>
                  <a:gd name="T60" fmla="*/ 232 w 441"/>
                  <a:gd name="T61" fmla="*/ 360 h 440"/>
                  <a:gd name="T62" fmla="*/ 193 w 441"/>
                  <a:gd name="T63" fmla="*/ 221 h 440"/>
                  <a:gd name="T64" fmla="*/ 246 w 441"/>
                  <a:gd name="T65" fmla="*/ 220 h 440"/>
                  <a:gd name="T66" fmla="*/ 280 w 441"/>
                  <a:gd name="T67" fmla="*/ 361 h 440"/>
                  <a:gd name="T68" fmla="*/ 282 w 441"/>
                  <a:gd name="T69" fmla="*/ 286 h 440"/>
                  <a:gd name="T70" fmla="*/ 274 w 441"/>
                  <a:gd name="T71" fmla="*/ 202 h 440"/>
                  <a:gd name="T72" fmla="*/ 262 w 441"/>
                  <a:gd name="T73" fmla="*/ 206 h 440"/>
                  <a:gd name="T74" fmla="*/ 284 w 441"/>
                  <a:gd name="T75" fmla="*/ 182 h 440"/>
                  <a:gd name="T76" fmla="*/ 277 w 441"/>
                  <a:gd name="T77" fmla="*/ 256 h 440"/>
                  <a:gd name="T78" fmla="*/ 300 w 441"/>
                  <a:gd name="T79" fmla="*/ 144 h 440"/>
                  <a:gd name="T80" fmla="*/ 262 w 441"/>
                  <a:gd name="T81" fmla="*/ 89 h 440"/>
                  <a:gd name="T82" fmla="*/ 300 w 441"/>
                  <a:gd name="T83" fmla="*/ 144 h 440"/>
                  <a:gd name="T84" fmla="*/ 319 w 441"/>
                  <a:gd name="T85" fmla="*/ 325 h 440"/>
                  <a:gd name="T86" fmla="*/ 371 w 441"/>
                  <a:gd name="T87" fmla="*/ 323 h 440"/>
                  <a:gd name="T88" fmla="*/ 345 w 441"/>
                  <a:gd name="T89" fmla="*/ 258 h 440"/>
                  <a:gd name="T90" fmla="*/ 346 w 441"/>
                  <a:gd name="T91" fmla="*/ 1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440">
                    <a:moveTo>
                      <a:pt x="0" y="0"/>
                    </a:moveTo>
                    <a:cubicBezTo>
                      <a:pt x="0" y="440"/>
                      <a:pt x="0" y="440"/>
                      <a:pt x="0" y="440"/>
                    </a:cubicBezTo>
                    <a:cubicBezTo>
                      <a:pt x="441" y="440"/>
                      <a:pt x="441" y="440"/>
                      <a:pt x="441" y="440"/>
                    </a:cubicBezTo>
                    <a:cubicBezTo>
                      <a:pt x="441" y="0"/>
                      <a:pt x="441" y="0"/>
                      <a:pt x="441" y="0"/>
                    </a:cubicBezTo>
                    <a:lnTo>
                      <a:pt x="0" y="0"/>
                    </a:lnTo>
                    <a:close/>
                    <a:moveTo>
                      <a:pt x="326" y="89"/>
                    </a:moveTo>
                    <a:cubicBezTo>
                      <a:pt x="330" y="88"/>
                      <a:pt x="334" y="87"/>
                      <a:pt x="338" y="85"/>
                    </a:cubicBezTo>
                    <a:cubicBezTo>
                      <a:pt x="341" y="83"/>
                      <a:pt x="345" y="81"/>
                      <a:pt x="348" y="79"/>
                    </a:cubicBezTo>
                    <a:cubicBezTo>
                      <a:pt x="357" y="79"/>
                      <a:pt x="357" y="79"/>
                      <a:pt x="357" y="79"/>
                    </a:cubicBezTo>
                    <a:cubicBezTo>
                      <a:pt x="357" y="153"/>
                      <a:pt x="357" y="153"/>
                      <a:pt x="357" y="153"/>
                    </a:cubicBezTo>
                    <a:cubicBezTo>
                      <a:pt x="341" y="153"/>
                      <a:pt x="341" y="153"/>
                      <a:pt x="341" y="153"/>
                    </a:cubicBezTo>
                    <a:cubicBezTo>
                      <a:pt x="341" y="97"/>
                      <a:pt x="341" y="97"/>
                      <a:pt x="341" y="97"/>
                    </a:cubicBezTo>
                    <a:cubicBezTo>
                      <a:pt x="340" y="97"/>
                      <a:pt x="339" y="98"/>
                      <a:pt x="338" y="99"/>
                    </a:cubicBezTo>
                    <a:cubicBezTo>
                      <a:pt x="337" y="100"/>
                      <a:pt x="336" y="100"/>
                      <a:pt x="334" y="101"/>
                    </a:cubicBezTo>
                    <a:cubicBezTo>
                      <a:pt x="333" y="101"/>
                      <a:pt x="332" y="102"/>
                      <a:pt x="330" y="102"/>
                    </a:cubicBezTo>
                    <a:cubicBezTo>
                      <a:pt x="329" y="102"/>
                      <a:pt x="327" y="103"/>
                      <a:pt x="326" y="103"/>
                    </a:cubicBezTo>
                    <a:lnTo>
                      <a:pt x="326" y="89"/>
                    </a:lnTo>
                    <a:close/>
                    <a:moveTo>
                      <a:pt x="200" y="89"/>
                    </a:moveTo>
                    <a:cubicBezTo>
                      <a:pt x="204" y="88"/>
                      <a:pt x="208" y="87"/>
                      <a:pt x="212" y="85"/>
                    </a:cubicBezTo>
                    <a:cubicBezTo>
                      <a:pt x="216" y="83"/>
                      <a:pt x="219" y="81"/>
                      <a:pt x="222" y="79"/>
                    </a:cubicBezTo>
                    <a:cubicBezTo>
                      <a:pt x="232" y="79"/>
                      <a:pt x="232" y="79"/>
                      <a:pt x="232" y="79"/>
                    </a:cubicBezTo>
                    <a:cubicBezTo>
                      <a:pt x="232" y="153"/>
                      <a:pt x="232" y="153"/>
                      <a:pt x="232" y="153"/>
                    </a:cubicBezTo>
                    <a:cubicBezTo>
                      <a:pt x="216" y="153"/>
                      <a:pt x="216" y="153"/>
                      <a:pt x="216" y="153"/>
                    </a:cubicBezTo>
                    <a:cubicBezTo>
                      <a:pt x="216" y="97"/>
                      <a:pt x="216" y="97"/>
                      <a:pt x="216" y="97"/>
                    </a:cubicBezTo>
                    <a:cubicBezTo>
                      <a:pt x="215" y="97"/>
                      <a:pt x="214" y="98"/>
                      <a:pt x="213" y="99"/>
                    </a:cubicBezTo>
                    <a:cubicBezTo>
                      <a:pt x="211" y="100"/>
                      <a:pt x="210" y="100"/>
                      <a:pt x="209" y="101"/>
                    </a:cubicBezTo>
                    <a:cubicBezTo>
                      <a:pt x="207" y="101"/>
                      <a:pt x="206" y="102"/>
                      <a:pt x="205" y="102"/>
                    </a:cubicBezTo>
                    <a:cubicBezTo>
                      <a:pt x="203" y="102"/>
                      <a:pt x="202" y="103"/>
                      <a:pt x="200" y="103"/>
                    </a:cubicBezTo>
                    <a:lnTo>
                      <a:pt x="200" y="89"/>
                    </a:lnTo>
                    <a:close/>
                    <a:moveTo>
                      <a:pt x="77" y="89"/>
                    </a:moveTo>
                    <a:cubicBezTo>
                      <a:pt x="81" y="88"/>
                      <a:pt x="85" y="87"/>
                      <a:pt x="89" y="85"/>
                    </a:cubicBezTo>
                    <a:cubicBezTo>
                      <a:pt x="92" y="83"/>
                      <a:pt x="95" y="81"/>
                      <a:pt x="98" y="79"/>
                    </a:cubicBezTo>
                    <a:cubicBezTo>
                      <a:pt x="108" y="79"/>
                      <a:pt x="108" y="79"/>
                      <a:pt x="108" y="79"/>
                    </a:cubicBezTo>
                    <a:cubicBezTo>
                      <a:pt x="108" y="153"/>
                      <a:pt x="108" y="153"/>
                      <a:pt x="108" y="153"/>
                    </a:cubicBezTo>
                    <a:cubicBezTo>
                      <a:pt x="92" y="153"/>
                      <a:pt x="92" y="153"/>
                      <a:pt x="92" y="153"/>
                    </a:cubicBezTo>
                    <a:cubicBezTo>
                      <a:pt x="92" y="97"/>
                      <a:pt x="92" y="97"/>
                      <a:pt x="92" y="97"/>
                    </a:cubicBezTo>
                    <a:cubicBezTo>
                      <a:pt x="91" y="97"/>
                      <a:pt x="90" y="98"/>
                      <a:pt x="89" y="99"/>
                    </a:cubicBezTo>
                    <a:cubicBezTo>
                      <a:pt x="88" y="100"/>
                      <a:pt x="87" y="100"/>
                      <a:pt x="85" y="101"/>
                    </a:cubicBezTo>
                    <a:cubicBezTo>
                      <a:pt x="84" y="101"/>
                      <a:pt x="83" y="102"/>
                      <a:pt x="81" y="102"/>
                    </a:cubicBezTo>
                    <a:cubicBezTo>
                      <a:pt x="80" y="102"/>
                      <a:pt x="78" y="103"/>
                      <a:pt x="77" y="103"/>
                    </a:cubicBezTo>
                    <a:lnTo>
                      <a:pt x="77" y="89"/>
                    </a:lnTo>
                    <a:close/>
                    <a:moveTo>
                      <a:pt x="115" y="351"/>
                    </a:moveTo>
                    <a:cubicBezTo>
                      <a:pt x="111" y="358"/>
                      <a:pt x="104" y="361"/>
                      <a:pt x="95" y="361"/>
                    </a:cubicBezTo>
                    <a:cubicBezTo>
                      <a:pt x="78" y="361"/>
                      <a:pt x="70" y="349"/>
                      <a:pt x="70" y="325"/>
                    </a:cubicBezTo>
                    <a:cubicBezTo>
                      <a:pt x="70" y="312"/>
                      <a:pt x="72" y="303"/>
                      <a:pt x="77" y="296"/>
                    </a:cubicBezTo>
                    <a:cubicBezTo>
                      <a:pt x="81" y="289"/>
                      <a:pt x="88" y="286"/>
                      <a:pt x="97" y="286"/>
                    </a:cubicBezTo>
                    <a:cubicBezTo>
                      <a:pt x="114" y="286"/>
                      <a:pt x="122" y="298"/>
                      <a:pt x="122" y="323"/>
                    </a:cubicBezTo>
                    <a:cubicBezTo>
                      <a:pt x="122" y="335"/>
                      <a:pt x="120" y="345"/>
                      <a:pt x="115" y="351"/>
                    </a:cubicBezTo>
                    <a:close/>
                    <a:moveTo>
                      <a:pt x="115" y="248"/>
                    </a:moveTo>
                    <a:cubicBezTo>
                      <a:pt x="111" y="254"/>
                      <a:pt x="104" y="258"/>
                      <a:pt x="95" y="258"/>
                    </a:cubicBezTo>
                    <a:cubicBezTo>
                      <a:pt x="78" y="258"/>
                      <a:pt x="70" y="245"/>
                      <a:pt x="70" y="221"/>
                    </a:cubicBezTo>
                    <a:cubicBezTo>
                      <a:pt x="70" y="209"/>
                      <a:pt x="72" y="199"/>
                      <a:pt x="77" y="192"/>
                    </a:cubicBezTo>
                    <a:cubicBezTo>
                      <a:pt x="81" y="186"/>
                      <a:pt x="88" y="183"/>
                      <a:pt x="97" y="183"/>
                    </a:cubicBezTo>
                    <a:cubicBezTo>
                      <a:pt x="114" y="183"/>
                      <a:pt x="122" y="195"/>
                      <a:pt x="122" y="220"/>
                    </a:cubicBezTo>
                    <a:cubicBezTo>
                      <a:pt x="122" y="232"/>
                      <a:pt x="120" y="241"/>
                      <a:pt x="115" y="248"/>
                    </a:cubicBezTo>
                    <a:close/>
                    <a:moveTo>
                      <a:pt x="179" y="351"/>
                    </a:moveTo>
                    <a:cubicBezTo>
                      <a:pt x="175" y="358"/>
                      <a:pt x="168" y="361"/>
                      <a:pt x="159" y="361"/>
                    </a:cubicBezTo>
                    <a:cubicBezTo>
                      <a:pt x="142" y="361"/>
                      <a:pt x="134" y="349"/>
                      <a:pt x="134" y="325"/>
                    </a:cubicBezTo>
                    <a:cubicBezTo>
                      <a:pt x="134" y="312"/>
                      <a:pt x="136" y="303"/>
                      <a:pt x="141" y="296"/>
                    </a:cubicBezTo>
                    <a:cubicBezTo>
                      <a:pt x="145" y="289"/>
                      <a:pt x="152" y="286"/>
                      <a:pt x="161" y="286"/>
                    </a:cubicBezTo>
                    <a:cubicBezTo>
                      <a:pt x="178" y="286"/>
                      <a:pt x="186" y="298"/>
                      <a:pt x="186" y="323"/>
                    </a:cubicBezTo>
                    <a:cubicBezTo>
                      <a:pt x="186" y="335"/>
                      <a:pt x="184" y="345"/>
                      <a:pt x="179" y="351"/>
                    </a:cubicBezTo>
                    <a:close/>
                    <a:moveTo>
                      <a:pt x="153" y="202"/>
                    </a:moveTo>
                    <a:cubicBezTo>
                      <a:pt x="152" y="203"/>
                      <a:pt x="151" y="204"/>
                      <a:pt x="149" y="204"/>
                    </a:cubicBezTo>
                    <a:cubicBezTo>
                      <a:pt x="148" y="205"/>
                      <a:pt x="147" y="205"/>
                      <a:pt x="145" y="206"/>
                    </a:cubicBezTo>
                    <a:cubicBezTo>
                      <a:pt x="144" y="206"/>
                      <a:pt x="142" y="206"/>
                      <a:pt x="141" y="206"/>
                    </a:cubicBezTo>
                    <a:cubicBezTo>
                      <a:pt x="141" y="193"/>
                      <a:pt x="141" y="193"/>
                      <a:pt x="141" y="193"/>
                    </a:cubicBezTo>
                    <a:cubicBezTo>
                      <a:pt x="145" y="192"/>
                      <a:pt x="149" y="190"/>
                      <a:pt x="153" y="188"/>
                    </a:cubicBezTo>
                    <a:cubicBezTo>
                      <a:pt x="156" y="186"/>
                      <a:pt x="160" y="184"/>
                      <a:pt x="162" y="182"/>
                    </a:cubicBezTo>
                    <a:cubicBezTo>
                      <a:pt x="172" y="182"/>
                      <a:pt x="172" y="182"/>
                      <a:pt x="172" y="182"/>
                    </a:cubicBezTo>
                    <a:cubicBezTo>
                      <a:pt x="172" y="256"/>
                      <a:pt x="172" y="256"/>
                      <a:pt x="172" y="256"/>
                    </a:cubicBezTo>
                    <a:cubicBezTo>
                      <a:pt x="156" y="256"/>
                      <a:pt x="156" y="256"/>
                      <a:pt x="156" y="256"/>
                    </a:cubicBezTo>
                    <a:cubicBezTo>
                      <a:pt x="156" y="200"/>
                      <a:pt x="156" y="200"/>
                      <a:pt x="156" y="200"/>
                    </a:cubicBezTo>
                    <a:cubicBezTo>
                      <a:pt x="155" y="201"/>
                      <a:pt x="154" y="202"/>
                      <a:pt x="153" y="202"/>
                    </a:cubicBezTo>
                    <a:close/>
                    <a:moveTo>
                      <a:pt x="179" y="144"/>
                    </a:moveTo>
                    <a:cubicBezTo>
                      <a:pt x="175" y="151"/>
                      <a:pt x="168" y="154"/>
                      <a:pt x="159" y="154"/>
                    </a:cubicBezTo>
                    <a:cubicBezTo>
                      <a:pt x="142" y="154"/>
                      <a:pt x="134" y="142"/>
                      <a:pt x="134" y="118"/>
                    </a:cubicBezTo>
                    <a:cubicBezTo>
                      <a:pt x="134" y="105"/>
                      <a:pt x="136" y="96"/>
                      <a:pt x="141" y="89"/>
                    </a:cubicBezTo>
                    <a:cubicBezTo>
                      <a:pt x="145" y="82"/>
                      <a:pt x="152" y="79"/>
                      <a:pt x="161" y="79"/>
                    </a:cubicBezTo>
                    <a:cubicBezTo>
                      <a:pt x="178" y="79"/>
                      <a:pt x="186" y="91"/>
                      <a:pt x="186" y="116"/>
                    </a:cubicBezTo>
                    <a:cubicBezTo>
                      <a:pt x="186" y="128"/>
                      <a:pt x="184" y="138"/>
                      <a:pt x="179" y="144"/>
                    </a:cubicBezTo>
                    <a:close/>
                    <a:moveTo>
                      <a:pt x="232" y="360"/>
                    </a:moveTo>
                    <a:cubicBezTo>
                      <a:pt x="216" y="360"/>
                      <a:pt x="216" y="360"/>
                      <a:pt x="216" y="360"/>
                    </a:cubicBezTo>
                    <a:cubicBezTo>
                      <a:pt x="216" y="304"/>
                      <a:pt x="216" y="304"/>
                      <a:pt x="216" y="304"/>
                    </a:cubicBezTo>
                    <a:cubicBezTo>
                      <a:pt x="215" y="304"/>
                      <a:pt x="214" y="305"/>
                      <a:pt x="213" y="306"/>
                    </a:cubicBezTo>
                    <a:cubicBezTo>
                      <a:pt x="211" y="307"/>
                      <a:pt x="210" y="307"/>
                      <a:pt x="209" y="308"/>
                    </a:cubicBezTo>
                    <a:cubicBezTo>
                      <a:pt x="207" y="308"/>
                      <a:pt x="206" y="309"/>
                      <a:pt x="205" y="309"/>
                    </a:cubicBezTo>
                    <a:cubicBezTo>
                      <a:pt x="203" y="310"/>
                      <a:pt x="202" y="310"/>
                      <a:pt x="200" y="310"/>
                    </a:cubicBezTo>
                    <a:cubicBezTo>
                      <a:pt x="200" y="297"/>
                      <a:pt x="200" y="297"/>
                      <a:pt x="200" y="297"/>
                    </a:cubicBezTo>
                    <a:cubicBezTo>
                      <a:pt x="204" y="295"/>
                      <a:pt x="208" y="294"/>
                      <a:pt x="212" y="292"/>
                    </a:cubicBezTo>
                    <a:cubicBezTo>
                      <a:pt x="216" y="290"/>
                      <a:pt x="219" y="288"/>
                      <a:pt x="222" y="286"/>
                    </a:cubicBezTo>
                    <a:cubicBezTo>
                      <a:pt x="232" y="286"/>
                      <a:pt x="232" y="286"/>
                      <a:pt x="232" y="286"/>
                    </a:cubicBezTo>
                    <a:lnTo>
                      <a:pt x="232" y="360"/>
                    </a:lnTo>
                    <a:close/>
                    <a:moveTo>
                      <a:pt x="239" y="248"/>
                    </a:moveTo>
                    <a:cubicBezTo>
                      <a:pt x="234" y="254"/>
                      <a:pt x="228" y="258"/>
                      <a:pt x="219" y="258"/>
                    </a:cubicBezTo>
                    <a:cubicBezTo>
                      <a:pt x="202" y="258"/>
                      <a:pt x="193" y="245"/>
                      <a:pt x="193" y="221"/>
                    </a:cubicBezTo>
                    <a:cubicBezTo>
                      <a:pt x="193" y="209"/>
                      <a:pt x="195" y="199"/>
                      <a:pt x="200" y="192"/>
                    </a:cubicBezTo>
                    <a:cubicBezTo>
                      <a:pt x="205" y="186"/>
                      <a:pt x="212" y="183"/>
                      <a:pt x="220" y="183"/>
                    </a:cubicBezTo>
                    <a:cubicBezTo>
                      <a:pt x="237" y="183"/>
                      <a:pt x="246" y="195"/>
                      <a:pt x="246" y="220"/>
                    </a:cubicBezTo>
                    <a:cubicBezTo>
                      <a:pt x="246" y="232"/>
                      <a:pt x="243" y="241"/>
                      <a:pt x="239" y="248"/>
                    </a:cubicBezTo>
                    <a:close/>
                    <a:moveTo>
                      <a:pt x="300" y="351"/>
                    </a:moveTo>
                    <a:cubicBezTo>
                      <a:pt x="296" y="358"/>
                      <a:pt x="289" y="361"/>
                      <a:pt x="280" y="361"/>
                    </a:cubicBezTo>
                    <a:cubicBezTo>
                      <a:pt x="263" y="361"/>
                      <a:pt x="255" y="349"/>
                      <a:pt x="255" y="325"/>
                    </a:cubicBezTo>
                    <a:cubicBezTo>
                      <a:pt x="255" y="312"/>
                      <a:pt x="257" y="303"/>
                      <a:pt x="262" y="296"/>
                    </a:cubicBezTo>
                    <a:cubicBezTo>
                      <a:pt x="266" y="289"/>
                      <a:pt x="273" y="286"/>
                      <a:pt x="282" y="286"/>
                    </a:cubicBezTo>
                    <a:cubicBezTo>
                      <a:pt x="299" y="286"/>
                      <a:pt x="307" y="298"/>
                      <a:pt x="307" y="323"/>
                    </a:cubicBezTo>
                    <a:cubicBezTo>
                      <a:pt x="307" y="335"/>
                      <a:pt x="305" y="345"/>
                      <a:pt x="300" y="351"/>
                    </a:cubicBezTo>
                    <a:close/>
                    <a:moveTo>
                      <a:pt x="274" y="202"/>
                    </a:moveTo>
                    <a:cubicBezTo>
                      <a:pt x="273" y="203"/>
                      <a:pt x="272" y="204"/>
                      <a:pt x="270" y="204"/>
                    </a:cubicBezTo>
                    <a:cubicBezTo>
                      <a:pt x="269" y="205"/>
                      <a:pt x="268" y="205"/>
                      <a:pt x="266" y="206"/>
                    </a:cubicBezTo>
                    <a:cubicBezTo>
                      <a:pt x="265" y="206"/>
                      <a:pt x="263" y="206"/>
                      <a:pt x="262" y="206"/>
                    </a:cubicBezTo>
                    <a:cubicBezTo>
                      <a:pt x="262" y="193"/>
                      <a:pt x="262" y="193"/>
                      <a:pt x="262" y="193"/>
                    </a:cubicBezTo>
                    <a:cubicBezTo>
                      <a:pt x="266" y="192"/>
                      <a:pt x="270" y="190"/>
                      <a:pt x="274" y="188"/>
                    </a:cubicBezTo>
                    <a:cubicBezTo>
                      <a:pt x="277" y="186"/>
                      <a:pt x="281" y="184"/>
                      <a:pt x="284" y="182"/>
                    </a:cubicBezTo>
                    <a:cubicBezTo>
                      <a:pt x="293" y="182"/>
                      <a:pt x="293" y="182"/>
                      <a:pt x="293" y="182"/>
                    </a:cubicBezTo>
                    <a:cubicBezTo>
                      <a:pt x="293" y="256"/>
                      <a:pt x="293" y="256"/>
                      <a:pt x="293" y="256"/>
                    </a:cubicBezTo>
                    <a:cubicBezTo>
                      <a:pt x="277" y="256"/>
                      <a:pt x="277" y="256"/>
                      <a:pt x="277" y="256"/>
                    </a:cubicBezTo>
                    <a:cubicBezTo>
                      <a:pt x="277" y="200"/>
                      <a:pt x="277" y="200"/>
                      <a:pt x="277" y="200"/>
                    </a:cubicBezTo>
                    <a:cubicBezTo>
                      <a:pt x="276" y="201"/>
                      <a:pt x="275" y="202"/>
                      <a:pt x="274" y="202"/>
                    </a:cubicBezTo>
                    <a:close/>
                    <a:moveTo>
                      <a:pt x="300" y="144"/>
                    </a:moveTo>
                    <a:cubicBezTo>
                      <a:pt x="296" y="151"/>
                      <a:pt x="289" y="154"/>
                      <a:pt x="280" y="154"/>
                    </a:cubicBezTo>
                    <a:cubicBezTo>
                      <a:pt x="263" y="154"/>
                      <a:pt x="255" y="142"/>
                      <a:pt x="255" y="118"/>
                    </a:cubicBezTo>
                    <a:cubicBezTo>
                      <a:pt x="255" y="105"/>
                      <a:pt x="257" y="96"/>
                      <a:pt x="262" y="89"/>
                    </a:cubicBezTo>
                    <a:cubicBezTo>
                      <a:pt x="266" y="82"/>
                      <a:pt x="273" y="79"/>
                      <a:pt x="282" y="79"/>
                    </a:cubicBezTo>
                    <a:cubicBezTo>
                      <a:pt x="299" y="79"/>
                      <a:pt x="307" y="91"/>
                      <a:pt x="307" y="116"/>
                    </a:cubicBezTo>
                    <a:cubicBezTo>
                      <a:pt x="307" y="128"/>
                      <a:pt x="305" y="138"/>
                      <a:pt x="300" y="144"/>
                    </a:cubicBezTo>
                    <a:close/>
                    <a:moveTo>
                      <a:pt x="364" y="351"/>
                    </a:moveTo>
                    <a:cubicBezTo>
                      <a:pt x="360" y="358"/>
                      <a:pt x="353" y="361"/>
                      <a:pt x="345" y="361"/>
                    </a:cubicBezTo>
                    <a:cubicBezTo>
                      <a:pt x="327" y="361"/>
                      <a:pt x="319" y="349"/>
                      <a:pt x="319" y="325"/>
                    </a:cubicBezTo>
                    <a:cubicBezTo>
                      <a:pt x="319" y="312"/>
                      <a:pt x="321" y="303"/>
                      <a:pt x="326" y="296"/>
                    </a:cubicBezTo>
                    <a:cubicBezTo>
                      <a:pt x="330" y="289"/>
                      <a:pt x="337" y="286"/>
                      <a:pt x="346" y="286"/>
                    </a:cubicBezTo>
                    <a:cubicBezTo>
                      <a:pt x="363" y="286"/>
                      <a:pt x="371" y="298"/>
                      <a:pt x="371" y="323"/>
                    </a:cubicBezTo>
                    <a:cubicBezTo>
                      <a:pt x="371" y="335"/>
                      <a:pt x="369" y="345"/>
                      <a:pt x="364" y="351"/>
                    </a:cubicBezTo>
                    <a:close/>
                    <a:moveTo>
                      <a:pt x="364" y="248"/>
                    </a:moveTo>
                    <a:cubicBezTo>
                      <a:pt x="360" y="254"/>
                      <a:pt x="353" y="258"/>
                      <a:pt x="345" y="258"/>
                    </a:cubicBezTo>
                    <a:cubicBezTo>
                      <a:pt x="327" y="258"/>
                      <a:pt x="319" y="245"/>
                      <a:pt x="319" y="221"/>
                    </a:cubicBezTo>
                    <a:cubicBezTo>
                      <a:pt x="319" y="209"/>
                      <a:pt x="321" y="199"/>
                      <a:pt x="326" y="192"/>
                    </a:cubicBezTo>
                    <a:cubicBezTo>
                      <a:pt x="330" y="186"/>
                      <a:pt x="337" y="183"/>
                      <a:pt x="346" y="183"/>
                    </a:cubicBezTo>
                    <a:cubicBezTo>
                      <a:pt x="363" y="183"/>
                      <a:pt x="371" y="195"/>
                      <a:pt x="371" y="220"/>
                    </a:cubicBezTo>
                    <a:cubicBezTo>
                      <a:pt x="371" y="232"/>
                      <a:pt x="369" y="241"/>
                      <a:pt x="364" y="2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81" name="Freeform 51"/>
              <p:cNvSpPr>
                <a:spLocks/>
              </p:cNvSpPr>
              <p:nvPr/>
            </p:nvSpPr>
            <p:spPr bwMode="auto">
              <a:xfrm>
                <a:off x="14230350" y="3878263"/>
                <a:ext cx="74612"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latin typeface="Segoe UI"/>
                  <a:ea typeface="+mn-ea"/>
                  <a:cs typeface="+mn-cs"/>
                </a:endParaRPr>
              </a:p>
            </p:txBody>
          </p:sp>
        </p:grpSp>
        <p:sp>
          <p:nvSpPr>
            <p:cNvPr id="271" name="Right Triangle 270"/>
            <p:cNvSpPr/>
            <p:nvPr/>
          </p:nvSpPr>
          <p:spPr bwMode="auto">
            <a:xfrm rot="5400000">
              <a:off x="9290445" y="3226495"/>
              <a:ext cx="666178" cy="666178"/>
            </a:xfrm>
            <a:prstGeom prst="rtTriangle">
              <a:avLst/>
            </a:prstGeom>
            <a:solidFill>
              <a:schemeClr val="bg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rtl="0" eaLnBrk="1" fontAlgn="base" latinLnBrk="0" hangingPunct="1">
                <a:lnSpc>
                  <a:spcPct val="100000"/>
                </a:lnSpc>
                <a:spcBef>
                  <a:spcPct val="0"/>
                </a:spcBef>
                <a:spcAft>
                  <a:spcPct val="0"/>
                </a:spcAft>
                <a:buClrTx/>
                <a:buSzTx/>
                <a:buFontTx/>
                <a:buNone/>
                <a:tabLst/>
                <a:defRPr/>
              </a:pPr>
              <a:endParaRPr kumimoji="0" lang="en-US" sz="204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cxnSp>
        <p:nvCxnSpPr>
          <p:cNvPr id="282" name="Straight Arrow Connector 281"/>
          <p:cNvCxnSpPr/>
          <p:nvPr/>
        </p:nvCxnSpPr>
        <p:spPr>
          <a:xfrm>
            <a:off x="3650523" y="5392335"/>
            <a:ext cx="327949" cy="4743"/>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283" name="Picture 2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76808" y="4919389"/>
            <a:ext cx="1487052" cy="1487052"/>
          </a:xfrm>
          <a:prstGeom prst="rect">
            <a:avLst/>
          </a:prstGeom>
        </p:spPr>
      </p:pic>
      <p:grpSp>
        <p:nvGrpSpPr>
          <p:cNvPr id="284" name="Group 283"/>
          <p:cNvGrpSpPr/>
          <p:nvPr/>
        </p:nvGrpSpPr>
        <p:grpSpPr>
          <a:xfrm>
            <a:off x="3266418" y="3420085"/>
            <a:ext cx="482843" cy="482843"/>
            <a:chOff x="2315881" y="3972120"/>
            <a:chExt cx="487472" cy="487472"/>
          </a:xfrm>
        </p:grpSpPr>
        <p:sp>
          <p:nvSpPr>
            <p:cNvPr id="285" name="Oval 284"/>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pic>
          <p:nvPicPr>
            <p:cNvPr id="286" name="Picture 2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grpSp>
        <p:nvGrpSpPr>
          <p:cNvPr id="287" name="Group 286"/>
          <p:cNvGrpSpPr/>
          <p:nvPr/>
        </p:nvGrpSpPr>
        <p:grpSpPr>
          <a:xfrm>
            <a:off x="1223317" y="4734597"/>
            <a:ext cx="1038629" cy="1475880"/>
            <a:chOff x="4410437" y="5171160"/>
            <a:chExt cx="871463" cy="1238332"/>
          </a:xfrm>
        </p:grpSpPr>
        <p:sp>
          <p:nvSpPr>
            <p:cNvPr id="288" name="Rectangle 14"/>
            <p:cNvSpPr>
              <a:spLocks noChangeArrowheads="1"/>
            </p:cNvSpPr>
            <p:nvPr/>
          </p:nvSpPr>
          <p:spPr bwMode="auto">
            <a:xfrm>
              <a:off x="4741879" y="5239734"/>
              <a:ext cx="540021"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89"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0"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1"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2"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3"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4"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5"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6"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7"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8"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299"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0"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1"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2"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3"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4"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5"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6"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7"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8"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09"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0"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1"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2"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3"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4"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5"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6"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7"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8"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19"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20"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21"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sp>
          <p:nvSpPr>
            <p:cNvPr id="322"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323" name="Group 322"/>
          <p:cNvGrpSpPr/>
          <p:nvPr/>
        </p:nvGrpSpPr>
        <p:grpSpPr>
          <a:xfrm rot="17847154">
            <a:off x="7275313" y="1892576"/>
            <a:ext cx="1100985" cy="2638868"/>
            <a:chOff x="35529" y="1014833"/>
            <a:chExt cx="825093" cy="2728978"/>
          </a:xfrm>
        </p:grpSpPr>
        <p:cxnSp>
          <p:nvCxnSpPr>
            <p:cNvPr id="324" name="Straight Arrow Connector 323"/>
            <p:cNvCxnSpPr/>
            <p:nvPr/>
          </p:nvCxnSpPr>
          <p:spPr>
            <a:xfrm rot="3530179">
              <a:off x="-973575" y="2032833"/>
              <a:ext cx="2720082" cy="70187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rot="3530179" flipH="1" flipV="1">
              <a:off x="-850940" y="2024547"/>
              <a:ext cx="2721275" cy="701848"/>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rot="16200000">
            <a:off x="7010650" y="3384869"/>
            <a:ext cx="179277" cy="4268075"/>
            <a:chOff x="332777" y="49729"/>
            <a:chExt cx="134352" cy="2928820"/>
          </a:xfrm>
        </p:grpSpPr>
        <p:cxnSp>
          <p:nvCxnSpPr>
            <p:cNvPr id="327" name="Straight Arrow Connector 326"/>
            <p:cNvCxnSpPr/>
            <p:nvPr/>
          </p:nvCxnSpPr>
          <p:spPr>
            <a:xfrm rot="5400000">
              <a:off x="-1114229" y="1531544"/>
              <a:ext cx="2894011" cy="0"/>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p:nvPr/>
          </p:nvCxnSpPr>
          <p:spPr>
            <a:xfrm rot="5400000" flipH="1">
              <a:off x="-991585" y="1508443"/>
              <a:ext cx="2917428" cy="0"/>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493990" y="2943043"/>
            <a:ext cx="532298" cy="532298"/>
            <a:chOff x="2315881" y="3972120"/>
            <a:chExt cx="487472" cy="487472"/>
          </a:xfrm>
        </p:grpSpPr>
        <p:sp>
          <p:nvSpPr>
            <p:cNvPr id="330" name="Oval 329"/>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pic>
          <p:nvPicPr>
            <p:cNvPr id="331" name="Picture 3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grpSp>
        <p:nvGrpSpPr>
          <p:cNvPr id="332" name="Group 331"/>
          <p:cNvGrpSpPr/>
          <p:nvPr/>
        </p:nvGrpSpPr>
        <p:grpSpPr>
          <a:xfrm>
            <a:off x="6808130" y="5285619"/>
            <a:ext cx="482843" cy="482843"/>
            <a:chOff x="2315881" y="3972120"/>
            <a:chExt cx="487472" cy="487472"/>
          </a:xfrm>
        </p:grpSpPr>
        <p:sp>
          <p:nvSpPr>
            <p:cNvPr id="333" name="Oval 332"/>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rtl="0"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rgbClr val="505050"/>
                </a:solidFill>
                <a:effectLst/>
                <a:uLnTx/>
                <a:uFillTx/>
                <a:latin typeface="Calibri" panose="020F0502020204030204"/>
                <a:ea typeface="+mn-ea"/>
                <a:cs typeface="+mn-cs"/>
              </a:endParaRPr>
            </a:p>
          </p:txBody>
        </p:sp>
        <p:pic>
          <p:nvPicPr>
            <p:cNvPr id="334" name="Picture 3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sp>
        <p:nvSpPr>
          <p:cNvPr id="335" name="Oval 334"/>
          <p:cNvSpPr/>
          <p:nvPr/>
        </p:nvSpPr>
        <p:spPr bwMode="auto">
          <a:xfrm>
            <a:off x="10238435" y="2489102"/>
            <a:ext cx="601462" cy="60146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336" name="Picture 335"/>
          <p:cNvPicPr>
            <a:picLocks noChangeAspect="1"/>
          </p:cNvPicPr>
          <p:nvPr/>
        </p:nvPicPr>
        <p:blipFill>
          <a:blip r:embed="rId16"/>
          <a:stretch>
            <a:fillRect/>
          </a:stretch>
        </p:blipFill>
        <p:spPr>
          <a:xfrm>
            <a:off x="10362296" y="2618717"/>
            <a:ext cx="341678" cy="389354"/>
          </a:xfrm>
          <a:prstGeom prst="rect">
            <a:avLst/>
          </a:prstGeom>
        </p:spPr>
      </p:pic>
    </p:spTree>
    <p:extLst>
      <p:ext uri="{BB962C8B-B14F-4D97-AF65-F5344CB8AC3E}">
        <p14:creationId xmlns:p14="http://schemas.microsoft.com/office/powerpoint/2010/main" val="2035119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1" y="-37847"/>
            <a:ext cx="12485403" cy="7032372"/>
          </a:xfrm>
          <a:prstGeom prst="rect">
            <a:avLst/>
          </a:prstGeom>
          <a:solidFill>
            <a:schemeClr val="bg1">
              <a:lumMod val="9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5" name="Oval 14"/>
          <p:cNvSpPr/>
          <p:nvPr/>
        </p:nvSpPr>
        <p:spPr bwMode="auto">
          <a:xfrm>
            <a:off x="4275313" y="-364816"/>
            <a:ext cx="7783903" cy="7705090"/>
          </a:xfrm>
          <a:prstGeom prst="ellipse">
            <a:avLst/>
          </a:prstGeom>
          <a:solidFill>
            <a:schemeClr val="bg1">
              <a:lumMod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14" name="Group 13"/>
          <p:cNvGrpSpPr/>
          <p:nvPr/>
        </p:nvGrpSpPr>
        <p:grpSpPr>
          <a:xfrm>
            <a:off x="3748638" y="-621755"/>
            <a:ext cx="8545502" cy="8218967"/>
            <a:chOff x="2685746" y="-1447800"/>
            <a:chExt cx="13468654" cy="12954000"/>
          </a:xfrm>
        </p:grpSpPr>
        <p:pic>
          <p:nvPicPr>
            <p:cNvPr id="7" name="Picture 6"/>
            <p:cNvPicPr>
              <a:picLocks noChangeAspect="1"/>
            </p:cNvPicPr>
            <p:nvPr/>
          </p:nvPicPr>
          <p:blipFill rotWithShape="1">
            <a:blip r:embed="rId3" cstate="print">
              <a:alphaModFix/>
              <a:extLst>
                <a:ext uri="{28A0092B-C50C-407E-A947-70E740481C1C}">
                  <a14:useLocalDpi xmlns:a14="http://schemas.microsoft.com/office/drawing/2010/main" val="0"/>
                </a:ext>
              </a:extLst>
            </a:blip>
            <a:srcRect/>
            <a:stretch/>
          </p:blipFill>
          <p:spPr>
            <a:xfrm>
              <a:off x="2685746" y="-1447800"/>
              <a:ext cx="13468654" cy="12954000"/>
            </a:xfrm>
            <a:prstGeom prst="rect">
              <a:avLst/>
            </a:prstGeom>
          </p:spPr>
        </p:pic>
        <p:sp>
          <p:nvSpPr>
            <p:cNvPr id="11" name="TextBox 10"/>
            <p:cNvSpPr txBox="1"/>
            <p:nvPr/>
          </p:nvSpPr>
          <p:spPr>
            <a:xfrm>
              <a:off x="4041843" y="2390443"/>
              <a:ext cx="2860796" cy="1381993"/>
            </a:xfrm>
            <a:prstGeom prst="rect">
              <a:avLst/>
            </a:prstGeom>
            <a:noFill/>
          </p:spPr>
          <p:txBody>
            <a:bodyPr wrap="square" lIns="186521" tIns="149217" rIns="186521" bIns="149217" rtlCol="0">
              <a:spAutoFit/>
            </a:bodyPr>
            <a:lstStyle/>
            <a:p>
              <a:pPr marL="0" marR="0" lvl="0" indent="0" defTabSz="932597" eaLnBrk="1" fontAlgn="auto" latinLnBrk="0" hangingPunct="1">
                <a:lnSpc>
                  <a:spcPts val="2162"/>
                </a:lnSpc>
                <a:spcBef>
                  <a:spcPts val="0"/>
                </a:spcBef>
                <a:spcAft>
                  <a:spcPts val="0"/>
                </a:spcAft>
                <a:buClrTx/>
                <a:buSzTx/>
                <a:buFontTx/>
                <a:buNone/>
                <a:tabLst/>
                <a:defRPr/>
              </a:pPr>
              <a:r>
                <a:rPr kumimoji="0" lang="en-US" sz="1836" b="1" i="0" u="none" strike="noStrike" kern="0" cap="none" spc="0" normalizeH="0" baseline="0" noProof="0" dirty="0">
                  <a:ln>
                    <a:noFill/>
                  </a:ln>
                  <a:solidFill>
                    <a:sysClr val="windowText" lastClr="000000"/>
                  </a:solidFill>
                  <a:effectLst/>
                  <a:uLnTx/>
                  <a:uFillTx/>
                </a:rPr>
                <a:t>Unregulated, unknown</a:t>
              </a:r>
            </a:p>
          </p:txBody>
        </p:sp>
      </p:grpSp>
      <p:grpSp>
        <p:nvGrpSpPr>
          <p:cNvPr id="10" name="Group 9"/>
          <p:cNvGrpSpPr/>
          <p:nvPr/>
        </p:nvGrpSpPr>
        <p:grpSpPr>
          <a:xfrm>
            <a:off x="5207917" y="2032896"/>
            <a:ext cx="6372789" cy="5433974"/>
            <a:chOff x="6786961" y="1881356"/>
            <a:chExt cx="7310039" cy="6881643"/>
          </a:xfrm>
        </p:grpSpPr>
        <p:pic>
          <p:nvPicPr>
            <p:cNvPr id="4" name="Picture 3"/>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 t="1" r="18478" b="-4635"/>
            <a:stretch/>
          </p:blipFill>
          <p:spPr>
            <a:xfrm>
              <a:off x="6786961" y="1881356"/>
              <a:ext cx="7310039" cy="6881643"/>
            </a:xfrm>
            <a:prstGeom prst="rect">
              <a:avLst/>
            </a:prstGeom>
          </p:spPr>
        </p:pic>
        <p:sp>
          <p:nvSpPr>
            <p:cNvPr id="8" name="TextBox 7"/>
            <p:cNvSpPr txBox="1"/>
            <p:nvPr/>
          </p:nvSpPr>
          <p:spPr>
            <a:xfrm>
              <a:off x="7806730" y="3634481"/>
              <a:ext cx="3665856" cy="1110437"/>
            </a:xfrm>
            <a:prstGeom prst="rect">
              <a:avLst/>
            </a:prstGeom>
            <a:noFill/>
          </p:spPr>
          <p:txBody>
            <a:bodyPr wrap="square" lIns="186521" tIns="149217" rIns="186521" bIns="149217" rtlCol="0">
              <a:spAutoFit/>
            </a:bodyPr>
            <a:lstStyle/>
            <a:p>
              <a:pPr marL="0" marR="0" lvl="0" indent="0" defTabSz="932597" eaLnBrk="1" fontAlgn="auto" latinLnBrk="0" hangingPunct="1">
                <a:lnSpc>
                  <a:spcPts val="2162"/>
                </a:lnSpc>
                <a:spcBef>
                  <a:spcPts val="0"/>
                </a:spcBef>
                <a:spcAft>
                  <a:spcPts val="0"/>
                </a:spcAft>
                <a:buClrTx/>
                <a:buSzTx/>
                <a:buFontTx/>
                <a:buNone/>
                <a:tabLst/>
                <a:defRPr/>
              </a:pPr>
              <a:r>
                <a:rPr kumimoji="0" lang="en-US" sz="1836" b="1" i="0" u="none" strike="noStrike" kern="0" cap="none" spc="0" normalizeH="0" baseline="0" noProof="0" dirty="0">
                  <a:ln>
                    <a:noFill/>
                  </a:ln>
                  <a:solidFill>
                    <a:schemeClr val="bg1"/>
                  </a:solidFill>
                  <a:effectLst/>
                  <a:uLnTx/>
                  <a:uFillTx/>
                </a:rPr>
                <a:t>Managed mobile environment</a:t>
              </a:r>
            </a:p>
          </p:txBody>
        </p:sp>
      </p:grpSp>
      <p:sp>
        <p:nvSpPr>
          <p:cNvPr id="3" name="Title 2"/>
          <p:cNvSpPr>
            <a:spLocks noGrp="1"/>
          </p:cNvSpPr>
          <p:nvPr>
            <p:ph type="title"/>
          </p:nvPr>
        </p:nvSpPr>
        <p:spPr>
          <a:xfrm>
            <a:off x="275483" y="295277"/>
            <a:ext cx="4932434" cy="1737619"/>
          </a:xfrm>
        </p:spPr>
        <p:txBody>
          <a:bodyPr/>
          <a:lstStyle/>
          <a:p>
            <a:r>
              <a:rPr lang="en-US" dirty="0">
                <a:solidFill>
                  <a:schemeClr val="tx1"/>
                </a:solidFill>
              </a:rPr>
              <a:t>How much control do </a:t>
            </a:r>
            <a:r>
              <a:rPr lang="en-US" b="1" dirty="0">
                <a:solidFill>
                  <a:schemeClr val="tx1"/>
                </a:solidFill>
              </a:rPr>
              <a:t>YOU</a:t>
            </a:r>
            <a:r>
              <a:rPr lang="en-US" dirty="0">
                <a:solidFill>
                  <a:schemeClr val="tx1"/>
                </a:solidFill>
              </a:rPr>
              <a:t> have?</a:t>
            </a:r>
          </a:p>
        </p:txBody>
      </p:sp>
      <p:grpSp>
        <p:nvGrpSpPr>
          <p:cNvPr id="9" name="Group 8"/>
          <p:cNvGrpSpPr/>
          <p:nvPr/>
        </p:nvGrpSpPr>
        <p:grpSpPr>
          <a:xfrm>
            <a:off x="6839973" y="4352149"/>
            <a:ext cx="3074335" cy="2969345"/>
            <a:chOff x="9619312" y="4149156"/>
            <a:chExt cx="3487088" cy="3470844"/>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 t="1" r="-6420" b="-7434"/>
            <a:stretch/>
          </p:blipFill>
          <p:spPr>
            <a:xfrm>
              <a:off x="9619312" y="4149156"/>
              <a:ext cx="3487088" cy="3470844"/>
            </a:xfrm>
            <a:prstGeom prst="rect">
              <a:avLst/>
            </a:prstGeom>
          </p:spPr>
        </p:pic>
        <p:sp>
          <p:nvSpPr>
            <p:cNvPr id="6" name="TextBox 5"/>
            <p:cNvSpPr txBox="1"/>
            <p:nvPr/>
          </p:nvSpPr>
          <p:spPr>
            <a:xfrm>
              <a:off x="10166450" y="5442864"/>
              <a:ext cx="2826721" cy="688585"/>
            </a:xfrm>
            <a:prstGeom prst="rect">
              <a:avLst/>
            </a:prstGeom>
            <a:noFill/>
          </p:spPr>
          <p:txBody>
            <a:bodyPr wrap="square" lIns="186521" tIns="149217" rIns="186521" bIns="149217" rtlCol="0">
              <a:spAutoFit/>
            </a:bodyPr>
            <a:lstStyle/>
            <a:p>
              <a:pPr marL="0" marR="0" lvl="0" indent="0" defTabSz="932597" eaLnBrk="1" fontAlgn="auto" latinLnBrk="0" hangingPunct="1">
                <a:lnSpc>
                  <a:spcPts val="2162"/>
                </a:lnSpc>
                <a:spcBef>
                  <a:spcPts val="0"/>
                </a:spcBef>
                <a:spcAft>
                  <a:spcPts val="0"/>
                </a:spcAft>
                <a:buClrTx/>
                <a:buSzTx/>
                <a:buFontTx/>
                <a:buNone/>
                <a:tabLst/>
                <a:defRPr/>
              </a:pPr>
              <a:r>
                <a:rPr kumimoji="0" lang="en-US" sz="1836" b="1" i="0" u="none" strike="noStrike" kern="0" cap="none" spc="0" normalizeH="0" baseline="0" noProof="0" dirty="0">
                  <a:ln>
                    <a:noFill/>
                  </a:ln>
                  <a:solidFill>
                    <a:schemeClr val="bg1"/>
                  </a:solidFill>
                  <a:effectLst/>
                  <a:uLnTx/>
                  <a:uFillTx/>
                </a:rPr>
                <a:t>On-premises</a:t>
              </a:r>
            </a:p>
          </p:txBody>
        </p:sp>
      </p:grpSp>
      <p:sp>
        <p:nvSpPr>
          <p:cNvPr id="12" name="TextBox 11"/>
          <p:cNvSpPr txBox="1"/>
          <p:nvPr/>
        </p:nvSpPr>
        <p:spPr>
          <a:xfrm>
            <a:off x="302402" y="5098710"/>
            <a:ext cx="2642376" cy="1050662"/>
          </a:xfrm>
          <a:prstGeom prst="rect">
            <a:avLst/>
          </a:prstGeom>
          <a:noFill/>
        </p:spPr>
        <p:txBody>
          <a:bodyPr wrap="square" lIns="186521" tIns="149217" rIns="186521" bIns="149217" rtlCol="0">
            <a:spAutoFit/>
          </a:bodyPr>
          <a:lstStyle/>
          <a:p>
            <a:pPr marL="0" marR="0" lvl="0" indent="0" defTabSz="932597" eaLnBrk="1" fontAlgn="auto" latinLnBrk="0" hangingPunct="1">
              <a:lnSpc>
                <a:spcPct val="90000"/>
              </a:lnSpc>
              <a:spcBef>
                <a:spcPts val="0"/>
              </a:spcBef>
              <a:spcAft>
                <a:spcPts val="0"/>
              </a:spcAft>
              <a:buClrTx/>
              <a:buSzTx/>
              <a:buFontTx/>
              <a:buNone/>
              <a:tabLst/>
              <a:defRPr/>
            </a:pPr>
            <a:r>
              <a:rPr kumimoji="0" lang="en-US" sz="2652" b="0" i="0" u="none" strike="noStrike" kern="0" cap="none" spc="0" normalizeH="0" baseline="0" noProof="0" dirty="0">
                <a:ln>
                  <a:noFill/>
                </a:ln>
                <a:solidFill>
                  <a:schemeClr val="accent3"/>
                </a:solidFill>
                <a:effectLst/>
                <a:uLnTx/>
                <a:uFillTx/>
                <a:latin typeface="+mj-lt"/>
              </a:rPr>
              <a:t>Perimeter protection</a:t>
            </a:r>
          </a:p>
        </p:txBody>
      </p:sp>
      <p:cxnSp>
        <p:nvCxnSpPr>
          <p:cNvPr id="16" name="Straight Connector 15"/>
          <p:cNvCxnSpPr/>
          <p:nvPr/>
        </p:nvCxnSpPr>
        <p:spPr>
          <a:xfrm>
            <a:off x="481756" y="6082201"/>
            <a:ext cx="7757122" cy="0"/>
          </a:xfrm>
          <a:prstGeom prst="line">
            <a:avLst/>
          </a:prstGeom>
          <a:ln w="19050">
            <a:solidFill>
              <a:srgbClr val="008E73"/>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02401" y="3337311"/>
            <a:ext cx="3895195" cy="1050662"/>
          </a:xfrm>
          <a:prstGeom prst="rect">
            <a:avLst/>
          </a:prstGeom>
          <a:noFill/>
        </p:spPr>
        <p:txBody>
          <a:bodyPr wrap="square" lIns="186521" tIns="149217" rIns="186521" bIns="149217" rtlCol="0">
            <a:spAutoFit/>
          </a:bodyPr>
          <a:lstStyle/>
          <a:p>
            <a:pPr marL="0" marR="0" lvl="0" indent="0" defTabSz="932597" eaLnBrk="1" fontAlgn="auto" latinLnBrk="0" hangingPunct="1">
              <a:lnSpc>
                <a:spcPct val="90000"/>
              </a:lnSpc>
              <a:spcBef>
                <a:spcPts val="0"/>
              </a:spcBef>
              <a:spcAft>
                <a:spcPts val="0"/>
              </a:spcAft>
              <a:buClrTx/>
              <a:buSzTx/>
              <a:buFontTx/>
              <a:buNone/>
              <a:tabLst/>
              <a:defRPr/>
            </a:pPr>
            <a:r>
              <a:rPr kumimoji="0" lang="en-US" sz="2652" b="0" i="0" u="none" strike="noStrike" kern="0" cap="none" spc="0" normalizeH="0" baseline="0" noProof="0" dirty="0">
                <a:ln>
                  <a:noFill/>
                </a:ln>
                <a:solidFill>
                  <a:schemeClr val="accent2"/>
                </a:solidFill>
                <a:effectLst/>
                <a:uLnTx/>
                <a:uFillTx/>
                <a:latin typeface="+mj-lt"/>
              </a:rPr>
              <a:t>Identity, device management protection</a:t>
            </a:r>
          </a:p>
        </p:txBody>
      </p:sp>
      <p:sp>
        <p:nvSpPr>
          <p:cNvPr id="18" name="TextBox 17"/>
          <p:cNvSpPr txBox="1"/>
          <p:nvPr/>
        </p:nvSpPr>
        <p:spPr>
          <a:xfrm>
            <a:off x="302402" y="1991181"/>
            <a:ext cx="4784214" cy="1133846"/>
          </a:xfrm>
          <a:prstGeom prst="rect">
            <a:avLst/>
          </a:prstGeom>
          <a:noFill/>
        </p:spPr>
        <p:txBody>
          <a:bodyPr wrap="square" lIns="186521" tIns="149217" rIns="186521" bIns="149217"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2652" b="0" i="0" u="none" strike="noStrike" kern="0" cap="none" spc="0" normalizeH="0" baseline="0" noProof="0" dirty="0">
                <a:ln>
                  <a:noFill/>
                </a:ln>
                <a:solidFill>
                  <a:sysClr val="windowText" lastClr="000000"/>
                </a:solidFill>
                <a:effectLst/>
                <a:uLnTx/>
                <a:uFillTx/>
                <a:latin typeface="+mj-lt"/>
              </a:rPr>
              <a:t>Hybrid data = new normal </a:t>
            </a:r>
          </a:p>
          <a:p>
            <a:pPr marL="0" marR="0" lvl="0" indent="0" defTabSz="932597" eaLnBrk="1" fontAlgn="auto" latinLnBrk="0" hangingPunct="1">
              <a:lnSpc>
                <a:spcPct val="100000"/>
              </a:lnSpc>
              <a:spcBef>
                <a:spcPts val="0"/>
              </a:spcBef>
              <a:spcAft>
                <a:spcPts val="0"/>
              </a:spcAft>
              <a:buClrTx/>
              <a:buSzTx/>
              <a:buFontTx/>
              <a:buNone/>
              <a:tabLst/>
              <a:defRPr/>
            </a:pPr>
            <a:r>
              <a:rPr kumimoji="0" lang="en-US" sz="2652" b="0" i="0" u="none" strike="noStrike" kern="0" cap="none" spc="0" normalizeH="0" baseline="0" noProof="0" dirty="0">
                <a:ln>
                  <a:noFill/>
                </a:ln>
                <a:solidFill>
                  <a:sysClr val="windowText" lastClr="000000"/>
                </a:solidFill>
                <a:effectLst/>
                <a:uLnTx/>
                <a:uFillTx/>
                <a:latin typeface="+mj-lt"/>
              </a:rPr>
              <a:t>It is harder to protect</a:t>
            </a:r>
          </a:p>
        </p:txBody>
      </p:sp>
      <p:cxnSp>
        <p:nvCxnSpPr>
          <p:cNvPr id="19" name="Straight Connector 18"/>
          <p:cNvCxnSpPr/>
          <p:nvPr/>
        </p:nvCxnSpPr>
        <p:spPr>
          <a:xfrm>
            <a:off x="481756" y="4329178"/>
            <a:ext cx="6280500" cy="0"/>
          </a:xfrm>
          <a:prstGeom prst="line">
            <a:avLst/>
          </a:prstGeom>
          <a:ln w="19050">
            <a:solidFill>
              <a:srgbClr val="0078D7"/>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1756" y="3009257"/>
            <a:ext cx="4726161" cy="0"/>
          </a:xfrm>
          <a:prstGeom prst="line">
            <a:avLst/>
          </a:prstGeom>
          <a:ln w="19050">
            <a:solidFill>
              <a:schemeClr val="tx2"/>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Freeform 38"/>
          <p:cNvSpPr>
            <a:spLocks/>
          </p:cNvSpPr>
          <p:nvPr/>
        </p:nvSpPr>
        <p:spPr bwMode="auto">
          <a:xfrm>
            <a:off x="7643501" y="1676071"/>
            <a:ext cx="941521" cy="61910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
        <p:nvSpPr>
          <p:cNvPr id="32" name="Freeform 38"/>
          <p:cNvSpPr>
            <a:spLocks/>
          </p:cNvSpPr>
          <p:nvPr/>
        </p:nvSpPr>
        <p:spPr bwMode="auto">
          <a:xfrm>
            <a:off x="10042419" y="2992491"/>
            <a:ext cx="941521" cy="61910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993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1000"/>
                                        <p:tgtEl>
                                          <p:spTgt spid="32"/>
                                        </p:tgtEl>
                                      </p:cBhvr>
                                    </p:animEffect>
                                    <p:anim calcmode="lin" valueType="num">
                                      <p:cBhvr>
                                        <p:cTn id="38" dur="1000" fill="hold"/>
                                        <p:tgtEl>
                                          <p:spTgt spid="32"/>
                                        </p:tgtEl>
                                        <p:attrNameLst>
                                          <p:attrName>ppt_x</p:attrName>
                                        </p:attrNameLst>
                                      </p:cBhvr>
                                      <p:tavLst>
                                        <p:tav tm="0">
                                          <p:val>
                                            <p:strVal val="#ppt_x"/>
                                          </p:val>
                                        </p:tav>
                                        <p:tav tm="100000">
                                          <p:val>
                                            <p:strVal val="#ppt_x"/>
                                          </p:val>
                                        </p:tav>
                                      </p:tavLst>
                                    </p:anim>
                                    <p:anim calcmode="lin" valueType="num">
                                      <p:cBhvr>
                                        <p:cTn id="3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22" presetClass="entr" presetSubtype="8"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p:bldP spid="17" grpId="0"/>
      <p:bldP spid="18" grpId="0"/>
      <p:bldP spid="27"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6377" y="239729"/>
            <a:ext cx="11887100" cy="917575"/>
          </a:xfrm>
        </p:spPr>
        <p:txBody>
          <a:bodyPr/>
          <a:lstStyle/>
          <a:p>
            <a:r>
              <a:rPr lang="en-US" dirty="0"/>
              <a:t>Key challenges for cloud adoption</a:t>
            </a:r>
          </a:p>
        </p:txBody>
      </p:sp>
      <p:sp>
        <p:nvSpPr>
          <p:cNvPr id="3" name="Rectangular Callout 2"/>
          <p:cNvSpPr/>
          <p:nvPr/>
        </p:nvSpPr>
        <p:spPr bwMode="auto">
          <a:xfrm>
            <a:off x="1632937" y="2948140"/>
            <a:ext cx="3024299" cy="1165754"/>
          </a:xfrm>
          <a:prstGeom prst="wedgeRectCallout">
            <a:avLst>
              <a:gd name="adj1" fmla="val 61637"/>
              <a:gd name="adj2" fmla="val 155702"/>
            </a:avLst>
          </a:prstGeom>
          <a:noFill/>
          <a:ln w="19050" cmpd="sng">
            <a:solidFill>
              <a:schemeClr val="tx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32563">
              <a:spcAft>
                <a:spcPts val="612"/>
              </a:spcAft>
            </a:pPr>
            <a:r>
              <a:rPr lang="en-US" sz="1326" b="1" kern="0" dirty="0">
                <a:solidFill>
                  <a:schemeClr val="bg2">
                    <a:lumMod val="50000"/>
                  </a:schemeClr>
                </a:solidFill>
              </a:rPr>
              <a:t>DATA PROTECTION</a:t>
            </a:r>
          </a:p>
          <a:p>
            <a:pPr algn="ctr" defTabSz="932563"/>
            <a:r>
              <a:rPr lang="en-US" sz="1428" kern="0" dirty="0">
                <a:solidFill>
                  <a:schemeClr val="bg2">
                    <a:lumMod val="50000"/>
                  </a:schemeClr>
                </a:solidFill>
                <a:cs typeface="Arial" panose="020B0604020202020204" pitchFamily="34" charset="0"/>
              </a:rPr>
              <a:t>An employee publicly shares a sensitive file in the cloud.</a:t>
            </a:r>
          </a:p>
          <a:p>
            <a:pPr algn="ctr" defTabSz="932563"/>
            <a:r>
              <a:rPr lang="en-US" sz="1428" kern="0" dirty="0">
                <a:solidFill>
                  <a:schemeClr val="bg2">
                    <a:lumMod val="50000"/>
                  </a:schemeClr>
                </a:solidFill>
                <a:cs typeface="Arial" panose="020B0604020202020204" pitchFamily="34" charset="0"/>
              </a:rPr>
              <a:t>How can we detect that?</a:t>
            </a:r>
          </a:p>
        </p:txBody>
      </p:sp>
      <p:sp>
        <p:nvSpPr>
          <p:cNvPr id="59" name="Rectangular Callout 58"/>
          <p:cNvSpPr/>
          <p:nvPr/>
        </p:nvSpPr>
        <p:spPr bwMode="auto">
          <a:xfrm>
            <a:off x="933485" y="4956218"/>
            <a:ext cx="3030961" cy="1225185"/>
          </a:xfrm>
          <a:prstGeom prst="wedgeRectCallout">
            <a:avLst>
              <a:gd name="adj1" fmla="val 97295"/>
              <a:gd name="adj2" fmla="val 68515"/>
            </a:avLst>
          </a:prstGeom>
          <a:noFill/>
          <a:ln w="19050" cmpd="sng">
            <a:solidFill>
              <a:schemeClr val="tx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32563">
              <a:spcAft>
                <a:spcPts val="612"/>
              </a:spcAft>
            </a:pPr>
            <a:r>
              <a:rPr lang="en-US" sz="1326" b="1" kern="0" dirty="0">
                <a:solidFill>
                  <a:schemeClr val="bg2">
                    <a:lumMod val="50000"/>
                  </a:schemeClr>
                </a:solidFill>
              </a:rPr>
              <a:t>SHADOW IT</a:t>
            </a:r>
          </a:p>
          <a:p>
            <a:pPr marL="0" lvl="1" algn="ctr" defTabSz="932563">
              <a:spcAft>
                <a:spcPts val="612"/>
              </a:spcAft>
            </a:pPr>
            <a:r>
              <a:rPr lang="en-US" sz="1428" kern="0" dirty="0">
                <a:solidFill>
                  <a:schemeClr val="bg2">
                    <a:lumMod val="50000"/>
                  </a:schemeClr>
                </a:solidFill>
                <a:cs typeface="Arial" panose="020B0604020202020204" pitchFamily="34" charset="0"/>
              </a:rPr>
              <a:t>Office 365 is rolled out. </a:t>
            </a:r>
            <a:br>
              <a:rPr lang="en-US" sz="1428" kern="0" dirty="0">
                <a:solidFill>
                  <a:schemeClr val="bg2">
                    <a:lumMod val="50000"/>
                  </a:schemeClr>
                </a:solidFill>
                <a:cs typeface="Arial" panose="020B0604020202020204" pitchFamily="34" charset="0"/>
              </a:rPr>
            </a:br>
            <a:r>
              <a:rPr lang="en-US" sz="1428" kern="0" dirty="0">
                <a:solidFill>
                  <a:schemeClr val="bg2">
                    <a:lumMod val="50000"/>
                  </a:schemeClr>
                </a:solidFill>
                <a:cs typeface="Arial" panose="020B0604020202020204" pitchFamily="34" charset="0"/>
              </a:rPr>
              <a:t>How do we know which groups are using other apps?</a:t>
            </a:r>
          </a:p>
        </p:txBody>
      </p:sp>
      <p:sp>
        <p:nvSpPr>
          <p:cNvPr id="63" name="Rectangular Callout 62"/>
          <p:cNvSpPr/>
          <p:nvPr/>
        </p:nvSpPr>
        <p:spPr bwMode="auto">
          <a:xfrm>
            <a:off x="8316595" y="2948140"/>
            <a:ext cx="2797810" cy="1212622"/>
          </a:xfrm>
          <a:prstGeom prst="wedgeRectCallout">
            <a:avLst>
              <a:gd name="adj1" fmla="val -65271"/>
              <a:gd name="adj2" fmla="val 119729"/>
            </a:avLst>
          </a:prstGeom>
          <a:noFill/>
          <a:ln w="19050" cmpd="sng">
            <a:solidFill>
              <a:schemeClr val="tx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32563">
              <a:spcAft>
                <a:spcPts val="612"/>
              </a:spcAft>
            </a:pPr>
            <a:r>
              <a:rPr lang="en-US" sz="1326" b="1" kern="0" dirty="0">
                <a:solidFill>
                  <a:schemeClr val="bg2">
                    <a:lumMod val="50000"/>
                  </a:schemeClr>
                </a:solidFill>
              </a:rPr>
              <a:t>THREAT PREVENTION</a:t>
            </a:r>
          </a:p>
          <a:p>
            <a:pPr algn="ctr" defTabSz="932563"/>
            <a:r>
              <a:rPr lang="en-US" sz="1428" kern="0" dirty="0">
                <a:solidFill>
                  <a:schemeClr val="bg2">
                    <a:lumMod val="50000"/>
                  </a:schemeClr>
                </a:solidFill>
                <a:cs typeface="Arial" panose="020B0604020202020204" pitchFamily="34" charset="0"/>
              </a:rPr>
              <a:t>How do I know if my users have been breached?</a:t>
            </a:r>
          </a:p>
        </p:txBody>
      </p:sp>
      <p:sp>
        <p:nvSpPr>
          <p:cNvPr id="65" name="Rectangular Callout 64"/>
          <p:cNvSpPr/>
          <p:nvPr/>
        </p:nvSpPr>
        <p:spPr bwMode="auto">
          <a:xfrm>
            <a:off x="8627462" y="5002338"/>
            <a:ext cx="3030961" cy="1179064"/>
          </a:xfrm>
          <a:prstGeom prst="wedgeRectCallout">
            <a:avLst>
              <a:gd name="adj1" fmla="val -94220"/>
              <a:gd name="adj2" fmla="val 64200"/>
            </a:avLst>
          </a:prstGeom>
          <a:noFill/>
          <a:ln w="19050" cmpd="sng">
            <a:solidFill>
              <a:schemeClr val="tx1">
                <a:lumMod val="5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32563" fontAlgn="base">
              <a:spcBef>
                <a:spcPct val="0"/>
              </a:spcBef>
              <a:spcAft>
                <a:spcPts val="612"/>
              </a:spcAft>
            </a:pPr>
            <a:r>
              <a:rPr lang="en-US" sz="1326" b="1" kern="0" dirty="0">
                <a:solidFill>
                  <a:schemeClr val="bg2">
                    <a:lumMod val="50000"/>
                  </a:schemeClr>
                </a:solidFill>
              </a:rPr>
              <a:t>ACCESS CONTROL </a:t>
            </a:r>
          </a:p>
          <a:p>
            <a:pPr marL="0" lvl="1" algn="ctr" defTabSz="932563" fontAlgn="base">
              <a:spcBef>
                <a:spcPct val="0"/>
              </a:spcBef>
              <a:spcAft>
                <a:spcPct val="0"/>
              </a:spcAft>
            </a:pPr>
            <a:r>
              <a:rPr lang="en-US" sz="1428" kern="0" dirty="0">
                <a:solidFill>
                  <a:schemeClr val="bg2">
                    <a:lumMod val="50000"/>
                  </a:schemeClr>
                </a:solidFill>
                <a:cs typeface="Arial" panose="020B0604020202020204" pitchFamily="34" charset="0"/>
              </a:rPr>
              <a:t>A sales rep uses an airport kiosk to download customer details.</a:t>
            </a:r>
            <a:br>
              <a:rPr lang="en-US" sz="1428" kern="0" dirty="0">
                <a:solidFill>
                  <a:schemeClr val="bg2">
                    <a:lumMod val="50000"/>
                  </a:schemeClr>
                </a:solidFill>
                <a:cs typeface="Arial" panose="020B0604020202020204" pitchFamily="34" charset="0"/>
              </a:rPr>
            </a:br>
            <a:r>
              <a:rPr lang="en-US" sz="1428" kern="0" dirty="0">
                <a:solidFill>
                  <a:schemeClr val="bg2">
                    <a:lumMod val="50000"/>
                  </a:schemeClr>
                </a:solidFill>
                <a:cs typeface="Arial" panose="020B0604020202020204" pitchFamily="34" charset="0"/>
              </a:rPr>
              <a:t>How can we detect and limit access?</a:t>
            </a:r>
          </a:p>
        </p:txBody>
      </p:sp>
      <p:cxnSp>
        <p:nvCxnSpPr>
          <p:cNvPr id="29" name="Straight Arrow Connector 28"/>
          <p:cNvCxnSpPr/>
          <p:nvPr/>
        </p:nvCxnSpPr>
        <p:spPr>
          <a:xfrm>
            <a:off x="6139927" y="3225893"/>
            <a:ext cx="0" cy="1341740"/>
          </a:xfrm>
          <a:prstGeom prst="straightConnector1">
            <a:avLst/>
          </a:prstGeom>
          <a:ln w="28575" cap="rnd" cmpd="sng">
            <a:solidFill>
              <a:srgbClr val="00188F"/>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95434" y="3163711"/>
            <a:ext cx="8518" cy="1385636"/>
          </a:xfrm>
          <a:prstGeom prst="straightConnector1">
            <a:avLst/>
          </a:prstGeom>
          <a:ln w="28575" cap="rnd" cmpd="sng">
            <a:solidFill>
              <a:srgbClr val="00188F"/>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stretch>
            <a:fillRect/>
          </a:stretch>
        </p:blipFill>
        <p:spPr>
          <a:xfrm>
            <a:off x="3724633" y="1175093"/>
            <a:ext cx="5135980" cy="1741011"/>
          </a:xfrm>
          <a:prstGeom prst="rect">
            <a:avLst/>
          </a:prstGeom>
        </p:spPr>
      </p:pic>
      <p:pic>
        <p:nvPicPr>
          <p:cNvPr id="7" name="Picture 6"/>
          <p:cNvPicPr>
            <a:picLocks noChangeAspect="1"/>
          </p:cNvPicPr>
          <p:nvPr/>
        </p:nvPicPr>
        <p:blipFill>
          <a:blip r:embed="rId4"/>
          <a:stretch>
            <a:fillRect/>
          </a:stretch>
        </p:blipFill>
        <p:spPr>
          <a:xfrm>
            <a:off x="5385493" y="5368280"/>
            <a:ext cx="1626245" cy="1626245"/>
          </a:xfrm>
          <a:prstGeom prst="rect">
            <a:avLst/>
          </a:prstGeom>
        </p:spPr>
      </p:pic>
      <p:pic>
        <p:nvPicPr>
          <p:cNvPr id="11" name="Picture 10"/>
          <p:cNvPicPr>
            <a:picLocks noChangeAspect="1"/>
          </p:cNvPicPr>
          <p:nvPr/>
        </p:nvPicPr>
        <p:blipFill>
          <a:blip r:embed="rId5"/>
          <a:stretch>
            <a:fillRect/>
          </a:stretch>
        </p:blipFill>
        <p:spPr>
          <a:xfrm>
            <a:off x="6729247" y="6414553"/>
            <a:ext cx="499310" cy="499310"/>
          </a:xfrm>
          <a:prstGeom prst="rect">
            <a:avLst/>
          </a:prstGeom>
        </p:spPr>
      </p:pic>
    </p:spTree>
    <p:extLst>
      <p:ext uri="{BB962C8B-B14F-4D97-AF65-F5344CB8AC3E}">
        <p14:creationId xmlns:p14="http://schemas.microsoft.com/office/powerpoint/2010/main" val="425634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407106" y="497"/>
            <a:ext cx="5028486" cy="6993533"/>
          </a:xfrm>
          <a:prstGeom prst="rect">
            <a:avLst/>
          </a:prstGeom>
          <a:solidFill>
            <a:srgbClr val="00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a:gradFill>
                <a:gsLst>
                  <a:gs pos="0">
                    <a:srgbClr val="FFFFFF"/>
                  </a:gs>
                  <a:gs pos="100000">
                    <a:srgbClr val="FFFFFF"/>
                  </a:gs>
                </a:gsLst>
                <a:lin ang="5400000" scaled="0"/>
              </a:gradFill>
              <a:latin typeface="Segoe UI Semiligh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39" y="5914842"/>
            <a:ext cx="2236938" cy="822843"/>
          </a:xfrm>
          <a:prstGeom prst="rect">
            <a:avLst/>
          </a:prstGeom>
        </p:spPr>
      </p:pic>
      <p:sp>
        <p:nvSpPr>
          <p:cNvPr id="12" name="microsoft"/>
          <p:cNvSpPr/>
          <p:nvPr/>
        </p:nvSpPr>
        <p:spPr>
          <a:xfrm>
            <a:off x="316121" y="2240593"/>
            <a:ext cx="4825718" cy="809740"/>
          </a:xfrm>
          <a:prstGeom prst="rect">
            <a:avLst/>
          </a:prstGeom>
        </p:spPr>
        <p:txBody>
          <a:bodyPr wrap="square" anchor="ctr">
            <a:spAutoFit/>
          </a:bodyPr>
          <a:lstStyle/>
          <a:p>
            <a:pPr defTabSz="932293" fontAlgn="base">
              <a:lnSpc>
                <a:spcPct val="95000"/>
              </a:lnSpc>
              <a:spcBef>
                <a:spcPct val="0"/>
              </a:spcBef>
              <a:spcAft>
                <a:spcPts val="1199"/>
              </a:spcAft>
            </a:pPr>
            <a:r>
              <a:rPr lang="en-US" sz="4799" spc="-100">
                <a:ln w="3175">
                  <a:noFill/>
                </a:ln>
                <a:gradFill>
                  <a:gsLst>
                    <a:gs pos="24479">
                      <a:srgbClr val="505050"/>
                    </a:gs>
                    <a:gs pos="94000">
                      <a:srgbClr val="505050"/>
                    </a:gs>
                  </a:gsLst>
                  <a:lin ang="5400000" scaled="1"/>
                </a:gradFill>
                <a:latin typeface="Segoe UI Light"/>
                <a:ea typeface="Segoe UI" pitchFamily="34" charset="0"/>
                <a:cs typeface="Segoe UI" pitchFamily="34" charset="0"/>
              </a:rPr>
              <a:t>Microsoft mission</a:t>
            </a:r>
          </a:p>
        </p:txBody>
      </p:sp>
      <p:sp>
        <p:nvSpPr>
          <p:cNvPr id="13" name="Rectangle 12"/>
          <p:cNvSpPr/>
          <p:nvPr/>
        </p:nvSpPr>
        <p:spPr>
          <a:xfrm>
            <a:off x="313576" y="3158627"/>
            <a:ext cx="6854571" cy="1346646"/>
          </a:xfrm>
          <a:prstGeom prst="rect">
            <a:avLst/>
          </a:prstGeom>
        </p:spPr>
        <p:txBody>
          <a:bodyPr wrap="square">
            <a:spAutoFit/>
          </a:bodyPr>
          <a:lstStyle/>
          <a:p>
            <a:pPr marL="28569" defTabSz="932293" fontAlgn="base">
              <a:lnSpc>
                <a:spcPct val="95000"/>
              </a:lnSpc>
              <a:spcBef>
                <a:spcPct val="0"/>
              </a:spcBef>
              <a:spcAft>
                <a:spcPct val="0"/>
              </a:spcAft>
            </a:pPr>
            <a:r>
              <a:rPr lang="en-US" sz="2800">
                <a:gradFill>
                  <a:gsLst>
                    <a:gs pos="24479">
                      <a:srgbClr val="505050"/>
                    </a:gs>
                    <a:gs pos="94000">
                      <a:srgbClr val="505050"/>
                    </a:gs>
                  </a:gsLst>
                  <a:lin ang="5400000" scaled="1"/>
                </a:gradFill>
                <a:latin typeface="Segoe UI Light"/>
                <a:cs typeface="Segoe UI Semilight" panose="020B0402040204020203" pitchFamily="34" charset="0"/>
              </a:rPr>
              <a:t>Empower every person and</a:t>
            </a:r>
            <a:br>
              <a:rPr lang="en-US" sz="2800">
                <a:gradFill>
                  <a:gsLst>
                    <a:gs pos="24479">
                      <a:srgbClr val="505050"/>
                    </a:gs>
                    <a:gs pos="94000">
                      <a:srgbClr val="505050"/>
                    </a:gs>
                  </a:gsLst>
                  <a:lin ang="5400000" scaled="1"/>
                </a:gradFill>
                <a:latin typeface="Segoe UI Light"/>
                <a:cs typeface="Segoe UI Semilight" panose="020B0402040204020203" pitchFamily="34" charset="0"/>
              </a:rPr>
            </a:br>
            <a:r>
              <a:rPr lang="en-US" sz="2800">
                <a:gradFill>
                  <a:gsLst>
                    <a:gs pos="24479">
                      <a:srgbClr val="505050"/>
                    </a:gs>
                    <a:gs pos="94000">
                      <a:srgbClr val="505050"/>
                    </a:gs>
                  </a:gsLst>
                  <a:lin ang="5400000" scaled="1"/>
                </a:gradFill>
                <a:latin typeface="Segoe UI Light"/>
                <a:cs typeface="Segoe UI Semilight" panose="020B0402040204020203" pitchFamily="34" charset="0"/>
              </a:rPr>
              <a:t>every organization on the</a:t>
            </a:r>
            <a:br>
              <a:rPr lang="en-US" sz="2800">
                <a:gradFill>
                  <a:gsLst>
                    <a:gs pos="24479">
                      <a:srgbClr val="505050"/>
                    </a:gs>
                    <a:gs pos="94000">
                      <a:srgbClr val="505050"/>
                    </a:gs>
                  </a:gsLst>
                  <a:lin ang="5400000" scaled="1"/>
                </a:gradFill>
                <a:latin typeface="Segoe UI Light"/>
                <a:cs typeface="Segoe UI Semilight" panose="020B0402040204020203" pitchFamily="34" charset="0"/>
              </a:rPr>
            </a:br>
            <a:r>
              <a:rPr lang="en-US" sz="2800">
                <a:gradFill>
                  <a:gsLst>
                    <a:gs pos="24479">
                      <a:srgbClr val="505050"/>
                    </a:gs>
                    <a:gs pos="94000">
                      <a:srgbClr val="505050"/>
                    </a:gs>
                  </a:gsLst>
                  <a:lin ang="5400000" scaled="1"/>
                </a:gradFill>
                <a:latin typeface="Segoe UI Light"/>
                <a:cs typeface="Segoe UI Semilight" panose="020B0402040204020203" pitchFamily="34" charset="0"/>
              </a:rPr>
              <a:t>planet to achieve more</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1391" t="11391" r="10106" b="10106"/>
          <a:stretch/>
        </p:blipFill>
        <p:spPr>
          <a:xfrm>
            <a:off x="8085377" y="1668722"/>
            <a:ext cx="3657081" cy="3657081"/>
          </a:xfrm>
          <a:prstGeom prst="ellipse">
            <a:avLst/>
          </a:prstGeom>
        </p:spPr>
      </p:pic>
    </p:spTree>
    <p:extLst>
      <p:ext uri="{BB962C8B-B14F-4D97-AF65-F5344CB8AC3E}">
        <p14:creationId xmlns:p14="http://schemas.microsoft.com/office/powerpoint/2010/main" val="4192316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8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400"/>
                                        <p:tgtEl>
                                          <p:spTgt spid="13"/>
                                        </p:tgtEl>
                                      </p:cBhvr>
                                    </p:animEffect>
                                  </p:childTnLst>
                                </p:cTn>
                              </p:par>
                              <p:par>
                                <p:cTn id="12" presetID="35" presetClass="path" presetSubtype="0" decel="100000" fill="hold" grpId="1" nodeType="withEffect">
                                  <p:stCondLst>
                                    <p:cond delay="300"/>
                                  </p:stCondLst>
                                  <p:childTnLst>
                                    <p:animMotion origin="layout" path="M -3.62522E-7 3.42714E-6 L -0.29908 3.42714E-6 " pathEditMode="relative" rAng="0" ptsTypes="AA">
                                      <p:cBhvr>
                                        <p:cTn id="13" dur="1000" spd="-100000" fill="hold"/>
                                        <p:tgtEl>
                                          <p:spTgt spid="13"/>
                                        </p:tgtEl>
                                        <p:attrNameLst>
                                          <p:attrName>ppt_x</p:attrName>
                                          <p:attrName>ppt_y</p:attrName>
                                        </p:attrNameLst>
                                      </p:cBhvr>
                                      <p:rCtr x="-14960" y="0"/>
                                    </p:animMotion>
                                  </p:childTnLst>
                                </p:cTn>
                              </p:par>
                              <p:par>
                                <p:cTn id="14" presetID="10" presetClass="entr" presetSubtype="0" fill="hold" grpId="0" nodeType="withEffect">
                                  <p:stCondLst>
                                    <p:cond delay="7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par>
                                <p:cTn id="17" presetID="42" presetClass="path" presetSubtype="0" decel="100000" fill="hold" grpId="1" nodeType="withEffect">
                                  <p:stCondLst>
                                    <p:cond delay="300"/>
                                  </p:stCondLst>
                                  <p:childTnLst>
                                    <p:animMotion origin="layout" path="M 1.86622E-6 2.23332E-6 L 1.86622E-6 0.25011 " pathEditMode="relative" rAng="0" ptsTypes="AA">
                                      <p:cBhvr>
                                        <p:cTn id="18" dur="750" spd="-100000" fill="hold"/>
                                        <p:tgtEl>
                                          <p:spTgt spid="12"/>
                                        </p:tgtEl>
                                        <p:attrNameLst>
                                          <p:attrName>ppt_x</p:attrName>
                                          <p:attrName>ppt_y</p:attrName>
                                        </p:attrNameLst>
                                      </p:cBhvr>
                                      <p:rCtr x="0" y="12506"/>
                                    </p:animMotion>
                                  </p:childTnLst>
                                </p:cTn>
                              </p:par>
                              <p:par>
                                <p:cTn id="19" presetID="10" presetClass="entr" presetSubtype="0" fill="hold" nodeType="withEffect">
                                  <p:stCondLst>
                                    <p:cond delay="8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400"/>
                                        <p:tgtEl>
                                          <p:spTgt spid="10"/>
                                        </p:tgtEl>
                                      </p:cBhvr>
                                    </p:animEffect>
                                  </p:childTnLst>
                                </p:cTn>
                              </p:par>
                              <p:par>
                                <p:cTn id="22" presetID="35" presetClass="path" presetSubtype="0" decel="100000" fill="hold" nodeType="withEffect">
                                  <p:stCondLst>
                                    <p:cond delay="300"/>
                                  </p:stCondLst>
                                  <p:childTnLst>
                                    <p:animMotion origin="layout" path="M -3.62522E-7 3.42714E-6 L -0.29908 3.42714E-6 " pathEditMode="relative" rAng="0" ptsTypes="AA">
                                      <p:cBhvr>
                                        <p:cTn id="23" dur="1250" spd="-100000" fill="hold"/>
                                        <p:tgtEl>
                                          <p:spTgt spid="10"/>
                                        </p:tgtEl>
                                        <p:attrNameLst>
                                          <p:attrName>ppt_x</p:attrName>
                                          <p:attrName>ppt_y</p:attrName>
                                        </p:attrNameLst>
                                      </p:cBhvr>
                                      <p:rCtr x="-14960" y="0"/>
                                    </p:animMotion>
                                  </p:childTnLst>
                                </p:cTn>
                              </p:par>
                              <p:par>
                                <p:cTn id="24" presetID="2" presetClass="entr" presetSubtype="2" accel="50000" decel="50000" fill="hold" nodeType="withEffect">
                                  <p:stCondLst>
                                    <p:cond delay="25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750" fill="hold"/>
                                        <p:tgtEl>
                                          <p:spTgt spid="8"/>
                                        </p:tgtEl>
                                        <p:attrNameLst>
                                          <p:attrName>ppt_x</p:attrName>
                                        </p:attrNameLst>
                                      </p:cBhvr>
                                      <p:tavLst>
                                        <p:tav tm="0">
                                          <p:val>
                                            <p:strVal val="1+#ppt_w/2"/>
                                          </p:val>
                                        </p:tav>
                                        <p:tav tm="100000">
                                          <p:val>
                                            <p:strVal val="#ppt_x"/>
                                          </p:val>
                                        </p:tav>
                                      </p:tavLst>
                                    </p:anim>
                                    <p:anim calcmode="lin" valueType="num">
                                      <p:cBhvr additive="base">
                                        <p:cTn id="27"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88832" y="3068960"/>
            <a:ext cx="3672550" cy="997196"/>
          </a:xfrm>
          <a:prstGeom prst="rect">
            <a:avLst/>
          </a:prstGeom>
          <a:noFill/>
          <a:ln w="25400">
            <a:noFill/>
            <a:miter lim="800000"/>
          </a:ln>
        </p:spPr>
        <p:txBody>
          <a:bodyPr wrap="square" lIns="0" tIns="0" rIns="0" bIns="0" rtlCol="0" anchor="ctr">
            <a:spAutoFit/>
          </a:bodyPr>
          <a:lstStyle/>
          <a:p>
            <a:pPr algn="ctr" defTabSz="914049">
              <a:lnSpc>
                <a:spcPct val="90000"/>
              </a:lnSpc>
              <a:defRPr/>
            </a:pPr>
            <a:b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br>
            <a:r>
              <a:rPr lang="en-US" sz="2400" b="1"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ASSUME COMPROMISE</a:t>
            </a:r>
          </a:p>
          <a:p>
            <a:pPr algn="ctr" defTabSz="914049">
              <a:lnSpc>
                <a:spcPct val="90000"/>
              </a:lnSpc>
              <a:defRPr/>
            </a:pPr>
            <a: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MINDSET</a:t>
            </a:r>
            <a:endParaRPr lang="en-US" sz="2400" b="1"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endParaRPr>
          </a:p>
        </p:txBody>
      </p:sp>
      <p:grpSp>
        <p:nvGrpSpPr>
          <p:cNvPr id="3" name="Group 2"/>
          <p:cNvGrpSpPr/>
          <p:nvPr/>
        </p:nvGrpSpPr>
        <p:grpSpPr>
          <a:xfrm rot="16200000">
            <a:off x="3989476" y="1331924"/>
            <a:ext cx="4471265" cy="4471265"/>
            <a:chOff x="3845967" y="1200150"/>
            <a:chExt cx="4472534" cy="4472534"/>
          </a:xfrm>
        </p:grpSpPr>
        <p:sp>
          <p:nvSpPr>
            <p:cNvPr id="4" name="Oval 3"/>
            <p:cNvSpPr/>
            <p:nvPr/>
          </p:nvSpPr>
          <p:spPr bwMode="auto">
            <a:xfrm>
              <a:off x="3845967" y="1200150"/>
              <a:ext cx="4472534" cy="4472534"/>
            </a:xfrm>
            <a:prstGeom prst="ellipse">
              <a:avLst/>
            </a:prstGeom>
            <a:noFill/>
            <a:ln w="19050">
              <a:no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Oval 4"/>
            <p:cNvSpPr/>
            <p:nvPr/>
          </p:nvSpPr>
          <p:spPr bwMode="auto">
            <a:xfrm>
              <a:off x="4095090" y="1449273"/>
              <a:ext cx="3974287" cy="3974288"/>
            </a:xfrm>
            <a:prstGeom prst="ellipse">
              <a:avLst/>
            </a:pr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 name="Group 5"/>
            <p:cNvGrpSpPr/>
            <p:nvPr/>
          </p:nvGrpSpPr>
          <p:grpSpPr>
            <a:xfrm rot="9000000">
              <a:off x="4266991" y="4361938"/>
              <a:ext cx="199560" cy="155000"/>
              <a:chOff x="7757350" y="3430894"/>
              <a:chExt cx="183659" cy="142649"/>
            </a:xfrm>
          </p:grpSpPr>
          <p:sp useBgFill="1">
            <p:nvSpPr>
              <p:cNvPr id="13" name="Rectangle 12"/>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a:gradFill>
                    <a:gsLst>
                      <a:gs pos="0">
                        <a:srgbClr val="FFFFFF"/>
                      </a:gs>
                      <a:gs pos="100000">
                        <a:srgbClr val="FFFFFF"/>
                      </a:gs>
                    </a:gsLst>
                    <a:lin ang="5400000" scaled="0"/>
                  </a:gradFill>
                  <a:latin typeface="Segoe UI"/>
                </a:endParaRPr>
              </a:p>
            </p:txBody>
          </p:sp>
          <p:sp>
            <p:nvSpPr>
              <p:cNvPr id="14" name="Freeform 9"/>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7" name="Group 6"/>
            <p:cNvGrpSpPr/>
            <p:nvPr/>
          </p:nvGrpSpPr>
          <p:grpSpPr>
            <a:xfrm rot="16200000" flipH="1">
              <a:off x="5952484" y="1373252"/>
              <a:ext cx="199560" cy="155000"/>
              <a:chOff x="7757350" y="3430894"/>
              <a:chExt cx="183659" cy="142649"/>
            </a:xfrm>
          </p:grpSpPr>
          <p:sp useBgFill="1">
            <p:nvSpPr>
              <p:cNvPr id="11" name="Rectangle 10"/>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a:gradFill>
                    <a:gsLst>
                      <a:gs pos="0">
                        <a:srgbClr val="FFFFFF"/>
                      </a:gs>
                      <a:gs pos="100000">
                        <a:srgbClr val="FFFFFF"/>
                      </a:gs>
                    </a:gsLst>
                    <a:lin ang="5400000" scaled="0"/>
                  </a:gradFill>
                  <a:latin typeface="Segoe UI"/>
                </a:endParaRPr>
              </a:p>
            </p:txBody>
          </p:sp>
          <p:sp>
            <p:nvSpPr>
              <p:cNvPr id="12" name="Freeform 9"/>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8" name="Group 7"/>
            <p:cNvGrpSpPr/>
            <p:nvPr/>
          </p:nvGrpSpPr>
          <p:grpSpPr>
            <a:xfrm rot="12600000" flipV="1">
              <a:off x="7684274" y="4372803"/>
              <a:ext cx="199560" cy="155000"/>
              <a:chOff x="7757350" y="3430894"/>
              <a:chExt cx="183659" cy="142649"/>
            </a:xfrm>
          </p:grpSpPr>
          <p:sp useBgFill="1">
            <p:nvSpPr>
              <p:cNvPr id="9" name="Rectangle 8"/>
              <p:cNvSpPr/>
              <p:nvPr/>
            </p:nvSpPr>
            <p:spPr bwMode="auto">
              <a:xfrm>
                <a:off x="7757350" y="3517432"/>
                <a:ext cx="183659" cy="5611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a:gradFill>
                    <a:gsLst>
                      <a:gs pos="0">
                        <a:srgbClr val="FFFFFF"/>
                      </a:gs>
                      <a:gs pos="100000">
                        <a:srgbClr val="FFFFFF"/>
                      </a:gs>
                    </a:gsLst>
                    <a:lin ang="5400000" scaled="0"/>
                  </a:gradFill>
                  <a:latin typeface="Segoe UI"/>
                </a:endParaRPr>
              </a:p>
            </p:txBody>
          </p:sp>
          <p:sp>
            <p:nvSpPr>
              <p:cNvPr id="10" name="Freeform 9"/>
              <p:cNvSpPr>
                <a:spLocks/>
              </p:cNvSpPr>
              <p:nvPr/>
            </p:nvSpPr>
            <p:spPr bwMode="auto">
              <a:xfrm rot="5400000">
                <a:off x="7804728" y="3390147"/>
                <a:ext cx="88902" cy="170396"/>
              </a:xfrm>
              <a:custGeom>
                <a:avLst/>
                <a:gdLst>
                  <a:gd name="T0" fmla="*/ 0 w 72"/>
                  <a:gd name="T1" fmla="*/ 0 h 138"/>
                  <a:gd name="T2" fmla="*/ 72 w 72"/>
                  <a:gd name="T3" fmla="*/ 69 h 138"/>
                  <a:gd name="T4" fmla="*/ 0 w 72"/>
                  <a:gd name="T5" fmla="*/ 138 h 138"/>
                </a:gdLst>
                <a:ahLst/>
                <a:cxnLst>
                  <a:cxn ang="0">
                    <a:pos x="T0" y="T1"/>
                  </a:cxn>
                  <a:cxn ang="0">
                    <a:pos x="T2" y="T3"/>
                  </a:cxn>
                  <a:cxn ang="0">
                    <a:pos x="T4" y="T5"/>
                  </a:cxn>
                </a:cxnLst>
                <a:rect l="0" t="0" r="r" b="b"/>
                <a:pathLst>
                  <a:path w="72" h="138">
                    <a:moveTo>
                      <a:pt x="0" y="0"/>
                    </a:moveTo>
                    <a:lnTo>
                      <a:pt x="72" y="69"/>
                    </a:lnTo>
                    <a:lnTo>
                      <a:pt x="0" y="138"/>
                    </a:lnTo>
                  </a:path>
                </a:pathLst>
              </a:custGeom>
              <a:noFill/>
              <a:ln w="1905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15" name="Group 14"/>
          <p:cNvGrpSpPr/>
          <p:nvPr/>
        </p:nvGrpSpPr>
        <p:grpSpPr>
          <a:xfrm>
            <a:off x="4140616" y="2208867"/>
            <a:ext cx="734446" cy="734446"/>
            <a:chOff x="3997152" y="2077344"/>
            <a:chExt cx="734654" cy="734654"/>
          </a:xfrm>
        </p:grpSpPr>
        <p:sp useBgFill="1">
          <p:nvSpPr>
            <p:cNvPr id="16" name="Oval 15"/>
            <p:cNvSpPr/>
            <p:nvPr/>
          </p:nvSpPr>
          <p:spPr bwMode="auto">
            <a:xfrm>
              <a:off x="3997152" y="2077344"/>
              <a:ext cx="734654" cy="734654"/>
            </a:xfrm>
            <a:prstGeom prst="ellips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7" name="Freeform 5"/>
            <p:cNvSpPr>
              <a:spLocks noChangeAspect="1"/>
            </p:cNvSpPr>
            <p:nvPr/>
          </p:nvSpPr>
          <p:spPr bwMode="auto">
            <a:xfrm>
              <a:off x="4225385" y="2306001"/>
              <a:ext cx="278189" cy="296389"/>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9050">
              <a:solidFill>
                <a:schemeClr val="tx1"/>
              </a:solidFill>
              <a:headEnd type="none"/>
              <a:tailEnd type="none"/>
            </a:ln>
            <a:ex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8" name="Group 17"/>
          <p:cNvGrpSpPr/>
          <p:nvPr/>
        </p:nvGrpSpPr>
        <p:grpSpPr>
          <a:xfrm>
            <a:off x="7570549" y="2208867"/>
            <a:ext cx="734446" cy="734446"/>
            <a:chOff x="7428058" y="2077344"/>
            <a:chExt cx="734654" cy="734654"/>
          </a:xfrm>
        </p:grpSpPr>
        <p:sp useBgFill="1">
          <p:nvSpPr>
            <p:cNvPr id="19" name="Oval 18"/>
            <p:cNvSpPr/>
            <p:nvPr/>
          </p:nvSpPr>
          <p:spPr bwMode="auto">
            <a:xfrm>
              <a:off x="7428058" y="2077344"/>
              <a:ext cx="734654" cy="734654"/>
            </a:xfrm>
            <a:prstGeom prst="ellips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Freeform 5"/>
            <p:cNvSpPr>
              <a:spLocks noEditPoints="1"/>
            </p:cNvSpPr>
            <p:nvPr/>
          </p:nvSpPr>
          <p:spPr bwMode="auto">
            <a:xfrm>
              <a:off x="7636044" y="2285847"/>
              <a:ext cx="318682" cy="317649"/>
            </a:xfrm>
            <a:custGeom>
              <a:avLst/>
              <a:gdLst>
                <a:gd name="T0" fmla="*/ 68 w 128"/>
                <a:gd name="T1" fmla="*/ 12 h 128"/>
                <a:gd name="T2" fmla="*/ 68 w 128"/>
                <a:gd name="T3" fmla="*/ 0 h 128"/>
                <a:gd name="T4" fmla="*/ 60 w 128"/>
                <a:gd name="T5" fmla="*/ 0 h 128"/>
                <a:gd name="T6" fmla="*/ 60 w 128"/>
                <a:gd name="T7" fmla="*/ 12 h 128"/>
                <a:gd name="T8" fmla="*/ 12 w 128"/>
                <a:gd name="T9" fmla="*/ 60 h 128"/>
                <a:gd name="T10" fmla="*/ 0 w 128"/>
                <a:gd name="T11" fmla="*/ 60 h 128"/>
                <a:gd name="T12" fmla="*/ 0 w 128"/>
                <a:gd name="T13" fmla="*/ 68 h 128"/>
                <a:gd name="T14" fmla="*/ 12 w 128"/>
                <a:gd name="T15" fmla="*/ 68 h 128"/>
                <a:gd name="T16" fmla="*/ 60 w 128"/>
                <a:gd name="T17" fmla="*/ 116 h 128"/>
                <a:gd name="T18" fmla="*/ 60 w 128"/>
                <a:gd name="T19" fmla="*/ 128 h 128"/>
                <a:gd name="T20" fmla="*/ 68 w 128"/>
                <a:gd name="T21" fmla="*/ 128 h 128"/>
                <a:gd name="T22" fmla="*/ 68 w 128"/>
                <a:gd name="T23" fmla="*/ 116 h 128"/>
                <a:gd name="T24" fmla="*/ 116 w 128"/>
                <a:gd name="T25" fmla="*/ 68 h 128"/>
                <a:gd name="T26" fmla="*/ 128 w 128"/>
                <a:gd name="T27" fmla="*/ 68 h 128"/>
                <a:gd name="T28" fmla="*/ 128 w 128"/>
                <a:gd name="T29" fmla="*/ 60 h 128"/>
                <a:gd name="T30" fmla="*/ 116 w 128"/>
                <a:gd name="T31" fmla="*/ 60 h 128"/>
                <a:gd name="T32" fmla="*/ 68 w 128"/>
                <a:gd name="T33" fmla="*/ 12 h 128"/>
                <a:gd name="T34" fmla="*/ 68 w 128"/>
                <a:gd name="T35" fmla="*/ 108 h 128"/>
                <a:gd name="T36" fmla="*/ 68 w 128"/>
                <a:gd name="T37" fmla="*/ 96 h 128"/>
                <a:gd name="T38" fmla="*/ 60 w 128"/>
                <a:gd name="T39" fmla="*/ 96 h 128"/>
                <a:gd name="T40" fmla="*/ 60 w 128"/>
                <a:gd name="T41" fmla="*/ 108 h 128"/>
                <a:gd name="T42" fmla="*/ 20 w 128"/>
                <a:gd name="T43" fmla="*/ 68 h 128"/>
                <a:gd name="T44" fmla="*/ 32 w 128"/>
                <a:gd name="T45" fmla="*/ 68 h 128"/>
                <a:gd name="T46" fmla="*/ 32 w 128"/>
                <a:gd name="T47" fmla="*/ 60 h 128"/>
                <a:gd name="T48" fmla="*/ 20 w 128"/>
                <a:gd name="T49" fmla="*/ 60 h 128"/>
                <a:gd name="T50" fmla="*/ 60 w 128"/>
                <a:gd name="T51" fmla="*/ 20 h 128"/>
                <a:gd name="T52" fmla="*/ 60 w 128"/>
                <a:gd name="T53" fmla="*/ 32 h 128"/>
                <a:gd name="T54" fmla="*/ 68 w 128"/>
                <a:gd name="T55" fmla="*/ 32 h 128"/>
                <a:gd name="T56" fmla="*/ 68 w 128"/>
                <a:gd name="T57" fmla="*/ 20 h 128"/>
                <a:gd name="T58" fmla="*/ 108 w 128"/>
                <a:gd name="T59" fmla="*/ 60 h 128"/>
                <a:gd name="T60" fmla="*/ 96 w 128"/>
                <a:gd name="T61" fmla="*/ 60 h 128"/>
                <a:gd name="T62" fmla="*/ 96 w 128"/>
                <a:gd name="T63" fmla="*/ 68 h 128"/>
                <a:gd name="T64" fmla="*/ 108 w 128"/>
                <a:gd name="T65" fmla="*/ 68 h 128"/>
                <a:gd name="T66" fmla="*/ 68 w 128"/>
                <a:gd name="T67" fmla="*/ 10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28">
                  <a:moveTo>
                    <a:pt x="68" y="12"/>
                  </a:moveTo>
                  <a:cubicBezTo>
                    <a:pt x="68" y="0"/>
                    <a:pt x="68" y="0"/>
                    <a:pt x="68" y="0"/>
                  </a:cubicBezTo>
                  <a:cubicBezTo>
                    <a:pt x="60" y="0"/>
                    <a:pt x="60" y="0"/>
                    <a:pt x="60" y="0"/>
                  </a:cubicBezTo>
                  <a:cubicBezTo>
                    <a:pt x="60" y="12"/>
                    <a:pt x="60" y="12"/>
                    <a:pt x="60" y="12"/>
                  </a:cubicBezTo>
                  <a:cubicBezTo>
                    <a:pt x="35" y="14"/>
                    <a:pt x="14" y="35"/>
                    <a:pt x="12" y="60"/>
                  </a:cubicBezTo>
                  <a:cubicBezTo>
                    <a:pt x="0" y="60"/>
                    <a:pt x="0" y="60"/>
                    <a:pt x="0" y="60"/>
                  </a:cubicBezTo>
                  <a:cubicBezTo>
                    <a:pt x="0" y="68"/>
                    <a:pt x="0" y="68"/>
                    <a:pt x="0" y="68"/>
                  </a:cubicBezTo>
                  <a:cubicBezTo>
                    <a:pt x="12" y="68"/>
                    <a:pt x="12" y="68"/>
                    <a:pt x="12" y="68"/>
                  </a:cubicBezTo>
                  <a:cubicBezTo>
                    <a:pt x="14" y="93"/>
                    <a:pt x="35" y="114"/>
                    <a:pt x="60" y="116"/>
                  </a:cubicBezTo>
                  <a:cubicBezTo>
                    <a:pt x="60" y="128"/>
                    <a:pt x="60" y="128"/>
                    <a:pt x="60" y="128"/>
                  </a:cubicBezTo>
                  <a:cubicBezTo>
                    <a:pt x="68" y="128"/>
                    <a:pt x="68" y="128"/>
                    <a:pt x="68" y="128"/>
                  </a:cubicBezTo>
                  <a:cubicBezTo>
                    <a:pt x="68" y="116"/>
                    <a:pt x="68" y="116"/>
                    <a:pt x="68" y="116"/>
                  </a:cubicBezTo>
                  <a:cubicBezTo>
                    <a:pt x="93" y="114"/>
                    <a:pt x="114" y="93"/>
                    <a:pt x="116" y="68"/>
                  </a:cubicBezTo>
                  <a:cubicBezTo>
                    <a:pt x="128" y="68"/>
                    <a:pt x="128" y="68"/>
                    <a:pt x="128" y="68"/>
                  </a:cubicBezTo>
                  <a:cubicBezTo>
                    <a:pt x="128" y="60"/>
                    <a:pt x="128" y="60"/>
                    <a:pt x="128" y="60"/>
                  </a:cubicBezTo>
                  <a:cubicBezTo>
                    <a:pt x="116" y="60"/>
                    <a:pt x="116" y="60"/>
                    <a:pt x="116" y="60"/>
                  </a:cubicBezTo>
                  <a:cubicBezTo>
                    <a:pt x="114" y="35"/>
                    <a:pt x="93" y="14"/>
                    <a:pt x="68" y="12"/>
                  </a:cubicBezTo>
                  <a:moveTo>
                    <a:pt x="68" y="108"/>
                  </a:moveTo>
                  <a:cubicBezTo>
                    <a:pt x="68" y="96"/>
                    <a:pt x="68" y="96"/>
                    <a:pt x="68" y="96"/>
                  </a:cubicBezTo>
                  <a:cubicBezTo>
                    <a:pt x="60" y="96"/>
                    <a:pt x="60" y="96"/>
                    <a:pt x="60" y="96"/>
                  </a:cubicBezTo>
                  <a:cubicBezTo>
                    <a:pt x="60" y="108"/>
                    <a:pt x="60" y="108"/>
                    <a:pt x="60" y="108"/>
                  </a:cubicBezTo>
                  <a:cubicBezTo>
                    <a:pt x="39" y="106"/>
                    <a:pt x="22" y="89"/>
                    <a:pt x="20" y="68"/>
                  </a:cubicBezTo>
                  <a:cubicBezTo>
                    <a:pt x="32" y="68"/>
                    <a:pt x="32" y="68"/>
                    <a:pt x="32" y="68"/>
                  </a:cubicBezTo>
                  <a:cubicBezTo>
                    <a:pt x="32" y="60"/>
                    <a:pt x="32" y="60"/>
                    <a:pt x="32" y="60"/>
                  </a:cubicBezTo>
                  <a:cubicBezTo>
                    <a:pt x="20" y="60"/>
                    <a:pt x="20" y="60"/>
                    <a:pt x="20" y="60"/>
                  </a:cubicBezTo>
                  <a:cubicBezTo>
                    <a:pt x="22" y="39"/>
                    <a:pt x="39" y="22"/>
                    <a:pt x="60" y="20"/>
                  </a:cubicBezTo>
                  <a:cubicBezTo>
                    <a:pt x="60" y="32"/>
                    <a:pt x="60" y="32"/>
                    <a:pt x="60" y="32"/>
                  </a:cubicBezTo>
                  <a:cubicBezTo>
                    <a:pt x="68" y="32"/>
                    <a:pt x="68" y="32"/>
                    <a:pt x="68" y="32"/>
                  </a:cubicBezTo>
                  <a:cubicBezTo>
                    <a:pt x="68" y="20"/>
                    <a:pt x="68" y="20"/>
                    <a:pt x="68" y="20"/>
                  </a:cubicBezTo>
                  <a:cubicBezTo>
                    <a:pt x="89" y="22"/>
                    <a:pt x="106" y="39"/>
                    <a:pt x="108" y="60"/>
                  </a:cubicBezTo>
                  <a:cubicBezTo>
                    <a:pt x="96" y="60"/>
                    <a:pt x="96" y="60"/>
                    <a:pt x="96" y="60"/>
                  </a:cubicBezTo>
                  <a:cubicBezTo>
                    <a:pt x="96" y="68"/>
                    <a:pt x="96" y="68"/>
                    <a:pt x="96" y="68"/>
                  </a:cubicBezTo>
                  <a:cubicBezTo>
                    <a:pt x="108" y="68"/>
                    <a:pt x="108" y="68"/>
                    <a:pt x="108" y="68"/>
                  </a:cubicBezTo>
                  <a:cubicBezTo>
                    <a:pt x="106" y="89"/>
                    <a:pt x="89" y="106"/>
                    <a:pt x="68" y="108"/>
                  </a:cubicBezTo>
                </a:path>
              </a:pathLst>
            </a:custGeom>
            <a:solidFill>
              <a:schemeClr val="tx1"/>
            </a:solidFill>
            <a:ln w="0">
              <a:noFill/>
              <a:miter lim="800000"/>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1" name="Group 20"/>
          <p:cNvGrpSpPr/>
          <p:nvPr/>
        </p:nvGrpSpPr>
        <p:grpSpPr>
          <a:xfrm>
            <a:off x="5857883" y="5182453"/>
            <a:ext cx="734446" cy="734446"/>
            <a:chOff x="5714906" y="5051774"/>
            <a:chExt cx="734654" cy="734654"/>
          </a:xfrm>
        </p:grpSpPr>
        <p:sp useBgFill="1">
          <p:nvSpPr>
            <p:cNvPr id="22" name="Oval 21"/>
            <p:cNvSpPr/>
            <p:nvPr/>
          </p:nvSpPr>
          <p:spPr bwMode="auto">
            <a:xfrm>
              <a:off x="5714906" y="5051774"/>
              <a:ext cx="734654" cy="734654"/>
            </a:xfrm>
            <a:prstGeom prst="ellips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3" name="Group 22"/>
            <p:cNvGrpSpPr/>
            <p:nvPr/>
          </p:nvGrpSpPr>
          <p:grpSpPr>
            <a:xfrm>
              <a:off x="5931399" y="5268866"/>
              <a:ext cx="301668" cy="278396"/>
              <a:chOff x="4767760" y="5153958"/>
              <a:chExt cx="336011" cy="310090"/>
            </a:xfrm>
          </p:grpSpPr>
          <p:sp>
            <p:nvSpPr>
              <p:cNvPr id="24" name="Freeform 5"/>
              <p:cNvSpPr>
                <a:spLocks/>
              </p:cNvSpPr>
              <p:nvPr/>
            </p:nvSpPr>
            <p:spPr bwMode="auto">
              <a:xfrm flipH="1">
                <a:off x="4767760" y="5153958"/>
                <a:ext cx="336011" cy="292228"/>
              </a:xfrm>
              <a:custGeom>
                <a:avLst/>
                <a:gdLst>
                  <a:gd name="T0" fmla="*/ 162 w 325"/>
                  <a:gd name="T1" fmla="*/ 283 h 283"/>
                  <a:gd name="T2" fmla="*/ 27 w 325"/>
                  <a:gd name="T3" fmla="*/ 283 h 283"/>
                  <a:gd name="T4" fmla="*/ 8 w 325"/>
                  <a:gd name="T5" fmla="*/ 250 h 283"/>
                  <a:gd name="T6" fmla="*/ 76 w 325"/>
                  <a:gd name="T7" fmla="*/ 132 h 283"/>
                  <a:gd name="T8" fmla="*/ 144 w 325"/>
                  <a:gd name="T9" fmla="*/ 15 h 283"/>
                  <a:gd name="T10" fmla="*/ 181 w 325"/>
                  <a:gd name="T11" fmla="*/ 15 h 283"/>
                  <a:gd name="T12" fmla="*/ 249 w 325"/>
                  <a:gd name="T13" fmla="*/ 132 h 283"/>
                  <a:gd name="T14" fmla="*/ 317 w 325"/>
                  <a:gd name="T15" fmla="*/ 250 h 283"/>
                  <a:gd name="T16" fmla="*/ 298 w 325"/>
                  <a:gd name="T17" fmla="*/ 283 h 283"/>
                  <a:gd name="T18" fmla="*/ 162 w 325"/>
                  <a:gd name="T19" fmla="*/ 28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5" h="283">
                    <a:moveTo>
                      <a:pt x="162" y="283"/>
                    </a:moveTo>
                    <a:cubicBezTo>
                      <a:pt x="27" y="283"/>
                      <a:pt x="27" y="283"/>
                      <a:pt x="27" y="283"/>
                    </a:cubicBezTo>
                    <a:cubicBezTo>
                      <a:pt x="10" y="283"/>
                      <a:pt x="0" y="264"/>
                      <a:pt x="8" y="250"/>
                    </a:cubicBezTo>
                    <a:cubicBezTo>
                      <a:pt x="76" y="132"/>
                      <a:pt x="76" y="132"/>
                      <a:pt x="76" y="132"/>
                    </a:cubicBezTo>
                    <a:cubicBezTo>
                      <a:pt x="144" y="15"/>
                      <a:pt x="144" y="15"/>
                      <a:pt x="144" y="15"/>
                    </a:cubicBezTo>
                    <a:cubicBezTo>
                      <a:pt x="152" y="0"/>
                      <a:pt x="173" y="0"/>
                      <a:pt x="181" y="15"/>
                    </a:cubicBezTo>
                    <a:cubicBezTo>
                      <a:pt x="249" y="132"/>
                      <a:pt x="249" y="132"/>
                      <a:pt x="249" y="132"/>
                    </a:cubicBezTo>
                    <a:cubicBezTo>
                      <a:pt x="317" y="250"/>
                      <a:pt x="317" y="250"/>
                      <a:pt x="317" y="250"/>
                    </a:cubicBezTo>
                    <a:cubicBezTo>
                      <a:pt x="325" y="264"/>
                      <a:pt x="315" y="283"/>
                      <a:pt x="298" y="283"/>
                    </a:cubicBezTo>
                    <a:lnTo>
                      <a:pt x="162" y="283"/>
                    </a:lnTo>
                    <a:close/>
                  </a:path>
                </a:pathLst>
              </a:custGeom>
              <a:solidFill>
                <a:srgbClr val="F8F8F8"/>
              </a:solidFill>
              <a:ln w="19050">
                <a:solidFill>
                  <a:schemeClr val="tx1"/>
                </a:solidFill>
              </a:ln>
            </p:spPr>
            <p:txBody>
              <a:bodyPr vert="horz" wrap="square" lIns="91414" tIns="45706" rIns="91414" bIns="45706" numCol="1" anchor="t" anchorCtr="0" compatLnSpc="1">
                <a:prstTxWarp prst="textNoShape">
                  <a:avLst/>
                </a:prstTxWarp>
              </a:bodyPr>
              <a:lstStyle/>
              <a:p>
                <a:pPr defTabSz="914049">
                  <a:defRPr/>
                </a:pPr>
                <a:endParaRPr lang="en-US" sz="1398" kern="0">
                  <a:solidFill>
                    <a:sysClr val="windowText" lastClr="000000"/>
                  </a:solidFill>
                  <a:latin typeface="Segoe UI"/>
                </a:endParaRPr>
              </a:p>
            </p:txBody>
          </p:sp>
          <p:sp>
            <p:nvSpPr>
              <p:cNvPr id="25" name="TextBox 24"/>
              <p:cNvSpPr txBox="1"/>
              <p:nvPr/>
            </p:nvSpPr>
            <p:spPr>
              <a:xfrm flipH="1">
                <a:off x="4851240" y="5212527"/>
                <a:ext cx="167295" cy="251521"/>
              </a:xfrm>
              <a:prstGeom prst="rect">
                <a:avLst/>
              </a:prstGeom>
              <a:noFill/>
            </p:spPr>
            <p:txBody>
              <a:bodyPr wrap="square" lIns="0" tIns="0" rIns="0" bIns="0" rtlCol="0">
                <a:spAutoFit/>
              </a:bodyPr>
              <a:lstStyle/>
              <a:p>
                <a:pPr algn="ctr" defTabSz="914049">
                  <a:lnSpc>
                    <a:spcPct val="90000"/>
                  </a:lnSpc>
                  <a:spcAft>
                    <a:spcPts val="600"/>
                  </a:spcAft>
                  <a:defRPr/>
                </a:pPr>
                <a:r>
                  <a:rPr lang="en-US" sz="1598" kern="0">
                    <a:solidFill>
                      <a:sysClr val="windowText" lastClr="000000"/>
                    </a:solidFill>
                    <a:latin typeface="Segoe UI" panose="020B0502040204020203" pitchFamily="34" charset="0"/>
                    <a:cs typeface="Segoe UI" panose="020B0502040204020203" pitchFamily="34" charset="0"/>
                  </a:rPr>
                  <a:t>!</a:t>
                </a:r>
              </a:p>
            </p:txBody>
          </p:sp>
        </p:grpSp>
      </p:grpSp>
      <p:sp>
        <p:nvSpPr>
          <p:cNvPr id="26" name="TextBox 25"/>
          <p:cNvSpPr txBox="1"/>
          <p:nvPr/>
        </p:nvSpPr>
        <p:spPr>
          <a:xfrm>
            <a:off x="8505201" y="1642466"/>
            <a:ext cx="3578911" cy="881683"/>
          </a:xfrm>
          <a:prstGeom prst="rect">
            <a:avLst/>
          </a:prstGeom>
          <a:noFill/>
        </p:spPr>
        <p:txBody>
          <a:bodyPr wrap="square" rtlCol="0">
            <a:spAutoFit/>
          </a:bodyPr>
          <a:lstStyle/>
          <a:p>
            <a:pPr defTabSz="914049">
              <a:spcAft>
                <a:spcPts val="586"/>
              </a:spcAft>
              <a:defRPr/>
            </a:pPr>
            <a:r>
              <a:rPr lang="en-US" sz="2000" kern="0" spc="118">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DETECT</a:t>
            </a:r>
          </a:p>
          <a:p>
            <a:pPr defTabSz="914049" fontAlgn="base">
              <a:lnSpc>
                <a:spcPct val="90000"/>
              </a:lnSpc>
              <a:spcBef>
                <a:spcPct val="0"/>
              </a:spcBef>
              <a:spcAft>
                <a:spcPts val="600"/>
              </a:spcAft>
              <a:defRPr/>
            </a:pPr>
            <a:r>
              <a:rPr lang="en-US" sz="1398" kern="0" spc="98">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using targeted signals, behavioral monitoring, and machine learning</a:t>
            </a:r>
          </a:p>
        </p:txBody>
      </p:sp>
      <p:sp>
        <p:nvSpPr>
          <p:cNvPr id="27" name="TextBox 26"/>
          <p:cNvSpPr txBox="1"/>
          <p:nvPr/>
        </p:nvSpPr>
        <p:spPr>
          <a:xfrm>
            <a:off x="3945014" y="5515448"/>
            <a:ext cx="4560187" cy="686148"/>
          </a:xfrm>
          <a:prstGeom prst="rect">
            <a:avLst/>
          </a:prstGeom>
          <a:noFill/>
        </p:spPr>
        <p:txBody>
          <a:bodyPr wrap="square" rtlCol="0">
            <a:spAutoFit/>
          </a:bodyPr>
          <a:lstStyle/>
          <a:p>
            <a:pPr algn="ctr" defTabSz="914049">
              <a:spcAft>
                <a:spcPts val="586"/>
              </a:spcAft>
              <a:defRPr/>
            </a:pPr>
            <a:r>
              <a:rPr lang="en-US" sz="2000" kern="0" spc="118">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RESPOND</a:t>
            </a:r>
          </a:p>
          <a:p>
            <a:pPr algn="ctr" defTabSz="914049" fontAlgn="base">
              <a:lnSpc>
                <a:spcPct val="90000"/>
              </a:lnSpc>
              <a:spcBef>
                <a:spcPct val="0"/>
              </a:spcBef>
              <a:spcAft>
                <a:spcPts val="600"/>
              </a:spcAft>
              <a:defRPr/>
            </a:pPr>
            <a:r>
              <a:rPr lang="en-US" sz="1398" kern="0" spc="98">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closing the gap between discovery and action</a:t>
            </a:r>
          </a:p>
        </p:txBody>
      </p:sp>
      <p:sp>
        <p:nvSpPr>
          <p:cNvPr id="28" name="TextBox 27"/>
          <p:cNvSpPr txBox="1"/>
          <p:nvPr/>
        </p:nvSpPr>
        <p:spPr>
          <a:xfrm>
            <a:off x="1009900" y="1642466"/>
            <a:ext cx="2930515" cy="881683"/>
          </a:xfrm>
          <a:prstGeom prst="rect">
            <a:avLst/>
          </a:prstGeom>
          <a:noFill/>
        </p:spPr>
        <p:txBody>
          <a:bodyPr wrap="square" rtlCol="0">
            <a:spAutoFit/>
          </a:bodyPr>
          <a:lstStyle/>
          <a:p>
            <a:pPr algn="r" defTabSz="914049">
              <a:spcAft>
                <a:spcPts val="586"/>
              </a:spcAft>
              <a:defRPr/>
            </a:pPr>
            <a:r>
              <a:rPr lang="en-US" sz="2000" kern="0" spc="118">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rPr>
              <a:t>PROTECT</a:t>
            </a:r>
            <a:endParaRPr lang="en-US" kern="0" spc="118">
              <a:gradFill>
                <a:gsLst>
                  <a:gs pos="71818">
                    <a:srgbClr val="0078D7"/>
                  </a:gs>
                  <a:gs pos="41000">
                    <a:srgbClr val="0078D7"/>
                  </a:gs>
                </a:gsLst>
                <a:lin ang="5400000" scaled="1"/>
              </a:gradFill>
              <a:latin typeface="Segoe UI Semibold" panose="020B0702040204020203" pitchFamily="34" charset="0"/>
              <a:ea typeface="Segoe UI Black" panose="020B0A02040204020203" pitchFamily="34" charset="0"/>
              <a:cs typeface="Segoe UI Semibold" panose="020B0702040204020203" pitchFamily="34" charset="0"/>
            </a:endParaRPr>
          </a:p>
          <a:p>
            <a:pPr algn="r" defTabSz="914049" fontAlgn="base">
              <a:lnSpc>
                <a:spcPct val="90000"/>
              </a:lnSpc>
              <a:spcBef>
                <a:spcPct val="0"/>
              </a:spcBef>
              <a:spcAft>
                <a:spcPts val="600"/>
              </a:spcAft>
              <a:defRPr/>
            </a:pPr>
            <a:r>
              <a:rPr lang="en-US" sz="1398" kern="0" spc="98">
                <a:gradFill>
                  <a:gsLst>
                    <a:gs pos="0">
                      <a:srgbClr val="4B4B4B"/>
                    </a:gs>
                    <a:gs pos="100000">
                      <a:srgbClr val="4B4B4B"/>
                    </a:gs>
                  </a:gsLst>
                  <a:lin ang="5400000" scaled="1"/>
                </a:gradFill>
                <a:latin typeface="Segoe UI"/>
                <a:ea typeface="Segoe UI Black" panose="020B0A02040204020203" pitchFamily="34" charset="0"/>
                <a:cs typeface="Segoe UI Semibold" panose="020B0702040204020203" pitchFamily="34" charset="0"/>
              </a:rPr>
              <a:t>across all endpoints, from sensors to the datacenter</a:t>
            </a:r>
          </a:p>
        </p:txBody>
      </p:sp>
    </p:spTree>
    <p:extLst>
      <p:ext uri="{BB962C8B-B14F-4D97-AF65-F5344CB8AC3E}">
        <p14:creationId xmlns:p14="http://schemas.microsoft.com/office/powerpoint/2010/main" val="404987533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8" presetClass="emph" presetSubtype="0" decel="100000" fill="hold" nodeType="withEffect">
                                  <p:stCondLst>
                                    <p:cond delay="500"/>
                                  </p:stCondLst>
                                  <p:childTnLst>
                                    <p:animRot by="5400000">
                                      <p:cBhvr>
                                        <p:cTn id="9" dur="1000" fill="hold"/>
                                        <p:tgtEl>
                                          <p:spTgt spid="3"/>
                                        </p:tgtEl>
                                        <p:attrNameLst>
                                          <p:attrName>r</p:attrName>
                                        </p:attrNameLst>
                                      </p:cBhvr>
                                    </p:animRot>
                                  </p:childTnLst>
                                </p:cTn>
                              </p:par>
                              <p:par>
                                <p:cTn id="10" presetID="6" presetClass="emph" presetSubtype="0" accel="100000" autoRev="1" fill="hold" nodeType="withEffect">
                                  <p:stCondLst>
                                    <p:cond delay="0"/>
                                  </p:stCondLst>
                                  <p:childTnLst>
                                    <p:animScale>
                                      <p:cBhvr>
                                        <p:cTn id="11" dur="800" fill="hold"/>
                                        <p:tgtEl>
                                          <p:spTgt spid="3"/>
                                        </p:tgtEl>
                                      </p:cBhvr>
                                      <p:by x="50000" y="50000"/>
                                    </p:animScale>
                                  </p:childTnLst>
                                </p:cTn>
                              </p:par>
                              <p:par>
                                <p:cTn id="12" presetID="10" presetClass="entr" presetSubtype="0" fill="hold" grpId="0" nodeType="withEffect">
                                  <p:stCondLst>
                                    <p:cond delay="7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750"/>
                                        <p:tgtEl>
                                          <p:spTgt spid="2"/>
                                        </p:tgtEl>
                                      </p:cBhvr>
                                    </p:animEffect>
                                  </p:childTnLst>
                                </p:cTn>
                              </p:par>
                              <p:par>
                                <p:cTn id="15" presetID="6" presetClass="emph" presetSubtype="0" accel="100000" autoRev="1" fill="hold" grpId="1" nodeType="withEffect">
                                  <p:stCondLst>
                                    <p:cond delay="0"/>
                                  </p:stCondLst>
                                  <p:childTnLst>
                                    <p:animScale>
                                      <p:cBhvr>
                                        <p:cTn id="16" dur="800" fill="hold"/>
                                        <p:tgtEl>
                                          <p:spTgt spid="2"/>
                                        </p:tgtEl>
                                      </p:cBhvr>
                                      <p:by x="50000" y="50000"/>
                                    </p:animScale>
                                  </p:childTnLst>
                                </p:cTn>
                              </p:par>
                              <p:par>
                                <p:cTn id="17" presetID="1" presetClass="entr" presetSubtype="0"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childTnLst>
                                </p:cTn>
                              </p:par>
                              <p:par>
                                <p:cTn id="19" presetID="6" presetClass="emph" presetSubtype="0" accel="100000" autoRev="1" fill="hold" nodeType="withEffect">
                                  <p:stCondLst>
                                    <p:cond delay="1000"/>
                                  </p:stCondLst>
                                  <p:childTnLst>
                                    <p:animScale>
                                      <p:cBhvr>
                                        <p:cTn id="20" dur="500" fill="hold"/>
                                        <p:tgtEl>
                                          <p:spTgt spid="15"/>
                                        </p:tgtEl>
                                      </p:cBhvr>
                                      <p:by x="0" y="0"/>
                                    </p:animScale>
                                  </p:childTnLst>
                                </p:cTn>
                              </p:par>
                              <p:par>
                                <p:cTn id="21" presetID="1" presetClass="entr" presetSubtype="0" fill="hold" nodeType="withEffect">
                                  <p:stCondLst>
                                    <p:cond delay="1550"/>
                                  </p:stCondLst>
                                  <p:childTnLst>
                                    <p:set>
                                      <p:cBhvr>
                                        <p:cTn id="22" dur="1" fill="hold">
                                          <p:stCondLst>
                                            <p:cond delay="0"/>
                                          </p:stCondLst>
                                        </p:cTn>
                                        <p:tgtEl>
                                          <p:spTgt spid="18"/>
                                        </p:tgtEl>
                                        <p:attrNameLst>
                                          <p:attrName>style.visibility</p:attrName>
                                        </p:attrNameLst>
                                      </p:cBhvr>
                                      <p:to>
                                        <p:strVal val="visible"/>
                                      </p:to>
                                    </p:set>
                                  </p:childTnLst>
                                </p:cTn>
                              </p:par>
                              <p:par>
                                <p:cTn id="23" presetID="6" presetClass="emph" presetSubtype="0" accel="100000" autoRev="1" fill="hold" nodeType="withEffect">
                                  <p:stCondLst>
                                    <p:cond delay="1050"/>
                                  </p:stCondLst>
                                  <p:childTnLst>
                                    <p:animScale>
                                      <p:cBhvr>
                                        <p:cTn id="24" dur="500" fill="hold"/>
                                        <p:tgtEl>
                                          <p:spTgt spid="18"/>
                                        </p:tgtEl>
                                      </p:cBhvr>
                                      <p:by x="0" y="0"/>
                                    </p:animScale>
                                  </p:childTnLst>
                                </p:cTn>
                              </p:par>
                              <p:par>
                                <p:cTn id="25" presetID="1" presetClass="entr" presetSubtype="0" fill="hold" nodeType="withEffect">
                                  <p:stCondLst>
                                    <p:cond delay="1600"/>
                                  </p:stCondLst>
                                  <p:childTnLst>
                                    <p:set>
                                      <p:cBhvr>
                                        <p:cTn id="26" dur="1" fill="hold">
                                          <p:stCondLst>
                                            <p:cond delay="0"/>
                                          </p:stCondLst>
                                        </p:cTn>
                                        <p:tgtEl>
                                          <p:spTgt spid="21"/>
                                        </p:tgtEl>
                                        <p:attrNameLst>
                                          <p:attrName>style.visibility</p:attrName>
                                        </p:attrNameLst>
                                      </p:cBhvr>
                                      <p:to>
                                        <p:strVal val="visible"/>
                                      </p:to>
                                    </p:set>
                                  </p:childTnLst>
                                </p:cTn>
                              </p:par>
                              <p:par>
                                <p:cTn id="27" presetID="6" presetClass="emph" presetSubtype="0" accel="100000" autoRev="1" fill="hold" nodeType="withEffect">
                                  <p:stCondLst>
                                    <p:cond delay="1100"/>
                                  </p:stCondLst>
                                  <p:childTnLst>
                                    <p:animScale>
                                      <p:cBhvr>
                                        <p:cTn id="28" dur="500" fill="hold"/>
                                        <p:tgtEl>
                                          <p:spTgt spid="21"/>
                                        </p:tgtEl>
                                      </p:cBhvr>
                                      <p:by x="0" y="0"/>
                                    </p:animScale>
                                  </p:childTnLst>
                                </p:cTn>
                              </p:par>
                              <p:par>
                                <p:cTn id="29" presetID="64" presetClass="path" presetSubtype="0" accel="50000" decel="50000" fill="hold" nodeType="withEffect">
                                  <p:stCondLst>
                                    <p:cond delay="1500"/>
                                  </p:stCondLst>
                                  <p:childTnLst>
                                    <p:animMotion origin="layout" path="M -5.94843E-7 3.61779E-6 L -5.94843E-7 -0.06968 " pathEditMode="relative" rAng="0" ptsTypes="AA">
                                      <p:cBhvr>
                                        <p:cTn id="30" dur="750" fill="hold"/>
                                        <p:tgtEl>
                                          <p:spTgt spid="3"/>
                                        </p:tgtEl>
                                        <p:attrNameLst>
                                          <p:attrName>ppt_x</p:attrName>
                                          <p:attrName>ppt_y</p:attrName>
                                        </p:attrNameLst>
                                      </p:cBhvr>
                                      <p:rCtr x="0" y="-3495"/>
                                    </p:animMotion>
                                  </p:childTnLst>
                                </p:cTn>
                              </p:par>
                              <p:par>
                                <p:cTn id="31" presetID="64" presetClass="path" presetSubtype="0" accel="50000" decel="50000" fill="hold" nodeType="withEffect">
                                  <p:stCondLst>
                                    <p:cond delay="1500"/>
                                  </p:stCondLst>
                                  <p:childTnLst>
                                    <p:animMotion origin="layout" path="M -4.68981E-6 -4.36223E-6 L -4.68981E-6 -0.0699 " pathEditMode="relative" rAng="0" ptsTypes="AA">
                                      <p:cBhvr>
                                        <p:cTn id="32" dur="750" fill="hold"/>
                                        <p:tgtEl>
                                          <p:spTgt spid="15"/>
                                        </p:tgtEl>
                                        <p:attrNameLst>
                                          <p:attrName>ppt_x</p:attrName>
                                          <p:attrName>ppt_y</p:attrName>
                                        </p:attrNameLst>
                                      </p:cBhvr>
                                      <p:rCtr x="0" y="-3495"/>
                                    </p:animMotion>
                                  </p:childTnLst>
                                </p:cTn>
                              </p:par>
                              <p:par>
                                <p:cTn id="33" presetID="64" presetClass="path" presetSubtype="0" accel="50000" decel="50000" fill="hold" nodeType="withEffect">
                                  <p:stCondLst>
                                    <p:cond delay="1500"/>
                                  </p:stCondLst>
                                  <p:childTnLst>
                                    <p:animMotion origin="layout" path="M -3.55374E-6 -4.36223E-6 L -3.55374E-6 -0.0699 " pathEditMode="relative" rAng="0" ptsTypes="AA">
                                      <p:cBhvr>
                                        <p:cTn id="34" dur="750" fill="hold"/>
                                        <p:tgtEl>
                                          <p:spTgt spid="18"/>
                                        </p:tgtEl>
                                        <p:attrNameLst>
                                          <p:attrName>ppt_x</p:attrName>
                                          <p:attrName>ppt_y</p:attrName>
                                        </p:attrNameLst>
                                      </p:cBhvr>
                                      <p:rCtr x="0" y="-3495"/>
                                    </p:animMotion>
                                  </p:childTnLst>
                                </p:cTn>
                              </p:par>
                              <p:par>
                                <p:cTn id="35" presetID="64" presetClass="path" presetSubtype="0" accel="50000" decel="50000" fill="hold" nodeType="withEffect">
                                  <p:stCondLst>
                                    <p:cond delay="1500"/>
                                  </p:stCondLst>
                                  <p:childTnLst>
                                    <p:animMotion origin="layout" path="M -5.94843E-7 -3.45892E-6 L -5.94843E-7 -0.06967 " pathEditMode="relative" rAng="0" ptsTypes="AA">
                                      <p:cBhvr>
                                        <p:cTn id="36" dur="750" fill="hold"/>
                                        <p:tgtEl>
                                          <p:spTgt spid="21"/>
                                        </p:tgtEl>
                                        <p:attrNameLst>
                                          <p:attrName>ppt_x</p:attrName>
                                          <p:attrName>ppt_y</p:attrName>
                                        </p:attrNameLst>
                                      </p:cBhvr>
                                      <p:rCtr x="0" y="-3495"/>
                                    </p:animMotion>
                                  </p:childTnLst>
                                </p:cTn>
                              </p:par>
                              <p:par>
                                <p:cTn id="37" presetID="64" presetClass="path" presetSubtype="0" accel="50000" decel="50000" fill="hold" grpId="2" nodeType="withEffect">
                                  <p:stCondLst>
                                    <p:cond delay="1500"/>
                                  </p:stCondLst>
                                  <p:childTnLst>
                                    <p:animMotion origin="layout" path="M -5.94843E-7 3.61779E-6 L -5.94843E-7 -0.06968 " pathEditMode="relative" rAng="0" ptsTypes="AA">
                                      <p:cBhvr>
                                        <p:cTn id="38" dur="750" fill="hold"/>
                                        <p:tgtEl>
                                          <p:spTgt spid="2"/>
                                        </p:tgtEl>
                                        <p:attrNameLst>
                                          <p:attrName>ppt_x</p:attrName>
                                          <p:attrName>ppt_y</p:attrName>
                                        </p:attrNameLst>
                                      </p:cBhvr>
                                      <p:rCtr x="0" y="-3495"/>
                                    </p:animMotion>
                                  </p:childTnLst>
                                </p:cTn>
                              </p:par>
                              <p:par>
                                <p:cTn id="39" presetID="10" presetClass="entr" presetSubtype="0" fill="hold" grpId="1" nodeType="withEffect">
                                  <p:stCondLst>
                                    <p:cond delay="19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50"/>
                                        <p:tgtEl>
                                          <p:spTgt spid="26"/>
                                        </p:tgtEl>
                                      </p:cBhvr>
                                    </p:animEffect>
                                  </p:childTnLst>
                                </p:cTn>
                              </p:par>
                              <p:par>
                                <p:cTn id="42" presetID="10" presetClass="entr" presetSubtype="0" fill="hold" grpId="1" nodeType="withEffect">
                                  <p:stCondLst>
                                    <p:cond delay="190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250"/>
                                        <p:tgtEl>
                                          <p:spTgt spid="27"/>
                                        </p:tgtEl>
                                      </p:cBhvr>
                                    </p:animEffect>
                                  </p:childTnLst>
                                </p:cTn>
                              </p:par>
                              <p:par>
                                <p:cTn id="45" presetID="10" presetClass="entr" presetSubtype="0" fill="hold" grpId="1" nodeType="withEffect">
                                  <p:stCondLst>
                                    <p:cond delay="190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50"/>
                                        <p:tgtEl>
                                          <p:spTgt spid="28"/>
                                        </p:tgtEl>
                                      </p:cBhvr>
                                    </p:animEffect>
                                  </p:childTnLst>
                                </p:cTn>
                              </p:par>
                              <p:par>
                                <p:cTn id="48" presetID="42" presetClass="path" presetSubtype="0" accel="20000" decel="80000" fill="hold" grpId="0" nodeType="withEffect">
                                  <p:stCondLst>
                                    <p:cond delay="1500"/>
                                  </p:stCondLst>
                                  <p:childTnLst>
                                    <p:animMotion origin="layout" path="M -1.8892E-6 -3.98094E-6 L -1.8892E-6 0.15547 " pathEditMode="relative" rAng="0" ptsTypes="AA">
                                      <p:cBhvr>
                                        <p:cTn id="49" dur="750" spd="-100000" fill="hold"/>
                                        <p:tgtEl>
                                          <p:spTgt spid="26"/>
                                        </p:tgtEl>
                                        <p:attrNameLst>
                                          <p:attrName>ppt_x</p:attrName>
                                          <p:attrName>ppt_y</p:attrName>
                                        </p:attrNameLst>
                                      </p:cBhvr>
                                      <p:rCtr x="0" y="7762"/>
                                    </p:animMotion>
                                  </p:childTnLst>
                                </p:cTn>
                              </p:par>
                              <p:par>
                                <p:cTn id="50" presetID="42" presetClass="path" presetSubtype="0" accel="20000" decel="80000" fill="hold" grpId="0" nodeType="withEffect">
                                  <p:stCondLst>
                                    <p:cond delay="1500"/>
                                  </p:stCondLst>
                                  <p:childTnLst>
                                    <p:animMotion origin="layout" path="M -5.94843E-7 -1.28915E-6 L -5.94843E-7 0.16705 " pathEditMode="relative" rAng="0" ptsTypes="AA">
                                      <p:cBhvr>
                                        <p:cTn id="51" dur="750" spd="-100000" fill="hold"/>
                                        <p:tgtEl>
                                          <p:spTgt spid="27"/>
                                        </p:tgtEl>
                                        <p:attrNameLst>
                                          <p:attrName>ppt_x</p:attrName>
                                          <p:attrName>ppt_y</p:attrName>
                                        </p:attrNameLst>
                                      </p:cBhvr>
                                      <p:rCtr x="0" y="8352"/>
                                    </p:animMotion>
                                  </p:childTnLst>
                                </p:cTn>
                              </p:par>
                              <p:par>
                                <p:cTn id="52" presetID="42" presetClass="path" presetSubtype="0" accel="20000" decel="80000" fill="hold" grpId="0" nodeType="withEffect">
                                  <p:stCondLst>
                                    <p:cond delay="1500"/>
                                  </p:stCondLst>
                                  <p:childTnLst>
                                    <p:animMotion origin="layout" path="M 3.30865E-6 -3.98094E-6 L 3.30865E-6 0.15139 " pathEditMode="relative" rAng="0" ptsTypes="AA">
                                      <p:cBhvr>
                                        <p:cTn id="53" dur="750" spd="-100000" fill="hold"/>
                                        <p:tgtEl>
                                          <p:spTgt spid="28"/>
                                        </p:tgtEl>
                                        <p:attrNameLst>
                                          <p:attrName>ppt_x</p:attrName>
                                          <p:attrName>ppt_y</p:attrName>
                                        </p:attrNameLst>
                                      </p:cBhvr>
                                      <p:rCtr x="0" y="75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6" grpId="0"/>
      <p:bldP spid="26" grpId="1"/>
      <p:bldP spid="27" grpId="0"/>
      <p:bldP spid="27" grpId="1"/>
      <p:bldP spid="28" grpId="0"/>
      <p:bldP spid="2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6841" y="1151917"/>
            <a:ext cx="4064748" cy="406265"/>
          </a:xfrm>
          <a:prstGeom prst="rect">
            <a:avLst/>
          </a:prstGeom>
          <a:noFill/>
        </p:spPr>
        <p:txBody>
          <a:bodyPr wrap="square" rtlCol="0">
            <a:spAutoFit/>
          </a:bodyPr>
          <a:lstStyle/>
          <a:p>
            <a:pPr defTabSz="932563">
              <a:lnSpc>
                <a:spcPct val="85000"/>
              </a:lnSpc>
            </a:pPr>
            <a: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OUR </a:t>
            </a:r>
            <a:r>
              <a:rPr lang="en-US" sz="2400" b="1"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UNIQUE</a:t>
            </a:r>
            <a: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 APPROACH</a:t>
            </a:r>
          </a:p>
        </p:txBody>
      </p:sp>
      <p:grpSp>
        <p:nvGrpSpPr>
          <p:cNvPr id="2" name="Group 1"/>
          <p:cNvGrpSpPr/>
          <p:nvPr/>
        </p:nvGrpSpPr>
        <p:grpSpPr>
          <a:xfrm>
            <a:off x="1196669" y="2411264"/>
            <a:ext cx="2742810" cy="2742810"/>
            <a:chOff x="1195956" y="2411109"/>
            <a:chExt cx="2743200" cy="2743200"/>
          </a:xfrm>
        </p:grpSpPr>
        <p:sp>
          <p:nvSpPr>
            <p:cNvPr id="5" name="Oval 4"/>
            <p:cNvSpPr/>
            <p:nvPr/>
          </p:nvSpPr>
          <p:spPr>
            <a:xfrm>
              <a:off x="1195956"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algn="ctr" defTabSz="932563">
                <a:lnSpc>
                  <a:spcPct val="90000"/>
                </a:lnSpc>
                <a:defRPr/>
              </a:pPr>
              <a:r>
                <a:rPr lang="en-US" sz="2009" b="1" kern="0" spc="12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PLATFORM</a:t>
              </a:r>
            </a:p>
          </p:txBody>
        </p:sp>
        <p:grpSp>
          <p:nvGrpSpPr>
            <p:cNvPr id="28" name="Group 27"/>
            <p:cNvGrpSpPr/>
            <p:nvPr/>
          </p:nvGrpSpPr>
          <p:grpSpPr>
            <a:xfrm>
              <a:off x="2316594" y="2968775"/>
              <a:ext cx="501925" cy="581025"/>
              <a:chOff x="4278313" y="1958975"/>
              <a:chExt cx="554037" cy="641350"/>
            </a:xfrm>
          </p:grpSpPr>
          <p:sp>
            <p:nvSpPr>
              <p:cNvPr id="29" name="Freeform 45"/>
              <p:cNvSpPr>
                <a:spLocks/>
              </p:cNvSpPr>
              <p:nvPr/>
            </p:nvSpPr>
            <p:spPr bwMode="auto">
              <a:xfrm>
                <a:off x="4591050" y="2263775"/>
                <a:ext cx="241300" cy="274638"/>
              </a:xfrm>
              <a:custGeom>
                <a:avLst/>
                <a:gdLst>
                  <a:gd name="T0" fmla="*/ 0 w 152"/>
                  <a:gd name="T1" fmla="*/ 44 h 173"/>
                  <a:gd name="T2" fmla="*/ 75 w 152"/>
                  <a:gd name="T3" fmla="*/ 0 h 173"/>
                  <a:gd name="T4" fmla="*/ 152 w 152"/>
                  <a:gd name="T5" fmla="*/ 44 h 173"/>
                  <a:gd name="T6" fmla="*/ 152 w 152"/>
                  <a:gd name="T7" fmla="*/ 130 h 173"/>
                  <a:gd name="T8" fmla="*/ 75 w 152"/>
                  <a:gd name="T9" fmla="*/ 173 h 173"/>
                  <a:gd name="T10" fmla="*/ 0 w 152"/>
                  <a:gd name="T11" fmla="*/ 130 h 173"/>
                  <a:gd name="T12" fmla="*/ 0 w 152"/>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52" h="173">
                    <a:moveTo>
                      <a:pt x="0" y="44"/>
                    </a:moveTo>
                    <a:lnTo>
                      <a:pt x="75" y="0"/>
                    </a:lnTo>
                    <a:lnTo>
                      <a:pt x="152" y="44"/>
                    </a:lnTo>
                    <a:lnTo>
                      <a:pt x="152" y="130"/>
                    </a:lnTo>
                    <a:lnTo>
                      <a:pt x="75"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0" name="Freeform 46"/>
              <p:cNvSpPr>
                <a:spLocks/>
              </p:cNvSpPr>
              <p:nvPr/>
            </p:nvSpPr>
            <p:spPr bwMode="auto">
              <a:xfrm>
                <a:off x="4591050" y="23336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1" name="Line 47"/>
              <p:cNvSpPr>
                <a:spLocks noChangeShapeType="1"/>
              </p:cNvSpPr>
              <p:nvPr/>
            </p:nvSpPr>
            <p:spPr bwMode="auto">
              <a:xfrm>
                <a:off x="4710113"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2" name="Freeform 48"/>
              <p:cNvSpPr>
                <a:spLocks/>
              </p:cNvSpPr>
              <p:nvPr/>
            </p:nvSpPr>
            <p:spPr bwMode="auto">
              <a:xfrm>
                <a:off x="4278313" y="2263775"/>
                <a:ext cx="236537" cy="274638"/>
              </a:xfrm>
              <a:custGeom>
                <a:avLst/>
                <a:gdLst>
                  <a:gd name="T0" fmla="*/ 0 w 149"/>
                  <a:gd name="T1" fmla="*/ 44 h 173"/>
                  <a:gd name="T2" fmla="*/ 74 w 149"/>
                  <a:gd name="T3" fmla="*/ 0 h 173"/>
                  <a:gd name="T4" fmla="*/ 149 w 149"/>
                  <a:gd name="T5" fmla="*/ 44 h 173"/>
                  <a:gd name="T6" fmla="*/ 149 w 149"/>
                  <a:gd name="T7" fmla="*/ 130 h 173"/>
                  <a:gd name="T8" fmla="*/ 74 w 149"/>
                  <a:gd name="T9" fmla="*/ 173 h 173"/>
                  <a:gd name="T10" fmla="*/ 0 w 149"/>
                  <a:gd name="T11" fmla="*/ 130 h 173"/>
                  <a:gd name="T12" fmla="*/ 0 w 149"/>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0" y="44"/>
                    </a:moveTo>
                    <a:lnTo>
                      <a:pt x="74" y="0"/>
                    </a:lnTo>
                    <a:lnTo>
                      <a:pt x="149" y="44"/>
                    </a:lnTo>
                    <a:lnTo>
                      <a:pt x="149" y="130"/>
                    </a:lnTo>
                    <a:lnTo>
                      <a:pt x="74"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3" name="Freeform 49"/>
              <p:cNvSpPr>
                <a:spLocks/>
              </p:cNvSpPr>
              <p:nvPr/>
            </p:nvSpPr>
            <p:spPr bwMode="auto">
              <a:xfrm>
                <a:off x="4278313" y="2333625"/>
                <a:ext cx="236537" cy="68263"/>
              </a:xfrm>
              <a:custGeom>
                <a:avLst/>
                <a:gdLst>
                  <a:gd name="T0" fmla="*/ 149 w 149"/>
                  <a:gd name="T1" fmla="*/ 0 h 43"/>
                  <a:gd name="T2" fmla="*/ 74 w 149"/>
                  <a:gd name="T3" fmla="*/ 43 h 43"/>
                  <a:gd name="T4" fmla="*/ 0 w 149"/>
                  <a:gd name="T5" fmla="*/ 0 h 43"/>
                </a:gdLst>
                <a:ahLst/>
                <a:cxnLst>
                  <a:cxn ang="0">
                    <a:pos x="T0" y="T1"/>
                  </a:cxn>
                  <a:cxn ang="0">
                    <a:pos x="T2" y="T3"/>
                  </a:cxn>
                  <a:cxn ang="0">
                    <a:pos x="T4" y="T5"/>
                  </a:cxn>
                </a:cxnLst>
                <a:rect l="0" t="0" r="r" b="b"/>
                <a:pathLst>
                  <a:path w="149" h="43">
                    <a:moveTo>
                      <a:pt x="149" y="0"/>
                    </a:moveTo>
                    <a:lnTo>
                      <a:pt x="74"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4" name="Line 50"/>
              <p:cNvSpPr>
                <a:spLocks noChangeShapeType="1"/>
              </p:cNvSpPr>
              <p:nvPr/>
            </p:nvSpPr>
            <p:spPr bwMode="auto">
              <a:xfrm>
                <a:off x="4395788"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5" name="Freeform 51"/>
              <p:cNvSpPr>
                <a:spLocks/>
              </p:cNvSpPr>
              <p:nvPr/>
            </p:nvSpPr>
            <p:spPr bwMode="auto">
              <a:xfrm>
                <a:off x="4422775" y="2524125"/>
                <a:ext cx="257175" cy="76200"/>
              </a:xfrm>
              <a:custGeom>
                <a:avLst/>
                <a:gdLst>
                  <a:gd name="T0" fmla="*/ 162 w 162"/>
                  <a:gd name="T1" fmla="*/ 2 h 48"/>
                  <a:gd name="T2" fmla="*/ 82 w 162"/>
                  <a:gd name="T3" fmla="*/ 48 h 48"/>
                  <a:gd name="T4" fmla="*/ 0 w 162"/>
                  <a:gd name="T5" fmla="*/ 0 h 48"/>
                </a:gdLst>
                <a:ahLst/>
                <a:cxnLst>
                  <a:cxn ang="0">
                    <a:pos x="T0" y="T1"/>
                  </a:cxn>
                  <a:cxn ang="0">
                    <a:pos x="T2" y="T3"/>
                  </a:cxn>
                  <a:cxn ang="0">
                    <a:pos x="T4" y="T5"/>
                  </a:cxn>
                </a:cxnLst>
                <a:rect l="0" t="0" r="r" b="b"/>
                <a:pathLst>
                  <a:path w="162" h="48">
                    <a:moveTo>
                      <a:pt x="162" y="2"/>
                    </a:moveTo>
                    <a:lnTo>
                      <a:pt x="82" y="48"/>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6" name="Freeform 52"/>
              <p:cNvSpPr>
                <a:spLocks/>
              </p:cNvSpPr>
              <p:nvPr/>
            </p:nvSpPr>
            <p:spPr bwMode="auto">
              <a:xfrm>
                <a:off x="4433888" y="1958975"/>
                <a:ext cx="241300" cy="279400"/>
              </a:xfrm>
              <a:custGeom>
                <a:avLst/>
                <a:gdLst>
                  <a:gd name="T0" fmla="*/ 0 w 152"/>
                  <a:gd name="T1" fmla="*/ 44 h 176"/>
                  <a:gd name="T2" fmla="*/ 75 w 152"/>
                  <a:gd name="T3" fmla="*/ 0 h 176"/>
                  <a:gd name="T4" fmla="*/ 152 w 152"/>
                  <a:gd name="T5" fmla="*/ 44 h 176"/>
                  <a:gd name="T6" fmla="*/ 152 w 152"/>
                  <a:gd name="T7" fmla="*/ 132 h 176"/>
                  <a:gd name="T8" fmla="*/ 75 w 152"/>
                  <a:gd name="T9" fmla="*/ 176 h 176"/>
                  <a:gd name="T10" fmla="*/ 0 w 152"/>
                  <a:gd name="T11" fmla="*/ 132 h 176"/>
                  <a:gd name="T12" fmla="*/ 0 w 152"/>
                  <a:gd name="T13" fmla="*/ 44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4"/>
                    </a:moveTo>
                    <a:lnTo>
                      <a:pt x="75" y="0"/>
                    </a:lnTo>
                    <a:lnTo>
                      <a:pt x="152" y="44"/>
                    </a:lnTo>
                    <a:lnTo>
                      <a:pt x="152" y="132"/>
                    </a:lnTo>
                    <a:lnTo>
                      <a:pt x="75" y="176"/>
                    </a:lnTo>
                    <a:lnTo>
                      <a:pt x="0" y="132"/>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7" name="Freeform 53"/>
              <p:cNvSpPr>
                <a:spLocks/>
              </p:cNvSpPr>
              <p:nvPr/>
            </p:nvSpPr>
            <p:spPr bwMode="auto">
              <a:xfrm>
                <a:off x="4433888" y="20288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8" name="Line 54"/>
              <p:cNvSpPr>
                <a:spLocks noChangeShapeType="1"/>
              </p:cNvSpPr>
              <p:nvPr/>
            </p:nvSpPr>
            <p:spPr bwMode="auto">
              <a:xfrm>
                <a:off x="4552950" y="2097088"/>
                <a:ext cx="0" cy="141288"/>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39" name="Freeform 55"/>
              <p:cNvSpPr>
                <a:spLocks/>
              </p:cNvSpPr>
              <p:nvPr/>
            </p:nvSpPr>
            <p:spPr bwMode="auto">
              <a:xfrm>
                <a:off x="4675188" y="2092325"/>
                <a:ext cx="130175" cy="225425"/>
              </a:xfrm>
              <a:custGeom>
                <a:avLst/>
                <a:gdLst>
                  <a:gd name="T0" fmla="*/ 0 w 82"/>
                  <a:gd name="T1" fmla="*/ 0 h 142"/>
                  <a:gd name="T2" fmla="*/ 82 w 82"/>
                  <a:gd name="T3" fmla="*/ 46 h 142"/>
                  <a:gd name="T4" fmla="*/ 82 w 82"/>
                  <a:gd name="T5" fmla="*/ 142 h 142"/>
                </a:gdLst>
                <a:ahLst/>
                <a:cxnLst>
                  <a:cxn ang="0">
                    <a:pos x="T0" y="T1"/>
                  </a:cxn>
                  <a:cxn ang="0">
                    <a:pos x="T2" y="T3"/>
                  </a:cxn>
                  <a:cxn ang="0">
                    <a:pos x="T4" y="T5"/>
                  </a:cxn>
                </a:cxnLst>
                <a:rect l="0" t="0" r="r" b="b"/>
                <a:pathLst>
                  <a:path w="82" h="142">
                    <a:moveTo>
                      <a:pt x="0" y="0"/>
                    </a:moveTo>
                    <a:lnTo>
                      <a:pt x="82" y="46"/>
                    </a:lnTo>
                    <a:lnTo>
                      <a:pt x="82" y="142"/>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40" name="Freeform 56"/>
              <p:cNvSpPr>
                <a:spLocks/>
              </p:cNvSpPr>
              <p:nvPr/>
            </p:nvSpPr>
            <p:spPr bwMode="auto">
              <a:xfrm>
                <a:off x="4300538" y="2092325"/>
                <a:ext cx="133350" cy="225425"/>
              </a:xfrm>
              <a:custGeom>
                <a:avLst/>
                <a:gdLst>
                  <a:gd name="T0" fmla="*/ 0 w 84"/>
                  <a:gd name="T1" fmla="*/ 142 h 142"/>
                  <a:gd name="T2" fmla="*/ 0 w 84"/>
                  <a:gd name="T3" fmla="*/ 46 h 142"/>
                  <a:gd name="T4" fmla="*/ 84 w 84"/>
                  <a:gd name="T5" fmla="*/ 0 h 142"/>
                </a:gdLst>
                <a:ahLst/>
                <a:cxnLst>
                  <a:cxn ang="0">
                    <a:pos x="T0" y="T1"/>
                  </a:cxn>
                  <a:cxn ang="0">
                    <a:pos x="T2" y="T3"/>
                  </a:cxn>
                  <a:cxn ang="0">
                    <a:pos x="T4" y="T5"/>
                  </a:cxn>
                </a:cxnLst>
                <a:rect l="0" t="0" r="r" b="b"/>
                <a:pathLst>
                  <a:path w="84" h="142">
                    <a:moveTo>
                      <a:pt x="0" y="142"/>
                    </a:moveTo>
                    <a:lnTo>
                      <a:pt x="0" y="46"/>
                    </a:lnTo>
                    <a:lnTo>
                      <a:pt x="84"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grpSp>
      </p:grpSp>
      <p:grpSp>
        <p:nvGrpSpPr>
          <p:cNvPr id="8" name="Group 7"/>
          <p:cNvGrpSpPr/>
          <p:nvPr/>
        </p:nvGrpSpPr>
        <p:grpSpPr>
          <a:xfrm>
            <a:off x="8503914" y="2411264"/>
            <a:ext cx="2742810" cy="2742810"/>
            <a:chOff x="8504238" y="2411109"/>
            <a:chExt cx="2743200" cy="2743200"/>
          </a:xfrm>
        </p:grpSpPr>
        <p:sp>
          <p:nvSpPr>
            <p:cNvPr id="7" name="Oval 6"/>
            <p:cNvSpPr/>
            <p:nvPr/>
          </p:nvSpPr>
          <p:spPr>
            <a:xfrm>
              <a:off x="8504238"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algn="ctr" defTabSz="932563">
                <a:lnSpc>
                  <a:spcPct val="90000"/>
                </a:lnSpc>
                <a:defRPr/>
              </a:pPr>
              <a:r>
                <a:rPr lang="en-US" sz="2009" b="1" kern="0" spc="12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PARTNERS</a:t>
              </a:r>
            </a:p>
          </p:txBody>
        </p:sp>
        <p:grpSp>
          <p:nvGrpSpPr>
            <p:cNvPr id="41" name="Group 40"/>
            <p:cNvGrpSpPr/>
            <p:nvPr/>
          </p:nvGrpSpPr>
          <p:grpSpPr>
            <a:xfrm>
              <a:off x="9551988" y="3090371"/>
              <a:ext cx="647700" cy="442912"/>
              <a:chOff x="8602663" y="1101725"/>
              <a:chExt cx="647700" cy="442912"/>
            </a:xfrm>
          </p:grpSpPr>
          <p:sp>
            <p:nvSpPr>
              <p:cNvPr id="42" name="Freeform 5"/>
              <p:cNvSpPr>
                <a:spLocks/>
              </p:cNvSpPr>
              <p:nvPr/>
            </p:nvSpPr>
            <p:spPr bwMode="auto">
              <a:xfrm>
                <a:off x="8602663" y="1101725"/>
                <a:ext cx="434975" cy="254000"/>
              </a:xfrm>
              <a:custGeom>
                <a:avLst/>
                <a:gdLst>
                  <a:gd name="T0" fmla="*/ 25 w 114"/>
                  <a:gd name="T1" fmla="*/ 66 h 66"/>
                  <a:gd name="T2" fmla="*/ 0 w 114"/>
                  <a:gd name="T3" fmla="*/ 59 h 66"/>
                  <a:gd name="T4" fmla="*/ 18 w 114"/>
                  <a:gd name="T5" fmla="*/ 0 h 66"/>
                  <a:gd name="T6" fmla="*/ 46 w 114"/>
                  <a:gd name="T7" fmla="*/ 9 h 66"/>
                  <a:gd name="T8" fmla="*/ 66 w 114"/>
                  <a:gd name="T9" fmla="*/ 6 h 66"/>
                  <a:gd name="T10" fmla="*/ 114 w 114"/>
                  <a:gd name="T11" fmla="*/ 21 h 66"/>
                  <a:gd name="T12" fmla="*/ 111 w 114"/>
                  <a:gd name="T13" fmla="*/ 30 h 66"/>
                  <a:gd name="T14" fmla="*/ 102 w 114"/>
                  <a:gd name="T15" fmla="*/ 35 h 66"/>
                  <a:gd name="T16" fmla="*/ 82 w 114"/>
                  <a:gd name="T17" fmla="*/ 28 h 66"/>
                  <a:gd name="T18" fmla="*/ 81 w 114"/>
                  <a:gd name="T19" fmla="*/ 30 h 66"/>
                  <a:gd name="T20" fmla="*/ 51 w 114"/>
                  <a:gd name="T21" fmla="*/ 46 h 66"/>
                  <a:gd name="T22" fmla="*/ 51 w 114"/>
                  <a:gd name="T23"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66">
                    <a:moveTo>
                      <a:pt x="25" y="66"/>
                    </a:moveTo>
                    <a:cubicBezTo>
                      <a:pt x="0" y="59"/>
                      <a:pt x="0" y="59"/>
                      <a:pt x="0" y="59"/>
                    </a:cubicBezTo>
                    <a:cubicBezTo>
                      <a:pt x="18" y="0"/>
                      <a:pt x="18" y="0"/>
                      <a:pt x="18" y="0"/>
                    </a:cubicBezTo>
                    <a:cubicBezTo>
                      <a:pt x="46" y="9"/>
                      <a:pt x="46" y="9"/>
                      <a:pt x="46" y="9"/>
                    </a:cubicBezTo>
                    <a:cubicBezTo>
                      <a:pt x="46" y="9"/>
                      <a:pt x="53" y="13"/>
                      <a:pt x="66" y="6"/>
                    </a:cubicBezTo>
                    <a:cubicBezTo>
                      <a:pt x="114" y="21"/>
                      <a:pt x="114" y="21"/>
                      <a:pt x="114" y="21"/>
                    </a:cubicBezTo>
                    <a:cubicBezTo>
                      <a:pt x="111" y="30"/>
                      <a:pt x="111" y="30"/>
                      <a:pt x="111" y="30"/>
                    </a:cubicBezTo>
                    <a:cubicBezTo>
                      <a:pt x="110" y="34"/>
                      <a:pt x="106" y="36"/>
                      <a:pt x="102" y="35"/>
                    </a:cubicBezTo>
                    <a:cubicBezTo>
                      <a:pt x="82" y="28"/>
                      <a:pt x="82" y="28"/>
                      <a:pt x="82" y="28"/>
                    </a:cubicBezTo>
                    <a:cubicBezTo>
                      <a:pt x="81" y="30"/>
                      <a:pt x="81" y="30"/>
                      <a:pt x="81" y="30"/>
                    </a:cubicBezTo>
                    <a:cubicBezTo>
                      <a:pt x="77" y="43"/>
                      <a:pt x="64" y="50"/>
                      <a:pt x="51" y="46"/>
                    </a:cubicBezTo>
                    <a:cubicBezTo>
                      <a:pt x="51" y="46"/>
                      <a:pt x="51" y="46"/>
                      <a:pt x="51" y="46"/>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43" name="Freeform 6"/>
              <p:cNvSpPr>
                <a:spLocks/>
              </p:cNvSpPr>
              <p:nvPr/>
            </p:nvSpPr>
            <p:spPr bwMode="auto">
              <a:xfrm>
                <a:off x="8736013" y="1314450"/>
                <a:ext cx="225425" cy="103187"/>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5"/>
                      <a:pt x="0" y="19"/>
                      <a:pt x="1" y="22"/>
                    </a:cubicBezTo>
                    <a:cubicBezTo>
                      <a:pt x="1" y="22"/>
                      <a:pt x="1" y="22"/>
                      <a:pt x="1" y="22"/>
                    </a:cubicBezTo>
                    <a:cubicBezTo>
                      <a:pt x="3" y="26"/>
                      <a:pt x="7"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44" name="Freeform 7"/>
              <p:cNvSpPr>
                <a:spLocks/>
              </p:cNvSpPr>
              <p:nvPr/>
            </p:nvSpPr>
            <p:spPr bwMode="auto">
              <a:xfrm>
                <a:off x="8736013" y="1360488"/>
                <a:ext cx="247650" cy="119062"/>
              </a:xfrm>
              <a:custGeom>
                <a:avLst/>
                <a:gdLst>
                  <a:gd name="T0" fmla="*/ 23 w 65"/>
                  <a:gd name="T1" fmla="*/ 7 h 31"/>
                  <a:gd name="T2" fmla="*/ 5 w 65"/>
                  <a:gd name="T3" fmla="*/ 17 h 31"/>
                  <a:gd name="T4" fmla="*/ 2 w 65"/>
                  <a:gd name="T5" fmla="*/ 26 h 31"/>
                  <a:gd name="T6" fmla="*/ 2 w 65"/>
                  <a:gd name="T7" fmla="*/ 26 h 31"/>
                  <a:gd name="T8" fmla="*/ 11 w 65"/>
                  <a:gd name="T9" fmla="*/ 29 h 31"/>
                  <a:gd name="T10" fmla="*/ 65 w 65"/>
                  <a:gd name="T11" fmla="*/ 0 h 31"/>
                </a:gdLst>
                <a:ahLst/>
                <a:cxnLst>
                  <a:cxn ang="0">
                    <a:pos x="T0" y="T1"/>
                  </a:cxn>
                  <a:cxn ang="0">
                    <a:pos x="T2" y="T3"/>
                  </a:cxn>
                  <a:cxn ang="0">
                    <a:pos x="T4" y="T5"/>
                  </a:cxn>
                  <a:cxn ang="0">
                    <a:pos x="T6" y="T7"/>
                  </a:cxn>
                  <a:cxn ang="0">
                    <a:pos x="T8" y="T9"/>
                  </a:cxn>
                  <a:cxn ang="0">
                    <a:pos x="T10" y="T11"/>
                  </a:cxn>
                </a:cxnLst>
                <a:rect l="0" t="0" r="r" b="b"/>
                <a:pathLst>
                  <a:path w="65" h="31">
                    <a:moveTo>
                      <a:pt x="23" y="7"/>
                    </a:moveTo>
                    <a:cubicBezTo>
                      <a:pt x="5" y="17"/>
                      <a:pt x="5" y="17"/>
                      <a:pt x="5" y="17"/>
                    </a:cubicBezTo>
                    <a:cubicBezTo>
                      <a:pt x="1" y="18"/>
                      <a:pt x="0" y="23"/>
                      <a:pt x="2" y="26"/>
                    </a:cubicBezTo>
                    <a:cubicBezTo>
                      <a:pt x="2" y="26"/>
                      <a:pt x="2" y="26"/>
                      <a:pt x="2" y="26"/>
                    </a:cubicBezTo>
                    <a:cubicBezTo>
                      <a:pt x="4" y="29"/>
                      <a:pt x="8" y="31"/>
                      <a:pt x="11" y="29"/>
                    </a:cubicBezTo>
                    <a:cubicBezTo>
                      <a:pt x="65" y="0"/>
                      <a:pt x="65" y="0"/>
                      <a:pt x="65"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45" name="Freeform 8"/>
              <p:cNvSpPr>
                <a:spLocks/>
              </p:cNvSpPr>
              <p:nvPr/>
            </p:nvSpPr>
            <p:spPr bwMode="auto">
              <a:xfrm>
                <a:off x="8785225" y="1409700"/>
                <a:ext cx="225425" cy="104775"/>
              </a:xfrm>
              <a:custGeom>
                <a:avLst/>
                <a:gdLst>
                  <a:gd name="T0" fmla="*/ 20 w 59"/>
                  <a:gd name="T1" fmla="*/ 4 h 27"/>
                  <a:gd name="T2" fmla="*/ 4 w 59"/>
                  <a:gd name="T3" fmla="*/ 13 h 27"/>
                  <a:gd name="T4" fmla="*/ 1 w 59"/>
                  <a:gd name="T5" fmla="*/ 22 h 27"/>
                  <a:gd name="T6" fmla="*/ 1 w 59"/>
                  <a:gd name="T7" fmla="*/ 22 h 27"/>
                  <a:gd name="T8" fmla="*/ 11 w 59"/>
                  <a:gd name="T9" fmla="*/ 25 h 27"/>
                  <a:gd name="T10" fmla="*/ 59 w 59"/>
                  <a:gd name="T11" fmla="*/ 0 h 27"/>
                </a:gdLst>
                <a:ahLst/>
                <a:cxnLst>
                  <a:cxn ang="0">
                    <a:pos x="T0" y="T1"/>
                  </a:cxn>
                  <a:cxn ang="0">
                    <a:pos x="T2" y="T3"/>
                  </a:cxn>
                  <a:cxn ang="0">
                    <a:pos x="T4" y="T5"/>
                  </a:cxn>
                  <a:cxn ang="0">
                    <a:pos x="T6" y="T7"/>
                  </a:cxn>
                  <a:cxn ang="0">
                    <a:pos x="T8" y="T9"/>
                  </a:cxn>
                  <a:cxn ang="0">
                    <a:pos x="T10" y="T11"/>
                  </a:cxn>
                </a:cxnLst>
                <a:rect l="0" t="0" r="r" b="b"/>
                <a:pathLst>
                  <a:path w="59" h="27">
                    <a:moveTo>
                      <a:pt x="20" y="4"/>
                    </a:moveTo>
                    <a:cubicBezTo>
                      <a:pt x="4" y="13"/>
                      <a:pt x="4" y="13"/>
                      <a:pt x="4" y="13"/>
                    </a:cubicBezTo>
                    <a:cubicBezTo>
                      <a:pt x="1" y="14"/>
                      <a:pt x="0" y="19"/>
                      <a:pt x="1" y="22"/>
                    </a:cubicBezTo>
                    <a:cubicBezTo>
                      <a:pt x="1" y="22"/>
                      <a:pt x="1" y="22"/>
                      <a:pt x="1" y="22"/>
                    </a:cubicBezTo>
                    <a:cubicBezTo>
                      <a:pt x="3" y="26"/>
                      <a:pt x="8" y="27"/>
                      <a:pt x="11" y="25"/>
                    </a:cubicBezTo>
                    <a:cubicBezTo>
                      <a:pt x="59" y="0"/>
                      <a:pt x="59" y="0"/>
                      <a:pt x="59" y="0"/>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sp>
            <p:nvSpPr>
              <p:cNvPr id="46" name="Freeform 9"/>
              <p:cNvSpPr>
                <a:spLocks/>
              </p:cNvSpPr>
              <p:nvPr/>
            </p:nvSpPr>
            <p:spPr bwMode="auto">
              <a:xfrm>
                <a:off x="8839200" y="1117600"/>
                <a:ext cx="411163" cy="427037"/>
              </a:xfrm>
              <a:custGeom>
                <a:avLst/>
                <a:gdLst>
                  <a:gd name="T0" fmla="*/ 18 w 108"/>
                  <a:gd name="T1" fmla="*/ 90 h 111"/>
                  <a:gd name="T2" fmla="*/ 5 w 108"/>
                  <a:gd name="T3" fmla="*/ 97 h 111"/>
                  <a:gd name="T4" fmla="*/ 2 w 108"/>
                  <a:gd name="T5" fmla="*/ 106 h 111"/>
                  <a:gd name="T6" fmla="*/ 2 w 108"/>
                  <a:gd name="T7" fmla="*/ 106 h 111"/>
                  <a:gd name="T8" fmla="*/ 12 w 108"/>
                  <a:gd name="T9" fmla="*/ 109 h 111"/>
                  <a:gd name="T10" fmla="*/ 52 w 108"/>
                  <a:gd name="T11" fmla="*/ 88 h 111"/>
                  <a:gd name="T12" fmla="*/ 61 w 108"/>
                  <a:gd name="T13" fmla="*/ 83 h 111"/>
                  <a:gd name="T14" fmla="*/ 75 w 108"/>
                  <a:gd name="T15" fmla="*/ 72 h 111"/>
                  <a:gd name="T16" fmla="*/ 108 w 108"/>
                  <a:gd name="T17" fmla="*/ 50 h 111"/>
                  <a:gd name="T18" fmla="*/ 82 w 108"/>
                  <a:gd name="T19" fmla="*/ 0 h 111"/>
                  <a:gd name="T20" fmla="*/ 63 w 108"/>
                  <a:gd name="T21" fmla="*/ 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11">
                    <a:moveTo>
                      <a:pt x="18" y="90"/>
                    </a:moveTo>
                    <a:cubicBezTo>
                      <a:pt x="5" y="97"/>
                      <a:pt x="5" y="97"/>
                      <a:pt x="5" y="97"/>
                    </a:cubicBezTo>
                    <a:cubicBezTo>
                      <a:pt x="2" y="99"/>
                      <a:pt x="0" y="103"/>
                      <a:pt x="2" y="106"/>
                    </a:cubicBezTo>
                    <a:cubicBezTo>
                      <a:pt x="2" y="106"/>
                      <a:pt x="2" y="106"/>
                      <a:pt x="2" y="106"/>
                    </a:cubicBezTo>
                    <a:cubicBezTo>
                      <a:pt x="4" y="110"/>
                      <a:pt x="8" y="111"/>
                      <a:pt x="12" y="109"/>
                    </a:cubicBezTo>
                    <a:cubicBezTo>
                      <a:pt x="52" y="88"/>
                      <a:pt x="52" y="88"/>
                      <a:pt x="52" y="88"/>
                    </a:cubicBezTo>
                    <a:cubicBezTo>
                      <a:pt x="61" y="83"/>
                      <a:pt x="61" y="83"/>
                      <a:pt x="61" y="83"/>
                    </a:cubicBezTo>
                    <a:cubicBezTo>
                      <a:pt x="61" y="83"/>
                      <a:pt x="68" y="80"/>
                      <a:pt x="75" y="72"/>
                    </a:cubicBezTo>
                    <a:cubicBezTo>
                      <a:pt x="82" y="64"/>
                      <a:pt x="91" y="59"/>
                      <a:pt x="108" y="50"/>
                    </a:cubicBezTo>
                    <a:cubicBezTo>
                      <a:pt x="82" y="0"/>
                      <a:pt x="82" y="0"/>
                      <a:pt x="82" y="0"/>
                    </a:cubicBezTo>
                    <a:cubicBezTo>
                      <a:pt x="63" y="9"/>
                      <a:pt x="63" y="9"/>
                      <a:pt x="63" y="9"/>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32563"/>
                <a:endParaRPr lang="en-US">
                  <a:solidFill>
                    <a:srgbClr val="505050"/>
                  </a:solidFill>
                  <a:latin typeface="Segoe UI"/>
                </a:endParaRPr>
              </a:p>
            </p:txBody>
          </p:sp>
        </p:grpSp>
      </p:grpSp>
      <p:grpSp>
        <p:nvGrpSpPr>
          <p:cNvPr id="65" name="Group 64"/>
          <p:cNvGrpSpPr/>
          <p:nvPr/>
        </p:nvGrpSpPr>
        <p:grpSpPr>
          <a:xfrm>
            <a:off x="4850292" y="2411264"/>
            <a:ext cx="2742810" cy="2742810"/>
            <a:chOff x="4850097" y="2411109"/>
            <a:chExt cx="2743200" cy="2743200"/>
          </a:xfrm>
        </p:grpSpPr>
        <p:sp>
          <p:nvSpPr>
            <p:cNvPr id="6" name="Oval 5"/>
            <p:cNvSpPr/>
            <p:nvPr/>
          </p:nvSpPr>
          <p:spPr>
            <a:xfrm>
              <a:off x="4850097" y="2411109"/>
              <a:ext cx="2743200" cy="27432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algn="ctr" defTabSz="932563">
                <a:lnSpc>
                  <a:spcPct val="90000"/>
                </a:lnSpc>
              </a:pPr>
              <a:r>
                <a:rPr lang="en-US" sz="2000" b="1" kern="0" spc="12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INTELLIGENCE</a:t>
              </a:r>
              <a:endParaRPr lang="en-US" spc="30">
                <a:gradFill>
                  <a:gsLst>
                    <a:gs pos="0">
                      <a:srgbClr val="FFFFFF"/>
                    </a:gs>
                    <a:gs pos="100000">
                      <a:srgbClr val="FFFFFF"/>
                    </a:gs>
                  </a:gsLst>
                  <a:lin ang="5400000" scaled="1"/>
                </a:gradFill>
                <a:latin typeface="Segoe UI"/>
                <a:ea typeface="Segoe UI" pitchFamily="34" charset="0"/>
                <a:cs typeface="Segoe UI Semilight" panose="020B0402040204020203" pitchFamily="34" charset="0"/>
              </a:endParaRPr>
            </a:p>
          </p:txBody>
        </p:sp>
        <p:grpSp>
          <p:nvGrpSpPr>
            <p:cNvPr id="50" name="Group 49"/>
            <p:cNvGrpSpPr/>
            <p:nvPr/>
          </p:nvGrpSpPr>
          <p:grpSpPr>
            <a:xfrm>
              <a:off x="5859630" y="2896182"/>
              <a:ext cx="724134" cy="697448"/>
              <a:chOff x="4867042" y="2837657"/>
              <a:chExt cx="724134" cy="697448"/>
            </a:xfrm>
          </p:grpSpPr>
          <p:cxnSp>
            <p:nvCxnSpPr>
              <p:cNvPr id="51" name="Straight Connector 50"/>
              <p:cNvCxnSpPr/>
              <p:nvPr/>
            </p:nvCxnSpPr>
            <p:spPr>
              <a:xfrm flipV="1">
                <a:off x="5102225" y="2890234"/>
                <a:ext cx="598" cy="4244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p:cNvCxnSpPr/>
              <p:nvPr/>
            </p:nvCxnSpPr>
            <p:spPr>
              <a:xfrm flipH="1" flipV="1">
                <a:off x="5101524" y="2891609"/>
                <a:ext cx="146751" cy="197666"/>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p:cNvCxnSpPr/>
              <p:nvPr/>
            </p:nvCxnSpPr>
            <p:spPr>
              <a:xfrm flipH="1" flipV="1">
                <a:off x="5235054" y="3077255"/>
                <a:ext cx="229121" cy="25649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p:cNvCxnSpPr/>
              <p:nvPr/>
            </p:nvCxnSpPr>
            <p:spPr>
              <a:xfrm flipH="1">
                <a:off x="5133975" y="3329897"/>
                <a:ext cx="326273" cy="8322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p:cNvCxnSpPr/>
              <p:nvPr/>
            </p:nvCxnSpPr>
            <p:spPr>
              <a:xfrm flipH="1" flipV="1">
                <a:off x="4972050" y="3159125"/>
                <a:ext cx="484394" cy="167591"/>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6" name="Straight Connector 55"/>
              <p:cNvCxnSpPr/>
              <p:nvPr/>
            </p:nvCxnSpPr>
            <p:spPr>
              <a:xfrm flipH="1">
                <a:off x="4946650" y="2895600"/>
                <a:ext cx="161925" cy="250825"/>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p:cNvCxnSpPr/>
              <p:nvPr/>
            </p:nvCxnSpPr>
            <p:spPr>
              <a:xfrm flipH="1" flipV="1">
                <a:off x="4942991" y="3147158"/>
                <a:ext cx="165584" cy="259617"/>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57"/>
              <p:cNvCxnSpPr/>
              <p:nvPr/>
            </p:nvCxnSpPr>
            <p:spPr>
              <a:xfrm flipV="1">
                <a:off x="5109553" y="3067050"/>
                <a:ext cx="126022" cy="342984"/>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Connector 58"/>
              <p:cNvCxnSpPr/>
              <p:nvPr/>
            </p:nvCxnSpPr>
            <p:spPr>
              <a:xfrm flipV="1">
                <a:off x="4948285" y="3063875"/>
                <a:ext cx="284115" cy="87618"/>
              </a:xfrm>
              <a:prstGeom prst="line">
                <a:avLst/>
              </a:prstGeom>
              <a:noFill/>
              <a:ln w="15875">
                <a:solidFill>
                  <a:schemeClr val="bg1"/>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60" name="Oval 59"/>
              <p:cNvSpPr/>
              <p:nvPr/>
            </p:nvSpPr>
            <p:spPr bwMode="auto">
              <a:xfrm>
                <a:off x="5338640" y="3216164"/>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a:gradFill>
                    <a:gsLst>
                      <a:gs pos="0">
                        <a:srgbClr val="FFFFFF"/>
                      </a:gs>
                      <a:gs pos="100000">
                        <a:srgbClr val="FFFFFF"/>
                      </a:gs>
                    </a:gsLst>
                    <a:lin ang="5400000" scaled="0"/>
                  </a:gradFill>
                  <a:latin typeface="Segoe UI Semilight"/>
                </a:endParaRPr>
              </a:p>
            </p:txBody>
          </p:sp>
          <p:sp>
            <p:nvSpPr>
              <p:cNvPr id="61" name="Oval 60"/>
              <p:cNvSpPr/>
              <p:nvPr/>
            </p:nvSpPr>
            <p:spPr bwMode="auto">
              <a:xfrm>
                <a:off x="4992527" y="3282573"/>
                <a:ext cx="252536" cy="252532"/>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a:gradFill>
                    <a:gsLst>
                      <a:gs pos="0">
                        <a:srgbClr val="FFFFFF"/>
                      </a:gs>
                      <a:gs pos="100000">
                        <a:srgbClr val="FFFFFF"/>
                      </a:gs>
                    </a:gsLst>
                    <a:lin ang="5400000" scaled="0"/>
                  </a:gradFill>
                  <a:latin typeface="Segoe UI Semilight"/>
                </a:endParaRPr>
              </a:p>
            </p:txBody>
          </p:sp>
          <p:sp>
            <p:nvSpPr>
              <p:cNvPr id="62" name="Oval 61"/>
              <p:cNvSpPr/>
              <p:nvPr/>
            </p:nvSpPr>
            <p:spPr bwMode="auto">
              <a:xfrm>
                <a:off x="5151802" y="2990954"/>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a:gradFill>
                    <a:gsLst>
                      <a:gs pos="0">
                        <a:srgbClr val="FFFFFF"/>
                      </a:gs>
                      <a:gs pos="100000">
                        <a:srgbClr val="FFFFFF"/>
                      </a:gs>
                    </a:gsLst>
                    <a:lin ang="5400000" scaled="0"/>
                  </a:gradFill>
                  <a:latin typeface="Segoe UI Semilight"/>
                </a:endParaRPr>
              </a:p>
            </p:txBody>
          </p:sp>
          <p:sp>
            <p:nvSpPr>
              <p:cNvPr id="63" name="Oval 62"/>
              <p:cNvSpPr/>
              <p:nvPr/>
            </p:nvSpPr>
            <p:spPr bwMode="auto">
              <a:xfrm>
                <a:off x="4867042" y="3064608"/>
                <a:ext cx="158648" cy="158646"/>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a:gradFill>
                    <a:gsLst>
                      <a:gs pos="0">
                        <a:srgbClr val="FFFFFF"/>
                      </a:gs>
                      <a:gs pos="100000">
                        <a:srgbClr val="FFFFFF"/>
                      </a:gs>
                    </a:gsLst>
                    <a:lin ang="5400000" scaled="0"/>
                  </a:gradFill>
                  <a:latin typeface="Segoe UI Semilight"/>
                </a:endParaRPr>
              </a:p>
            </p:txBody>
          </p:sp>
          <p:sp>
            <p:nvSpPr>
              <p:cNvPr id="64" name="Oval 63"/>
              <p:cNvSpPr/>
              <p:nvPr/>
            </p:nvSpPr>
            <p:spPr bwMode="auto">
              <a:xfrm>
                <a:off x="5051175" y="2837657"/>
                <a:ext cx="105570" cy="105568"/>
              </a:xfrm>
              <a:prstGeom prst="ellipse">
                <a:avLst/>
              </a:prstGeom>
              <a:solidFill>
                <a:schemeClr val="tx2"/>
              </a:solidFill>
              <a:ln w="158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a:gradFill>
                    <a:gsLst>
                      <a:gs pos="0">
                        <a:srgbClr val="FFFFFF"/>
                      </a:gs>
                      <a:gs pos="100000">
                        <a:srgbClr val="FFFFFF"/>
                      </a:gs>
                    </a:gsLst>
                    <a:lin ang="5400000" scaled="0"/>
                  </a:gradFill>
                  <a:latin typeface="Segoe UI Semilight"/>
                </a:endParaRPr>
              </a:p>
            </p:txBody>
          </p:sp>
        </p:grpSp>
      </p:grpSp>
    </p:spTree>
    <p:extLst>
      <p:ext uri="{BB962C8B-B14F-4D97-AF65-F5344CB8AC3E}">
        <p14:creationId xmlns:p14="http://schemas.microsoft.com/office/powerpoint/2010/main" val="966860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42" presetClass="path" presetSubtype="0" decel="100000" fill="hold" grpId="1" nodeType="withEffect">
                                  <p:stCondLst>
                                    <p:cond delay="500"/>
                                  </p:stCondLst>
                                  <p:childTnLst>
                                    <p:animMotion origin="layout" path="M -2.06791E-6 3.63141E-7 L -2.06791E-6 0.25011 " pathEditMode="relative" rAng="0" ptsTypes="AA">
                                      <p:cBhvr>
                                        <p:cTn id="9" dur="750" spd="-100000" fill="hold"/>
                                        <p:tgtEl>
                                          <p:spTgt spid="4"/>
                                        </p:tgtEl>
                                        <p:attrNameLst>
                                          <p:attrName>ppt_x</p:attrName>
                                          <p:attrName>ppt_y</p:attrName>
                                        </p:attrNameLst>
                                      </p:cBhvr>
                                      <p:rCtr x="0" y="12506"/>
                                    </p:animMotion>
                                  </p:childTnLst>
                                </p:cTn>
                              </p:par>
                              <p:par>
                                <p:cTn id="10" presetID="10" presetClass="entr" presetSubtype="0" fill="hold" nodeType="withEffect">
                                  <p:stCondLst>
                                    <p:cond delay="8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mph" presetSubtype="0" accel="100000" autoRev="1" fill="hold" nodeType="withEffect">
                                  <p:stCondLst>
                                    <p:cond delay="0"/>
                                  </p:stCondLst>
                                  <p:childTnLst>
                                    <p:animScale>
                                      <p:cBhvr>
                                        <p:cTn id="14" dur="800" fill="hold"/>
                                        <p:tgtEl>
                                          <p:spTgt spid="2"/>
                                        </p:tgtEl>
                                      </p:cBhvr>
                                      <p:by x="50000" y="50000"/>
                                    </p:animScale>
                                  </p:childTnLst>
                                </p:cTn>
                              </p:par>
                              <p:par>
                                <p:cTn id="15" presetID="10" presetClass="entr" presetSubtype="0" fill="hold" nodeType="withEffect">
                                  <p:stCondLst>
                                    <p:cond delay="90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par>
                                <p:cTn id="18" presetID="6" presetClass="emph" presetSubtype="0" accel="100000" autoRev="1" fill="hold" nodeType="withEffect">
                                  <p:stCondLst>
                                    <p:cond delay="100"/>
                                  </p:stCondLst>
                                  <p:childTnLst>
                                    <p:animScale>
                                      <p:cBhvr>
                                        <p:cTn id="19" dur="800" fill="hold"/>
                                        <p:tgtEl>
                                          <p:spTgt spid="65"/>
                                        </p:tgtEl>
                                      </p:cBhvr>
                                      <p:by x="50000" y="50000"/>
                                    </p:animScale>
                                  </p:childTnLst>
                                </p:cTn>
                              </p:par>
                              <p:par>
                                <p:cTn id="20" presetID="10" presetClass="entr" presetSubtype="0" fill="hold"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6" presetClass="emph" presetSubtype="0" accel="100000" autoRev="1" fill="hold" nodeType="withEffect">
                                  <p:stCondLst>
                                    <p:cond delay="200"/>
                                  </p:stCondLst>
                                  <p:childTnLst>
                                    <p:animScale>
                                      <p:cBhvr>
                                        <p:cTn id="24" dur="800" fill="hold"/>
                                        <p:tgtEl>
                                          <p:spTgt spid="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2" name="Identity Line"/>
          <p:cNvCxnSpPr>
            <a:stCxn id="178" idx="6"/>
          </p:cNvCxnSpPr>
          <p:nvPr/>
        </p:nvCxnSpPr>
        <p:spPr>
          <a:xfrm flipV="1">
            <a:off x="3939480" y="1809990"/>
            <a:ext cx="3170807" cy="1972679"/>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Device Line"/>
          <p:cNvCxnSpPr>
            <a:stCxn id="178" idx="6"/>
          </p:cNvCxnSpPr>
          <p:nvPr/>
        </p:nvCxnSpPr>
        <p:spPr>
          <a:xfrm flipV="1">
            <a:off x="3939479" y="2998066"/>
            <a:ext cx="4425548" cy="784604"/>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1" name="Apps LIne"/>
          <p:cNvCxnSpPr>
            <a:stCxn id="178" idx="6"/>
          </p:cNvCxnSpPr>
          <p:nvPr/>
        </p:nvCxnSpPr>
        <p:spPr>
          <a:xfrm>
            <a:off x="3939479" y="3782669"/>
            <a:ext cx="4392215" cy="846321"/>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4" name="Data Line"/>
          <p:cNvCxnSpPr>
            <a:stCxn id="178" idx="6"/>
          </p:cNvCxnSpPr>
          <p:nvPr/>
        </p:nvCxnSpPr>
        <p:spPr>
          <a:xfrm>
            <a:off x="3939479" y="3782669"/>
            <a:ext cx="3149378" cy="1851067"/>
          </a:xfrm>
          <a:prstGeom prst="line">
            <a:avLst/>
          </a:prstGeom>
          <a:ln w="19050">
            <a:solidFill>
              <a:srgbClr val="D9D9D9"/>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Arc 2"/>
          <p:cNvSpPr/>
          <p:nvPr/>
        </p:nvSpPr>
        <p:spPr>
          <a:xfrm rot="2700000">
            <a:off x="714345" y="-842151"/>
            <a:ext cx="8714862" cy="8714862"/>
          </a:xfrm>
          <a:prstGeom prst="arc">
            <a:avLst/>
          </a:prstGeom>
          <a:ln w="1082675">
            <a:solidFill>
              <a:srgbClr val="F8F8F8"/>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32563"/>
            <a:endParaRPr lang="en-US">
              <a:solidFill>
                <a:srgbClr val="505050"/>
              </a:solidFill>
              <a:latin typeface="Segoe UI"/>
            </a:endParaRPr>
          </a:p>
        </p:txBody>
      </p:sp>
      <p:sp>
        <p:nvSpPr>
          <p:cNvPr id="94" name="Identity Text"/>
          <p:cNvSpPr/>
          <p:nvPr/>
        </p:nvSpPr>
        <p:spPr>
          <a:xfrm>
            <a:off x="8288732" y="1305577"/>
            <a:ext cx="1353278" cy="291800"/>
          </a:xfrm>
          <a:prstGeom prst="rect">
            <a:avLst/>
          </a:prstGeom>
        </p:spPr>
        <p:txBody>
          <a:bodyPr wrap="square" lIns="182854">
            <a:spAutoFit/>
          </a:bodyPr>
          <a:lstStyle/>
          <a:p>
            <a:pPr defTabSz="913926" fontAlgn="base">
              <a:lnSpc>
                <a:spcPct val="90000"/>
              </a:lnSpc>
              <a:spcBef>
                <a:spcPct val="0"/>
              </a:spcBef>
              <a:spcAft>
                <a:spcPct val="0"/>
              </a:spcAft>
              <a:defRPr/>
            </a:pPr>
            <a:r>
              <a:rPr lang="en-US" sz="1399" kern="0">
                <a:gradFill>
                  <a:gsLst>
                    <a:gs pos="0">
                      <a:srgbClr val="4B4B4B"/>
                    </a:gs>
                    <a:gs pos="100000">
                      <a:srgbClr val="4B4B4B"/>
                    </a:gs>
                  </a:gsLst>
                  <a:lin ang="5400000" scaled="0"/>
                </a:gradFill>
                <a:latin typeface="Segoe UI Semilight"/>
              </a:rPr>
              <a:t>Identity </a:t>
            </a:r>
          </a:p>
        </p:txBody>
      </p:sp>
      <p:sp>
        <p:nvSpPr>
          <p:cNvPr id="4" name="TextBox 3"/>
          <p:cNvSpPr txBox="1"/>
          <p:nvPr/>
        </p:nvSpPr>
        <p:spPr>
          <a:xfrm>
            <a:off x="1086841" y="1151917"/>
            <a:ext cx="4064748" cy="406265"/>
          </a:xfrm>
          <a:prstGeom prst="rect">
            <a:avLst/>
          </a:prstGeom>
          <a:noFill/>
        </p:spPr>
        <p:txBody>
          <a:bodyPr wrap="square" rtlCol="0">
            <a:spAutoFit/>
          </a:bodyPr>
          <a:lstStyle/>
          <a:p>
            <a:pPr defTabSz="914224">
              <a:lnSpc>
                <a:spcPct val="85000"/>
              </a:lnSpc>
              <a:defRPr/>
            </a:pPr>
            <a: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OUR </a:t>
            </a:r>
            <a:r>
              <a:rPr lang="en-US" sz="2400" b="1"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UNIQUE</a:t>
            </a:r>
            <a: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 APPROACH</a:t>
            </a:r>
          </a:p>
        </p:txBody>
      </p:sp>
      <p:sp>
        <p:nvSpPr>
          <p:cNvPr id="106" name="Device Text"/>
          <p:cNvSpPr/>
          <p:nvPr/>
        </p:nvSpPr>
        <p:spPr>
          <a:xfrm>
            <a:off x="9620404" y="2653310"/>
            <a:ext cx="949064" cy="291800"/>
          </a:xfrm>
          <a:prstGeom prst="rect">
            <a:avLst/>
          </a:prstGeom>
        </p:spPr>
        <p:txBody>
          <a:bodyPr wrap="square" lIns="182854">
            <a:spAutoFit/>
          </a:bodyPr>
          <a:lstStyle/>
          <a:p>
            <a:pPr defTabSz="913926" fontAlgn="base">
              <a:lnSpc>
                <a:spcPct val="90000"/>
              </a:lnSpc>
              <a:spcBef>
                <a:spcPct val="0"/>
              </a:spcBef>
              <a:spcAft>
                <a:spcPct val="0"/>
              </a:spcAft>
              <a:defRPr/>
            </a:pPr>
            <a:r>
              <a:rPr lang="en-US" sz="1399" kern="0">
                <a:gradFill>
                  <a:gsLst>
                    <a:gs pos="0">
                      <a:srgbClr val="4B4B4B"/>
                    </a:gs>
                    <a:gs pos="100000">
                      <a:srgbClr val="4B4B4B"/>
                    </a:gs>
                  </a:gsLst>
                  <a:lin ang="5400000" scaled="0"/>
                </a:gradFill>
                <a:latin typeface="Segoe UI Semilight"/>
              </a:rPr>
              <a:t>Device</a:t>
            </a:r>
          </a:p>
        </p:txBody>
      </p:sp>
      <p:sp>
        <p:nvSpPr>
          <p:cNvPr id="118" name="Apps Text"/>
          <p:cNvSpPr/>
          <p:nvPr/>
        </p:nvSpPr>
        <p:spPr>
          <a:xfrm>
            <a:off x="9620404" y="4514281"/>
            <a:ext cx="2431823" cy="291800"/>
          </a:xfrm>
          <a:prstGeom prst="rect">
            <a:avLst/>
          </a:prstGeom>
        </p:spPr>
        <p:txBody>
          <a:bodyPr wrap="square" lIns="182854">
            <a:spAutoFit/>
          </a:bodyPr>
          <a:lstStyle/>
          <a:p>
            <a:pPr defTabSz="913926" fontAlgn="base">
              <a:lnSpc>
                <a:spcPct val="90000"/>
              </a:lnSpc>
              <a:spcBef>
                <a:spcPct val="0"/>
              </a:spcBef>
              <a:spcAft>
                <a:spcPct val="0"/>
              </a:spcAft>
              <a:defRPr/>
            </a:pPr>
            <a:r>
              <a:rPr lang="en-US" sz="1399" kern="0">
                <a:gradFill>
                  <a:gsLst>
                    <a:gs pos="0">
                      <a:srgbClr val="4B4B4B"/>
                    </a:gs>
                    <a:gs pos="100000">
                      <a:srgbClr val="4B4B4B"/>
                    </a:gs>
                  </a:gsLst>
                  <a:lin ang="5400000" scaled="0"/>
                </a:gradFill>
                <a:latin typeface="Segoe UI Semilight"/>
              </a:rPr>
              <a:t>Apps &amp; Data</a:t>
            </a:r>
          </a:p>
        </p:txBody>
      </p:sp>
      <p:sp>
        <p:nvSpPr>
          <p:cNvPr id="130" name="Data Text"/>
          <p:cNvSpPr/>
          <p:nvPr/>
        </p:nvSpPr>
        <p:spPr>
          <a:xfrm>
            <a:off x="8283170" y="5815174"/>
            <a:ext cx="1679399" cy="291800"/>
          </a:xfrm>
          <a:prstGeom prst="rect">
            <a:avLst/>
          </a:prstGeom>
        </p:spPr>
        <p:txBody>
          <a:bodyPr wrap="square" lIns="182854">
            <a:spAutoFit/>
          </a:bodyPr>
          <a:lstStyle/>
          <a:p>
            <a:pPr defTabSz="913926" fontAlgn="base">
              <a:lnSpc>
                <a:spcPct val="90000"/>
              </a:lnSpc>
              <a:spcBef>
                <a:spcPct val="0"/>
              </a:spcBef>
              <a:spcAft>
                <a:spcPct val="0"/>
              </a:spcAft>
              <a:defRPr/>
            </a:pPr>
            <a:r>
              <a:rPr lang="en-US" sz="1399" kern="0">
                <a:gradFill>
                  <a:gsLst>
                    <a:gs pos="0">
                      <a:srgbClr val="4B4B4B"/>
                    </a:gs>
                    <a:gs pos="100000">
                      <a:srgbClr val="4B4B4B"/>
                    </a:gs>
                  </a:gsLst>
                  <a:lin ang="5400000" scaled="0"/>
                </a:gradFill>
                <a:latin typeface="Segoe UI Semilight"/>
              </a:rPr>
              <a:t>Infrastructure</a:t>
            </a:r>
          </a:p>
        </p:txBody>
      </p:sp>
      <p:grpSp>
        <p:nvGrpSpPr>
          <p:cNvPr id="82" name="second half"/>
          <p:cNvGrpSpPr/>
          <p:nvPr/>
        </p:nvGrpSpPr>
        <p:grpSpPr>
          <a:xfrm>
            <a:off x="7026455" y="816951"/>
            <a:ext cx="1263445" cy="1263443"/>
            <a:chOff x="1655681" y="1702136"/>
            <a:chExt cx="3163063" cy="3163062"/>
          </a:xfrm>
        </p:grpSpPr>
        <p:sp>
          <p:nvSpPr>
            <p:cNvPr id="83" name="Oval 82"/>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84" name="Freeform 83"/>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grpSp>
        <p:nvGrpSpPr>
          <p:cNvPr id="85" name="first half"/>
          <p:cNvGrpSpPr/>
          <p:nvPr/>
        </p:nvGrpSpPr>
        <p:grpSpPr>
          <a:xfrm rot="10800000">
            <a:off x="7026455" y="816952"/>
            <a:ext cx="1263443" cy="1263441"/>
            <a:chOff x="1655681" y="1702136"/>
            <a:chExt cx="3163063" cy="3163062"/>
          </a:xfrm>
        </p:grpSpPr>
        <p:sp>
          <p:nvSpPr>
            <p:cNvPr id="86" name="Oval 85"/>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87" name="Freeform 86"/>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sp useBgFill="1">
        <p:nvSpPr>
          <p:cNvPr id="88" name="left mask"/>
          <p:cNvSpPr/>
          <p:nvPr/>
        </p:nvSpPr>
        <p:spPr bwMode="auto">
          <a:xfrm>
            <a:off x="6957819" y="780966"/>
            <a:ext cx="701525" cy="134937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89" name="dummy"/>
          <p:cNvGrpSpPr/>
          <p:nvPr/>
        </p:nvGrpSpPr>
        <p:grpSpPr>
          <a:xfrm rot="10800000">
            <a:off x="7026455" y="816952"/>
            <a:ext cx="1263443" cy="1263441"/>
            <a:chOff x="1655681" y="1702136"/>
            <a:chExt cx="3163063" cy="3163062"/>
          </a:xfrm>
        </p:grpSpPr>
        <p:sp>
          <p:nvSpPr>
            <p:cNvPr id="90" name="Oval 89"/>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91" name="Freeform 90"/>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sp useBgFill="1">
        <p:nvSpPr>
          <p:cNvPr id="92" name="inner mask"/>
          <p:cNvSpPr/>
          <p:nvPr/>
        </p:nvSpPr>
        <p:spPr>
          <a:xfrm>
            <a:off x="7104722" y="895218"/>
            <a:ext cx="1106911" cy="1106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nvGrpSpPr>
          <p:cNvPr id="177" name="Group 176"/>
          <p:cNvGrpSpPr/>
          <p:nvPr/>
        </p:nvGrpSpPr>
        <p:grpSpPr>
          <a:xfrm>
            <a:off x="1196669" y="2411264"/>
            <a:ext cx="2742810" cy="2742810"/>
            <a:chOff x="1195956" y="2411109"/>
            <a:chExt cx="2743200" cy="2743200"/>
          </a:xfrm>
        </p:grpSpPr>
        <p:sp>
          <p:nvSpPr>
            <p:cNvPr id="178" name="Oval 177"/>
            <p:cNvSpPr/>
            <p:nvPr/>
          </p:nvSpPr>
          <p:spPr>
            <a:xfrm>
              <a:off x="1195956" y="2411109"/>
              <a:ext cx="2743200" cy="2743200"/>
            </a:xfrm>
            <a:prstGeom prst="ellipse">
              <a:avLst/>
            </a:prstGeom>
            <a:solidFill>
              <a:srgbClr val="229DFF"/>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algn="ctr" defTabSz="914224">
                <a:lnSpc>
                  <a:spcPct val="90000"/>
                </a:lnSpc>
                <a:defRPr/>
              </a:pPr>
              <a:r>
                <a:rPr lang="en-US" sz="2009" b="1" kern="0" spc="12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rPr>
                <a:t>PLATFORM</a:t>
              </a:r>
            </a:p>
          </p:txBody>
        </p:sp>
        <p:grpSp>
          <p:nvGrpSpPr>
            <p:cNvPr id="179" name="Group 178"/>
            <p:cNvGrpSpPr/>
            <p:nvPr/>
          </p:nvGrpSpPr>
          <p:grpSpPr>
            <a:xfrm>
              <a:off x="2316594" y="2968775"/>
              <a:ext cx="501925" cy="581025"/>
              <a:chOff x="4278313" y="1958975"/>
              <a:chExt cx="554037" cy="641350"/>
            </a:xfrm>
          </p:grpSpPr>
          <p:sp>
            <p:nvSpPr>
              <p:cNvPr id="180" name="Freeform 45"/>
              <p:cNvSpPr>
                <a:spLocks/>
              </p:cNvSpPr>
              <p:nvPr/>
            </p:nvSpPr>
            <p:spPr bwMode="auto">
              <a:xfrm>
                <a:off x="4591050" y="2263775"/>
                <a:ext cx="241300" cy="274638"/>
              </a:xfrm>
              <a:custGeom>
                <a:avLst/>
                <a:gdLst>
                  <a:gd name="T0" fmla="*/ 0 w 152"/>
                  <a:gd name="T1" fmla="*/ 44 h 173"/>
                  <a:gd name="T2" fmla="*/ 75 w 152"/>
                  <a:gd name="T3" fmla="*/ 0 h 173"/>
                  <a:gd name="T4" fmla="*/ 152 w 152"/>
                  <a:gd name="T5" fmla="*/ 44 h 173"/>
                  <a:gd name="T6" fmla="*/ 152 w 152"/>
                  <a:gd name="T7" fmla="*/ 130 h 173"/>
                  <a:gd name="T8" fmla="*/ 75 w 152"/>
                  <a:gd name="T9" fmla="*/ 173 h 173"/>
                  <a:gd name="T10" fmla="*/ 0 w 152"/>
                  <a:gd name="T11" fmla="*/ 130 h 173"/>
                  <a:gd name="T12" fmla="*/ 0 w 152"/>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52" h="173">
                    <a:moveTo>
                      <a:pt x="0" y="44"/>
                    </a:moveTo>
                    <a:lnTo>
                      <a:pt x="75" y="0"/>
                    </a:lnTo>
                    <a:lnTo>
                      <a:pt x="152" y="44"/>
                    </a:lnTo>
                    <a:lnTo>
                      <a:pt x="152" y="130"/>
                    </a:lnTo>
                    <a:lnTo>
                      <a:pt x="75"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181" name="Freeform 46"/>
              <p:cNvSpPr>
                <a:spLocks/>
              </p:cNvSpPr>
              <p:nvPr/>
            </p:nvSpPr>
            <p:spPr bwMode="auto">
              <a:xfrm>
                <a:off x="4591050" y="23336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182" name="Line 47"/>
              <p:cNvSpPr>
                <a:spLocks noChangeShapeType="1"/>
              </p:cNvSpPr>
              <p:nvPr/>
            </p:nvSpPr>
            <p:spPr bwMode="auto">
              <a:xfrm>
                <a:off x="4710113"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13" name="Freeform 48"/>
              <p:cNvSpPr>
                <a:spLocks/>
              </p:cNvSpPr>
              <p:nvPr/>
            </p:nvSpPr>
            <p:spPr bwMode="auto">
              <a:xfrm>
                <a:off x="4278313" y="2263775"/>
                <a:ext cx="236537" cy="274638"/>
              </a:xfrm>
              <a:custGeom>
                <a:avLst/>
                <a:gdLst>
                  <a:gd name="T0" fmla="*/ 0 w 149"/>
                  <a:gd name="T1" fmla="*/ 44 h 173"/>
                  <a:gd name="T2" fmla="*/ 74 w 149"/>
                  <a:gd name="T3" fmla="*/ 0 h 173"/>
                  <a:gd name="T4" fmla="*/ 149 w 149"/>
                  <a:gd name="T5" fmla="*/ 44 h 173"/>
                  <a:gd name="T6" fmla="*/ 149 w 149"/>
                  <a:gd name="T7" fmla="*/ 130 h 173"/>
                  <a:gd name="T8" fmla="*/ 74 w 149"/>
                  <a:gd name="T9" fmla="*/ 173 h 173"/>
                  <a:gd name="T10" fmla="*/ 0 w 149"/>
                  <a:gd name="T11" fmla="*/ 130 h 173"/>
                  <a:gd name="T12" fmla="*/ 0 w 149"/>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49" h="173">
                    <a:moveTo>
                      <a:pt x="0" y="44"/>
                    </a:moveTo>
                    <a:lnTo>
                      <a:pt x="74" y="0"/>
                    </a:lnTo>
                    <a:lnTo>
                      <a:pt x="149" y="44"/>
                    </a:lnTo>
                    <a:lnTo>
                      <a:pt x="149" y="130"/>
                    </a:lnTo>
                    <a:lnTo>
                      <a:pt x="74" y="173"/>
                    </a:lnTo>
                    <a:lnTo>
                      <a:pt x="0" y="130"/>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14" name="Freeform 49"/>
              <p:cNvSpPr>
                <a:spLocks/>
              </p:cNvSpPr>
              <p:nvPr/>
            </p:nvSpPr>
            <p:spPr bwMode="auto">
              <a:xfrm>
                <a:off x="4278313" y="2333625"/>
                <a:ext cx="236537" cy="68263"/>
              </a:xfrm>
              <a:custGeom>
                <a:avLst/>
                <a:gdLst>
                  <a:gd name="T0" fmla="*/ 149 w 149"/>
                  <a:gd name="T1" fmla="*/ 0 h 43"/>
                  <a:gd name="T2" fmla="*/ 74 w 149"/>
                  <a:gd name="T3" fmla="*/ 43 h 43"/>
                  <a:gd name="T4" fmla="*/ 0 w 149"/>
                  <a:gd name="T5" fmla="*/ 0 h 43"/>
                </a:gdLst>
                <a:ahLst/>
                <a:cxnLst>
                  <a:cxn ang="0">
                    <a:pos x="T0" y="T1"/>
                  </a:cxn>
                  <a:cxn ang="0">
                    <a:pos x="T2" y="T3"/>
                  </a:cxn>
                  <a:cxn ang="0">
                    <a:pos x="T4" y="T5"/>
                  </a:cxn>
                </a:cxnLst>
                <a:rect l="0" t="0" r="r" b="b"/>
                <a:pathLst>
                  <a:path w="149" h="43">
                    <a:moveTo>
                      <a:pt x="149" y="0"/>
                    </a:moveTo>
                    <a:lnTo>
                      <a:pt x="74"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15" name="Line 50"/>
              <p:cNvSpPr>
                <a:spLocks noChangeShapeType="1"/>
              </p:cNvSpPr>
              <p:nvPr/>
            </p:nvSpPr>
            <p:spPr bwMode="auto">
              <a:xfrm>
                <a:off x="4395788" y="2393950"/>
                <a:ext cx="0" cy="144463"/>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16" name="Freeform 51"/>
              <p:cNvSpPr>
                <a:spLocks/>
              </p:cNvSpPr>
              <p:nvPr/>
            </p:nvSpPr>
            <p:spPr bwMode="auto">
              <a:xfrm>
                <a:off x="4422775" y="2524125"/>
                <a:ext cx="257175" cy="76200"/>
              </a:xfrm>
              <a:custGeom>
                <a:avLst/>
                <a:gdLst>
                  <a:gd name="T0" fmla="*/ 162 w 162"/>
                  <a:gd name="T1" fmla="*/ 2 h 48"/>
                  <a:gd name="T2" fmla="*/ 82 w 162"/>
                  <a:gd name="T3" fmla="*/ 48 h 48"/>
                  <a:gd name="T4" fmla="*/ 0 w 162"/>
                  <a:gd name="T5" fmla="*/ 0 h 48"/>
                </a:gdLst>
                <a:ahLst/>
                <a:cxnLst>
                  <a:cxn ang="0">
                    <a:pos x="T0" y="T1"/>
                  </a:cxn>
                  <a:cxn ang="0">
                    <a:pos x="T2" y="T3"/>
                  </a:cxn>
                  <a:cxn ang="0">
                    <a:pos x="T4" y="T5"/>
                  </a:cxn>
                </a:cxnLst>
                <a:rect l="0" t="0" r="r" b="b"/>
                <a:pathLst>
                  <a:path w="162" h="48">
                    <a:moveTo>
                      <a:pt x="162" y="2"/>
                    </a:moveTo>
                    <a:lnTo>
                      <a:pt x="82" y="48"/>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17" name="Freeform 52"/>
              <p:cNvSpPr>
                <a:spLocks/>
              </p:cNvSpPr>
              <p:nvPr/>
            </p:nvSpPr>
            <p:spPr bwMode="auto">
              <a:xfrm>
                <a:off x="4433888" y="1958975"/>
                <a:ext cx="241300" cy="279400"/>
              </a:xfrm>
              <a:custGeom>
                <a:avLst/>
                <a:gdLst>
                  <a:gd name="T0" fmla="*/ 0 w 152"/>
                  <a:gd name="T1" fmla="*/ 44 h 176"/>
                  <a:gd name="T2" fmla="*/ 75 w 152"/>
                  <a:gd name="T3" fmla="*/ 0 h 176"/>
                  <a:gd name="T4" fmla="*/ 152 w 152"/>
                  <a:gd name="T5" fmla="*/ 44 h 176"/>
                  <a:gd name="T6" fmla="*/ 152 w 152"/>
                  <a:gd name="T7" fmla="*/ 132 h 176"/>
                  <a:gd name="T8" fmla="*/ 75 w 152"/>
                  <a:gd name="T9" fmla="*/ 176 h 176"/>
                  <a:gd name="T10" fmla="*/ 0 w 152"/>
                  <a:gd name="T11" fmla="*/ 132 h 176"/>
                  <a:gd name="T12" fmla="*/ 0 w 152"/>
                  <a:gd name="T13" fmla="*/ 44 h 176"/>
                </a:gdLst>
                <a:ahLst/>
                <a:cxnLst>
                  <a:cxn ang="0">
                    <a:pos x="T0" y="T1"/>
                  </a:cxn>
                  <a:cxn ang="0">
                    <a:pos x="T2" y="T3"/>
                  </a:cxn>
                  <a:cxn ang="0">
                    <a:pos x="T4" y="T5"/>
                  </a:cxn>
                  <a:cxn ang="0">
                    <a:pos x="T6" y="T7"/>
                  </a:cxn>
                  <a:cxn ang="0">
                    <a:pos x="T8" y="T9"/>
                  </a:cxn>
                  <a:cxn ang="0">
                    <a:pos x="T10" y="T11"/>
                  </a:cxn>
                  <a:cxn ang="0">
                    <a:pos x="T12" y="T13"/>
                  </a:cxn>
                </a:cxnLst>
                <a:rect l="0" t="0" r="r" b="b"/>
                <a:pathLst>
                  <a:path w="152" h="176">
                    <a:moveTo>
                      <a:pt x="0" y="44"/>
                    </a:moveTo>
                    <a:lnTo>
                      <a:pt x="75" y="0"/>
                    </a:lnTo>
                    <a:lnTo>
                      <a:pt x="152" y="44"/>
                    </a:lnTo>
                    <a:lnTo>
                      <a:pt x="152" y="132"/>
                    </a:lnTo>
                    <a:lnTo>
                      <a:pt x="75" y="176"/>
                    </a:lnTo>
                    <a:lnTo>
                      <a:pt x="0" y="132"/>
                    </a:lnTo>
                    <a:lnTo>
                      <a:pt x="0" y="44"/>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18" name="Freeform 53"/>
              <p:cNvSpPr>
                <a:spLocks/>
              </p:cNvSpPr>
              <p:nvPr/>
            </p:nvSpPr>
            <p:spPr bwMode="auto">
              <a:xfrm>
                <a:off x="4433888" y="2028825"/>
                <a:ext cx="241300" cy="68263"/>
              </a:xfrm>
              <a:custGeom>
                <a:avLst/>
                <a:gdLst>
                  <a:gd name="T0" fmla="*/ 152 w 152"/>
                  <a:gd name="T1" fmla="*/ 0 h 43"/>
                  <a:gd name="T2" fmla="*/ 75 w 152"/>
                  <a:gd name="T3" fmla="*/ 43 h 43"/>
                  <a:gd name="T4" fmla="*/ 0 w 152"/>
                  <a:gd name="T5" fmla="*/ 0 h 43"/>
                </a:gdLst>
                <a:ahLst/>
                <a:cxnLst>
                  <a:cxn ang="0">
                    <a:pos x="T0" y="T1"/>
                  </a:cxn>
                  <a:cxn ang="0">
                    <a:pos x="T2" y="T3"/>
                  </a:cxn>
                  <a:cxn ang="0">
                    <a:pos x="T4" y="T5"/>
                  </a:cxn>
                </a:cxnLst>
                <a:rect l="0" t="0" r="r" b="b"/>
                <a:pathLst>
                  <a:path w="152" h="43">
                    <a:moveTo>
                      <a:pt x="152" y="0"/>
                    </a:moveTo>
                    <a:lnTo>
                      <a:pt x="75" y="43"/>
                    </a:lnTo>
                    <a:lnTo>
                      <a:pt x="0"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19" name="Line 54"/>
              <p:cNvSpPr>
                <a:spLocks noChangeShapeType="1"/>
              </p:cNvSpPr>
              <p:nvPr/>
            </p:nvSpPr>
            <p:spPr bwMode="auto">
              <a:xfrm>
                <a:off x="4552950" y="2097088"/>
                <a:ext cx="0" cy="141288"/>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20" name="Freeform 55"/>
              <p:cNvSpPr>
                <a:spLocks/>
              </p:cNvSpPr>
              <p:nvPr/>
            </p:nvSpPr>
            <p:spPr bwMode="auto">
              <a:xfrm>
                <a:off x="4675188" y="2092325"/>
                <a:ext cx="130175" cy="225425"/>
              </a:xfrm>
              <a:custGeom>
                <a:avLst/>
                <a:gdLst>
                  <a:gd name="T0" fmla="*/ 0 w 82"/>
                  <a:gd name="T1" fmla="*/ 0 h 142"/>
                  <a:gd name="T2" fmla="*/ 82 w 82"/>
                  <a:gd name="T3" fmla="*/ 46 h 142"/>
                  <a:gd name="T4" fmla="*/ 82 w 82"/>
                  <a:gd name="T5" fmla="*/ 142 h 142"/>
                </a:gdLst>
                <a:ahLst/>
                <a:cxnLst>
                  <a:cxn ang="0">
                    <a:pos x="T0" y="T1"/>
                  </a:cxn>
                  <a:cxn ang="0">
                    <a:pos x="T2" y="T3"/>
                  </a:cxn>
                  <a:cxn ang="0">
                    <a:pos x="T4" y="T5"/>
                  </a:cxn>
                </a:cxnLst>
                <a:rect l="0" t="0" r="r" b="b"/>
                <a:pathLst>
                  <a:path w="82" h="142">
                    <a:moveTo>
                      <a:pt x="0" y="0"/>
                    </a:moveTo>
                    <a:lnTo>
                      <a:pt x="82" y="46"/>
                    </a:lnTo>
                    <a:lnTo>
                      <a:pt x="82" y="142"/>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221" name="Freeform 56"/>
              <p:cNvSpPr>
                <a:spLocks/>
              </p:cNvSpPr>
              <p:nvPr/>
            </p:nvSpPr>
            <p:spPr bwMode="auto">
              <a:xfrm>
                <a:off x="4300538" y="2092325"/>
                <a:ext cx="133350" cy="225425"/>
              </a:xfrm>
              <a:custGeom>
                <a:avLst/>
                <a:gdLst>
                  <a:gd name="T0" fmla="*/ 0 w 84"/>
                  <a:gd name="T1" fmla="*/ 142 h 142"/>
                  <a:gd name="T2" fmla="*/ 0 w 84"/>
                  <a:gd name="T3" fmla="*/ 46 h 142"/>
                  <a:gd name="T4" fmla="*/ 84 w 84"/>
                  <a:gd name="T5" fmla="*/ 0 h 142"/>
                </a:gdLst>
                <a:ahLst/>
                <a:cxnLst>
                  <a:cxn ang="0">
                    <a:pos x="T0" y="T1"/>
                  </a:cxn>
                  <a:cxn ang="0">
                    <a:pos x="T2" y="T3"/>
                  </a:cxn>
                  <a:cxn ang="0">
                    <a:pos x="T4" y="T5"/>
                  </a:cxn>
                </a:cxnLst>
                <a:rect l="0" t="0" r="r" b="b"/>
                <a:pathLst>
                  <a:path w="84" h="142">
                    <a:moveTo>
                      <a:pt x="0" y="142"/>
                    </a:moveTo>
                    <a:lnTo>
                      <a:pt x="0" y="46"/>
                    </a:lnTo>
                    <a:lnTo>
                      <a:pt x="84" y="0"/>
                    </a:ln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grpSp>
      </p:grpSp>
      <p:grpSp>
        <p:nvGrpSpPr>
          <p:cNvPr id="270" name="second half"/>
          <p:cNvGrpSpPr/>
          <p:nvPr/>
        </p:nvGrpSpPr>
        <p:grpSpPr>
          <a:xfrm>
            <a:off x="8357748" y="2163380"/>
            <a:ext cx="1263445" cy="1263443"/>
            <a:chOff x="1655681" y="1702136"/>
            <a:chExt cx="3163063" cy="3163062"/>
          </a:xfrm>
        </p:grpSpPr>
        <p:sp>
          <p:nvSpPr>
            <p:cNvPr id="271" name="Oval 270"/>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272" name="Freeform 271"/>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grpSp>
        <p:nvGrpSpPr>
          <p:cNvPr id="273" name="first half"/>
          <p:cNvGrpSpPr/>
          <p:nvPr/>
        </p:nvGrpSpPr>
        <p:grpSpPr>
          <a:xfrm rot="10800000">
            <a:off x="8357748" y="2163381"/>
            <a:ext cx="1263443" cy="1263441"/>
            <a:chOff x="1655681" y="1702136"/>
            <a:chExt cx="3163063" cy="3163062"/>
          </a:xfrm>
        </p:grpSpPr>
        <p:sp>
          <p:nvSpPr>
            <p:cNvPr id="274" name="Oval 273"/>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275" name="Freeform 274"/>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sp useBgFill="1">
        <p:nvSpPr>
          <p:cNvPr id="276" name="left mask"/>
          <p:cNvSpPr/>
          <p:nvPr/>
        </p:nvSpPr>
        <p:spPr bwMode="auto">
          <a:xfrm>
            <a:off x="8289111" y="2127396"/>
            <a:ext cx="701525" cy="134937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77" name="dummy"/>
          <p:cNvGrpSpPr/>
          <p:nvPr/>
        </p:nvGrpSpPr>
        <p:grpSpPr>
          <a:xfrm rot="10800000">
            <a:off x="8357748" y="2163381"/>
            <a:ext cx="1263443" cy="1263441"/>
            <a:chOff x="1655681" y="1702136"/>
            <a:chExt cx="3163063" cy="3163062"/>
          </a:xfrm>
        </p:grpSpPr>
        <p:sp>
          <p:nvSpPr>
            <p:cNvPr id="278" name="Oval 277"/>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279" name="Freeform 278"/>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sp useBgFill="1">
        <p:nvSpPr>
          <p:cNvPr id="280" name="inner mask"/>
          <p:cNvSpPr/>
          <p:nvPr/>
        </p:nvSpPr>
        <p:spPr>
          <a:xfrm>
            <a:off x="8436015" y="2241647"/>
            <a:ext cx="1106911" cy="1106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nvGrpSpPr>
          <p:cNvPr id="292" name="second half"/>
          <p:cNvGrpSpPr/>
          <p:nvPr/>
        </p:nvGrpSpPr>
        <p:grpSpPr>
          <a:xfrm>
            <a:off x="8357748" y="4027121"/>
            <a:ext cx="1263445" cy="1263443"/>
            <a:chOff x="1655681" y="1702136"/>
            <a:chExt cx="3163063" cy="3163062"/>
          </a:xfrm>
        </p:grpSpPr>
        <p:sp>
          <p:nvSpPr>
            <p:cNvPr id="293" name="Oval 292"/>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294" name="Freeform 293"/>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grpSp>
        <p:nvGrpSpPr>
          <p:cNvPr id="295" name="first half"/>
          <p:cNvGrpSpPr/>
          <p:nvPr/>
        </p:nvGrpSpPr>
        <p:grpSpPr>
          <a:xfrm rot="10800000">
            <a:off x="8357748" y="4027122"/>
            <a:ext cx="1263443" cy="1263441"/>
            <a:chOff x="1655681" y="1702136"/>
            <a:chExt cx="3163063" cy="3163062"/>
          </a:xfrm>
        </p:grpSpPr>
        <p:sp>
          <p:nvSpPr>
            <p:cNvPr id="296" name="Oval 295"/>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297" name="Freeform 296"/>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sp useBgFill="1">
        <p:nvSpPr>
          <p:cNvPr id="298" name="left mask"/>
          <p:cNvSpPr/>
          <p:nvPr/>
        </p:nvSpPr>
        <p:spPr bwMode="auto">
          <a:xfrm>
            <a:off x="8289111" y="3991136"/>
            <a:ext cx="701525" cy="134937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99" name="dummy"/>
          <p:cNvGrpSpPr/>
          <p:nvPr/>
        </p:nvGrpSpPr>
        <p:grpSpPr>
          <a:xfrm rot="10800000">
            <a:off x="8357748" y="4027122"/>
            <a:ext cx="1263443" cy="1263441"/>
            <a:chOff x="1655681" y="1702136"/>
            <a:chExt cx="3163063" cy="3163062"/>
          </a:xfrm>
        </p:grpSpPr>
        <p:sp>
          <p:nvSpPr>
            <p:cNvPr id="300" name="Oval 299"/>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301" name="Freeform 300"/>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sp useBgFill="1">
        <p:nvSpPr>
          <p:cNvPr id="302" name="inner mask"/>
          <p:cNvSpPr/>
          <p:nvPr/>
        </p:nvSpPr>
        <p:spPr>
          <a:xfrm>
            <a:off x="8436015" y="4105388"/>
            <a:ext cx="1106911" cy="1106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nvGrpSpPr>
          <p:cNvPr id="307" name="second half"/>
          <p:cNvGrpSpPr/>
          <p:nvPr/>
        </p:nvGrpSpPr>
        <p:grpSpPr>
          <a:xfrm>
            <a:off x="7026455" y="5326549"/>
            <a:ext cx="1263445" cy="1263443"/>
            <a:chOff x="1655681" y="1702136"/>
            <a:chExt cx="3163063" cy="3163062"/>
          </a:xfrm>
        </p:grpSpPr>
        <p:sp>
          <p:nvSpPr>
            <p:cNvPr id="308" name="Oval 307"/>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309" name="Freeform 308"/>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grpSp>
        <p:nvGrpSpPr>
          <p:cNvPr id="310" name="first half"/>
          <p:cNvGrpSpPr/>
          <p:nvPr/>
        </p:nvGrpSpPr>
        <p:grpSpPr>
          <a:xfrm rot="10800000">
            <a:off x="7026455" y="5326550"/>
            <a:ext cx="1263443" cy="1263441"/>
            <a:chOff x="1655681" y="1702136"/>
            <a:chExt cx="3163063" cy="3163062"/>
          </a:xfrm>
        </p:grpSpPr>
        <p:sp>
          <p:nvSpPr>
            <p:cNvPr id="311" name="Oval 310"/>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312" name="Freeform 311"/>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sp useBgFill="1">
        <p:nvSpPr>
          <p:cNvPr id="313" name="left mask"/>
          <p:cNvSpPr/>
          <p:nvPr/>
        </p:nvSpPr>
        <p:spPr bwMode="auto">
          <a:xfrm>
            <a:off x="6957819" y="5290564"/>
            <a:ext cx="701525" cy="1349374"/>
          </a:xfrm>
          <a:prstGeom prst="rect">
            <a:avLst/>
          </a:pr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314" name="dummy"/>
          <p:cNvGrpSpPr/>
          <p:nvPr/>
        </p:nvGrpSpPr>
        <p:grpSpPr>
          <a:xfrm rot="10800000">
            <a:off x="7026455" y="5326550"/>
            <a:ext cx="1263443" cy="1263441"/>
            <a:chOff x="1655681" y="1702136"/>
            <a:chExt cx="3163063" cy="3163062"/>
          </a:xfrm>
        </p:grpSpPr>
        <p:sp>
          <p:nvSpPr>
            <p:cNvPr id="315" name="Oval 314"/>
            <p:cNvSpPr/>
            <p:nvPr/>
          </p:nvSpPr>
          <p:spPr>
            <a:xfrm>
              <a:off x="1655681" y="1702136"/>
              <a:ext cx="3163062" cy="31630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316" name="Freeform 315"/>
            <p:cNvSpPr/>
            <p:nvPr/>
          </p:nvSpPr>
          <p:spPr>
            <a:xfrm>
              <a:off x="3234291" y="1702136"/>
              <a:ext cx="1584453" cy="3163062"/>
            </a:xfrm>
            <a:custGeom>
              <a:avLst/>
              <a:gdLst>
                <a:gd name="connsiteX0" fmla="*/ 2922 w 1584453"/>
                <a:gd name="connsiteY0" fmla="*/ 0 h 3163062"/>
                <a:gd name="connsiteX1" fmla="*/ 1584453 w 1584453"/>
                <a:gd name="connsiteY1" fmla="*/ 1581531 h 3163062"/>
                <a:gd name="connsiteX2" fmla="*/ 2922 w 1584453"/>
                <a:gd name="connsiteY2" fmla="*/ 3163062 h 3163062"/>
                <a:gd name="connsiteX3" fmla="*/ 0 w 1584453"/>
                <a:gd name="connsiteY3" fmla="*/ 3162768 h 3163062"/>
                <a:gd name="connsiteX4" fmla="*/ 0 w 1584453"/>
                <a:gd name="connsiteY4" fmla="*/ 295 h 316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453" h="3163062">
                  <a:moveTo>
                    <a:pt x="2922" y="0"/>
                  </a:moveTo>
                  <a:cubicBezTo>
                    <a:pt x="876377" y="0"/>
                    <a:pt x="1584453" y="708076"/>
                    <a:pt x="1584453" y="1581531"/>
                  </a:cubicBezTo>
                  <a:cubicBezTo>
                    <a:pt x="1584453" y="2454986"/>
                    <a:pt x="876377" y="3163062"/>
                    <a:pt x="2922" y="3163062"/>
                  </a:cubicBezTo>
                  <a:lnTo>
                    <a:pt x="0" y="3162768"/>
                  </a:lnTo>
                  <a:lnTo>
                    <a:pt x="0" y="29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grpSp>
      <p:sp useBgFill="1">
        <p:nvSpPr>
          <p:cNvPr id="317" name="inner mask"/>
          <p:cNvSpPr/>
          <p:nvPr/>
        </p:nvSpPr>
        <p:spPr>
          <a:xfrm>
            <a:off x="7104722" y="5404816"/>
            <a:ext cx="1106911" cy="110690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4">
              <a:defRPr/>
            </a:pPr>
            <a:endParaRPr lang="en-US" kern="0">
              <a:solidFill>
                <a:srgbClr val="FFFFFF"/>
              </a:solidFill>
              <a:latin typeface="Segoe UI"/>
            </a:endParaRPr>
          </a:p>
        </p:txBody>
      </p:sp>
      <p:sp>
        <p:nvSpPr>
          <p:cNvPr id="66" name="Freeform 5"/>
          <p:cNvSpPr>
            <a:spLocks noEditPoints="1"/>
          </p:cNvSpPr>
          <p:nvPr/>
        </p:nvSpPr>
        <p:spPr bwMode="auto">
          <a:xfrm>
            <a:off x="7462735" y="1253052"/>
            <a:ext cx="390323" cy="391667"/>
          </a:xfrm>
          <a:custGeom>
            <a:avLst/>
            <a:gdLst>
              <a:gd name="T0" fmla="*/ 120 w 120"/>
              <a:gd name="T1" fmla="*/ 120 h 120"/>
              <a:gd name="T2" fmla="*/ 120 w 120"/>
              <a:gd name="T3" fmla="*/ 0 h 120"/>
              <a:gd name="T4" fmla="*/ 0 w 120"/>
              <a:gd name="T5" fmla="*/ 0 h 120"/>
              <a:gd name="T6" fmla="*/ 0 w 120"/>
              <a:gd name="T7" fmla="*/ 120 h 120"/>
              <a:gd name="T8" fmla="*/ 24 w 120"/>
              <a:gd name="T9" fmla="*/ 120 h 120"/>
              <a:gd name="T10" fmla="*/ 24 w 120"/>
              <a:gd name="T11" fmla="*/ 116 h 120"/>
              <a:gd name="T12" fmla="*/ 60 w 120"/>
              <a:gd name="T13" fmla="*/ 80 h 120"/>
              <a:gd name="T14" fmla="*/ 96 w 120"/>
              <a:gd name="T15" fmla="*/ 116 h 120"/>
              <a:gd name="T16" fmla="*/ 96 w 120"/>
              <a:gd name="T17" fmla="*/ 120 h 120"/>
              <a:gd name="T18" fmla="*/ 120 w 120"/>
              <a:gd name="T19" fmla="*/ 120 h 120"/>
              <a:gd name="T20" fmla="*/ 77 w 120"/>
              <a:gd name="T21" fmla="*/ 75 h 120"/>
              <a:gd name="T22" fmla="*/ 92 w 120"/>
              <a:gd name="T23" fmla="*/ 48 h 120"/>
              <a:gd name="T24" fmla="*/ 60 w 120"/>
              <a:gd name="T25" fmla="*/ 16 h 120"/>
              <a:gd name="T26" fmla="*/ 28 w 120"/>
              <a:gd name="T27" fmla="*/ 48 h 120"/>
              <a:gd name="T28" fmla="*/ 43 w 120"/>
              <a:gd name="T29" fmla="*/ 75 h 120"/>
              <a:gd name="T30" fmla="*/ 16 w 120"/>
              <a:gd name="T31" fmla="*/ 112 h 120"/>
              <a:gd name="T32" fmla="*/ 8 w 120"/>
              <a:gd name="T33" fmla="*/ 112 h 120"/>
              <a:gd name="T34" fmla="*/ 8 w 120"/>
              <a:gd name="T35" fmla="*/ 8 h 120"/>
              <a:gd name="T36" fmla="*/ 112 w 120"/>
              <a:gd name="T37" fmla="*/ 8 h 120"/>
              <a:gd name="T38" fmla="*/ 112 w 120"/>
              <a:gd name="T39" fmla="*/ 112 h 120"/>
              <a:gd name="T40" fmla="*/ 104 w 120"/>
              <a:gd name="T41" fmla="*/ 112 h 120"/>
              <a:gd name="T42" fmla="*/ 77 w 120"/>
              <a:gd name="T43" fmla="*/ 75 h 120"/>
              <a:gd name="T44" fmla="*/ 60 w 120"/>
              <a:gd name="T45" fmla="*/ 72 h 120"/>
              <a:gd name="T46" fmla="*/ 36 w 120"/>
              <a:gd name="T47" fmla="*/ 48 h 120"/>
              <a:gd name="T48" fmla="*/ 60 w 120"/>
              <a:gd name="T49" fmla="*/ 24 h 120"/>
              <a:gd name="T50" fmla="*/ 84 w 120"/>
              <a:gd name="T51" fmla="*/ 48 h 120"/>
              <a:gd name="T52" fmla="*/ 60 w 120"/>
              <a:gd name="T53" fmla="*/ 7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0" h="120">
                <a:moveTo>
                  <a:pt x="120" y="120"/>
                </a:moveTo>
                <a:cubicBezTo>
                  <a:pt x="120" y="0"/>
                  <a:pt x="120" y="0"/>
                  <a:pt x="120" y="0"/>
                </a:cubicBezTo>
                <a:cubicBezTo>
                  <a:pt x="0" y="0"/>
                  <a:pt x="0" y="0"/>
                  <a:pt x="0" y="0"/>
                </a:cubicBezTo>
                <a:cubicBezTo>
                  <a:pt x="0" y="120"/>
                  <a:pt x="0" y="120"/>
                  <a:pt x="0" y="120"/>
                </a:cubicBezTo>
                <a:cubicBezTo>
                  <a:pt x="24" y="120"/>
                  <a:pt x="24" y="120"/>
                  <a:pt x="24" y="120"/>
                </a:cubicBezTo>
                <a:cubicBezTo>
                  <a:pt x="24" y="116"/>
                  <a:pt x="24" y="116"/>
                  <a:pt x="24" y="116"/>
                </a:cubicBezTo>
                <a:cubicBezTo>
                  <a:pt x="24" y="96"/>
                  <a:pt x="40" y="80"/>
                  <a:pt x="60" y="80"/>
                </a:cubicBezTo>
                <a:cubicBezTo>
                  <a:pt x="80" y="80"/>
                  <a:pt x="96" y="96"/>
                  <a:pt x="96" y="116"/>
                </a:cubicBezTo>
                <a:cubicBezTo>
                  <a:pt x="96" y="120"/>
                  <a:pt x="96" y="120"/>
                  <a:pt x="96" y="120"/>
                </a:cubicBezTo>
                <a:lnTo>
                  <a:pt x="120" y="120"/>
                </a:lnTo>
                <a:close/>
                <a:moveTo>
                  <a:pt x="77" y="75"/>
                </a:moveTo>
                <a:cubicBezTo>
                  <a:pt x="86" y="70"/>
                  <a:pt x="92" y="60"/>
                  <a:pt x="92" y="48"/>
                </a:cubicBezTo>
                <a:cubicBezTo>
                  <a:pt x="92" y="30"/>
                  <a:pt x="78" y="16"/>
                  <a:pt x="60" y="16"/>
                </a:cubicBezTo>
                <a:cubicBezTo>
                  <a:pt x="42" y="16"/>
                  <a:pt x="28" y="30"/>
                  <a:pt x="28" y="48"/>
                </a:cubicBezTo>
                <a:cubicBezTo>
                  <a:pt x="28" y="60"/>
                  <a:pt x="34" y="70"/>
                  <a:pt x="43" y="75"/>
                </a:cubicBezTo>
                <a:cubicBezTo>
                  <a:pt x="29" y="81"/>
                  <a:pt x="18" y="95"/>
                  <a:pt x="16" y="112"/>
                </a:cubicBezTo>
                <a:cubicBezTo>
                  <a:pt x="8" y="112"/>
                  <a:pt x="8" y="112"/>
                  <a:pt x="8" y="112"/>
                </a:cubicBezTo>
                <a:cubicBezTo>
                  <a:pt x="8" y="8"/>
                  <a:pt x="8" y="8"/>
                  <a:pt x="8" y="8"/>
                </a:cubicBezTo>
                <a:cubicBezTo>
                  <a:pt x="112" y="8"/>
                  <a:pt x="112" y="8"/>
                  <a:pt x="112" y="8"/>
                </a:cubicBezTo>
                <a:cubicBezTo>
                  <a:pt x="112" y="112"/>
                  <a:pt x="112" y="112"/>
                  <a:pt x="112" y="112"/>
                </a:cubicBezTo>
                <a:cubicBezTo>
                  <a:pt x="104" y="112"/>
                  <a:pt x="104" y="112"/>
                  <a:pt x="104" y="112"/>
                </a:cubicBezTo>
                <a:cubicBezTo>
                  <a:pt x="102" y="95"/>
                  <a:pt x="91" y="81"/>
                  <a:pt x="77" y="75"/>
                </a:cubicBezTo>
                <a:moveTo>
                  <a:pt x="60" y="72"/>
                </a:moveTo>
                <a:cubicBezTo>
                  <a:pt x="47" y="72"/>
                  <a:pt x="36" y="61"/>
                  <a:pt x="36" y="48"/>
                </a:cubicBezTo>
                <a:cubicBezTo>
                  <a:pt x="36" y="35"/>
                  <a:pt x="47" y="24"/>
                  <a:pt x="60" y="24"/>
                </a:cubicBezTo>
                <a:cubicBezTo>
                  <a:pt x="73" y="24"/>
                  <a:pt x="84" y="35"/>
                  <a:pt x="84" y="48"/>
                </a:cubicBezTo>
                <a:cubicBezTo>
                  <a:pt x="84" y="61"/>
                  <a:pt x="73" y="72"/>
                  <a:pt x="60" y="72"/>
                </a:cubicBezTo>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grpSp>
        <p:nvGrpSpPr>
          <p:cNvPr id="67" name="Group 8"/>
          <p:cNvGrpSpPr>
            <a:grpSpLocks noChangeAspect="1"/>
          </p:cNvGrpSpPr>
          <p:nvPr/>
        </p:nvGrpSpPr>
        <p:grpSpPr bwMode="auto">
          <a:xfrm>
            <a:off x="8794459" y="2651677"/>
            <a:ext cx="390323" cy="288031"/>
            <a:chOff x="5518" y="1654"/>
            <a:chExt cx="290" cy="214"/>
          </a:xfrm>
          <a:solidFill>
            <a:schemeClr val="tx1"/>
          </a:solidFill>
        </p:grpSpPr>
        <p:sp>
          <p:nvSpPr>
            <p:cNvPr id="69" name="Freeform 9"/>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close/>
                  <a:moveTo>
                    <a:pt x="116" y="0"/>
                  </a:moveTo>
                  <a:lnTo>
                    <a:pt x="0" y="0"/>
                  </a:lnTo>
                  <a:lnTo>
                    <a:pt x="0" y="156"/>
                  </a:lnTo>
                  <a:lnTo>
                    <a:pt x="116" y="156"/>
                  </a:lnTo>
                  <a:lnTo>
                    <a:pt x="116" y="0"/>
                  </a:lnTo>
                  <a:lnTo>
                    <a:pt x="1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70" name="Freeform 10"/>
            <p:cNvSpPr>
              <a:spLocks noEditPoints="1"/>
            </p:cNvSpPr>
            <p:nvPr/>
          </p:nvSpPr>
          <p:spPr bwMode="auto">
            <a:xfrm>
              <a:off x="5518" y="1712"/>
              <a:ext cx="116" cy="156"/>
            </a:xfrm>
            <a:custGeom>
              <a:avLst/>
              <a:gdLst>
                <a:gd name="T0" fmla="*/ 97 w 116"/>
                <a:gd name="T1" fmla="*/ 19 h 156"/>
                <a:gd name="T2" fmla="*/ 97 w 116"/>
                <a:gd name="T3" fmla="*/ 136 h 156"/>
                <a:gd name="T4" fmla="*/ 19 w 116"/>
                <a:gd name="T5" fmla="*/ 136 h 156"/>
                <a:gd name="T6" fmla="*/ 19 w 116"/>
                <a:gd name="T7" fmla="*/ 19 h 156"/>
                <a:gd name="T8" fmla="*/ 97 w 116"/>
                <a:gd name="T9" fmla="*/ 19 h 156"/>
                <a:gd name="T10" fmla="*/ 116 w 116"/>
                <a:gd name="T11" fmla="*/ 0 h 156"/>
                <a:gd name="T12" fmla="*/ 0 w 116"/>
                <a:gd name="T13" fmla="*/ 0 h 156"/>
                <a:gd name="T14" fmla="*/ 0 w 116"/>
                <a:gd name="T15" fmla="*/ 156 h 156"/>
                <a:gd name="T16" fmla="*/ 116 w 116"/>
                <a:gd name="T17" fmla="*/ 156 h 156"/>
                <a:gd name="T18" fmla="*/ 116 w 116"/>
                <a:gd name="T19" fmla="*/ 0 h 156"/>
                <a:gd name="T20" fmla="*/ 116 w 116"/>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6">
                  <a:moveTo>
                    <a:pt x="97" y="19"/>
                  </a:moveTo>
                  <a:lnTo>
                    <a:pt x="97" y="136"/>
                  </a:lnTo>
                  <a:lnTo>
                    <a:pt x="19" y="136"/>
                  </a:lnTo>
                  <a:lnTo>
                    <a:pt x="19" y="19"/>
                  </a:lnTo>
                  <a:lnTo>
                    <a:pt x="97" y="19"/>
                  </a:lnTo>
                  <a:moveTo>
                    <a:pt x="116" y="0"/>
                  </a:moveTo>
                  <a:lnTo>
                    <a:pt x="0" y="0"/>
                  </a:lnTo>
                  <a:lnTo>
                    <a:pt x="0" y="156"/>
                  </a:lnTo>
                  <a:lnTo>
                    <a:pt x="116" y="156"/>
                  </a:lnTo>
                  <a:lnTo>
                    <a:pt x="116" y="0"/>
                  </a:lnTo>
                  <a:lnTo>
                    <a:pt x="11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71" name="Freeform 11"/>
            <p:cNvSpPr>
              <a:spLocks/>
            </p:cNvSpPr>
            <p:nvPr/>
          </p:nvSpPr>
          <p:spPr bwMode="auto">
            <a:xfrm>
              <a:off x="5518" y="1654"/>
              <a:ext cx="290" cy="214"/>
            </a:xfrm>
            <a:custGeom>
              <a:avLst/>
              <a:gdLst>
                <a:gd name="T0" fmla="*/ 0 w 290"/>
                <a:gd name="T1" fmla="*/ 0 h 214"/>
                <a:gd name="T2" fmla="*/ 0 w 290"/>
                <a:gd name="T3" fmla="*/ 9 h 214"/>
                <a:gd name="T4" fmla="*/ 0 w 290"/>
                <a:gd name="T5" fmla="*/ 19 h 214"/>
                <a:gd name="T6" fmla="*/ 0 w 290"/>
                <a:gd name="T7" fmla="*/ 38 h 214"/>
                <a:gd name="T8" fmla="*/ 19 w 290"/>
                <a:gd name="T9" fmla="*/ 38 h 214"/>
                <a:gd name="T10" fmla="*/ 19 w 290"/>
                <a:gd name="T11" fmla="*/ 19 h 214"/>
                <a:gd name="T12" fmla="*/ 271 w 290"/>
                <a:gd name="T13" fmla="*/ 19 h 214"/>
                <a:gd name="T14" fmla="*/ 271 w 290"/>
                <a:gd name="T15" fmla="*/ 155 h 214"/>
                <a:gd name="T16" fmla="*/ 135 w 290"/>
                <a:gd name="T17" fmla="*/ 155 h 214"/>
                <a:gd name="T18" fmla="*/ 135 w 290"/>
                <a:gd name="T19" fmla="*/ 175 h 214"/>
                <a:gd name="T20" fmla="*/ 135 w 290"/>
                <a:gd name="T21" fmla="*/ 194 h 214"/>
                <a:gd name="T22" fmla="*/ 135 w 290"/>
                <a:gd name="T23" fmla="*/ 214 h 214"/>
                <a:gd name="T24" fmla="*/ 193 w 290"/>
                <a:gd name="T25" fmla="*/ 214 h 214"/>
                <a:gd name="T26" fmla="*/ 193 w 290"/>
                <a:gd name="T27" fmla="*/ 194 h 214"/>
                <a:gd name="T28" fmla="*/ 155 w 290"/>
                <a:gd name="T29" fmla="*/ 194 h 214"/>
                <a:gd name="T30" fmla="*/ 155 w 290"/>
                <a:gd name="T31" fmla="*/ 175 h 214"/>
                <a:gd name="T32" fmla="*/ 271 w 290"/>
                <a:gd name="T33" fmla="*/ 175 h 214"/>
                <a:gd name="T34" fmla="*/ 280 w 290"/>
                <a:gd name="T35" fmla="*/ 175 h 214"/>
                <a:gd name="T36" fmla="*/ 290 w 290"/>
                <a:gd name="T37" fmla="*/ 175 h 214"/>
                <a:gd name="T38" fmla="*/ 290 w 290"/>
                <a:gd name="T39" fmla="*/ 19 h 214"/>
                <a:gd name="T40" fmla="*/ 290 w 290"/>
                <a:gd name="T41" fmla="*/ 9 h 214"/>
                <a:gd name="T42" fmla="*/ 290 w 290"/>
                <a:gd name="T43" fmla="*/ 0 h 214"/>
                <a:gd name="T44" fmla="*/ 0 w 290"/>
                <a:gd name="T4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0" h="214">
                  <a:moveTo>
                    <a:pt x="0" y="0"/>
                  </a:moveTo>
                  <a:lnTo>
                    <a:pt x="0" y="9"/>
                  </a:lnTo>
                  <a:lnTo>
                    <a:pt x="0" y="19"/>
                  </a:lnTo>
                  <a:lnTo>
                    <a:pt x="0" y="38"/>
                  </a:lnTo>
                  <a:lnTo>
                    <a:pt x="19" y="38"/>
                  </a:lnTo>
                  <a:lnTo>
                    <a:pt x="19" y="19"/>
                  </a:lnTo>
                  <a:lnTo>
                    <a:pt x="271" y="19"/>
                  </a:lnTo>
                  <a:lnTo>
                    <a:pt x="271" y="155"/>
                  </a:lnTo>
                  <a:lnTo>
                    <a:pt x="135" y="155"/>
                  </a:lnTo>
                  <a:lnTo>
                    <a:pt x="135" y="175"/>
                  </a:lnTo>
                  <a:lnTo>
                    <a:pt x="135" y="194"/>
                  </a:lnTo>
                  <a:lnTo>
                    <a:pt x="135" y="214"/>
                  </a:lnTo>
                  <a:lnTo>
                    <a:pt x="193" y="214"/>
                  </a:lnTo>
                  <a:lnTo>
                    <a:pt x="193" y="194"/>
                  </a:lnTo>
                  <a:lnTo>
                    <a:pt x="155" y="194"/>
                  </a:lnTo>
                  <a:lnTo>
                    <a:pt x="155" y="175"/>
                  </a:lnTo>
                  <a:lnTo>
                    <a:pt x="271" y="175"/>
                  </a:lnTo>
                  <a:lnTo>
                    <a:pt x="280" y="175"/>
                  </a:lnTo>
                  <a:lnTo>
                    <a:pt x="290" y="175"/>
                  </a:lnTo>
                  <a:lnTo>
                    <a:pt x="290" y="19"/>
                  </a:lnTo>
                  <a:lnTo>
                    <a:pt x="290" y="9"/>
                  </a:lnTo>
                  <a:lnTo>
                    <a:pt x="29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grpSp>
      <p:grpSp>
        <p:nvGrpSpPr>
          <p:cNvPr id="72" name="Group 14"/>
          <p:cNvGrpSpPr>
            <a:grpSpLocks noChangeAspect="1"/>
          </p:cNvGrpSpPr>
          <p:nvPr/>
        </p:nvGrpSpPr>
        <p:grpSpPr bwMode="auto">
          <a:xfrm>
            <a:off x="8856373" y="4463987"/>
            <a:ext cx="266497" cy="390323"/>
            <a:chOff x="5564" y="2790"/>
            <a:chExt cx="198" cy="290"/>
          </a:xfrm>
          <a:solidFill>
            <a:schemeClr val="tx1"/>
          </a:solidFill>
        </p:grpSpPr>
        <p:sp>
          <p:nvSpPr>
            <p:cNvPr id="74" name="Freeform 15"/>
            <p:cNvSpPr>
              <a:spLocks noEditPoints="1"/>
            </p:cNvSpPr>
            <p:nvPr/>
          </p:nvSpPr>
          <p:spPr bwMode="auto">
            <a:xfrm>
              <a:off x="5564" y="2790"/>
              <a:ext cx="89" cy="87"/>
            </a:xfrm>
            <a:custGeom>
              <a:avLst/>
              <a:gdLst>
                <a:gd name="T0" fmla="*/ 89 w 89"/>
                <a:gd name="T1" fmla="*/ 87 h 87"/>
                <a:gd name="T2" fmla="*/ 0 w 89"/>
                <a:gd name="T3" fmla="*/ 87 h 87"/>
                <a:gd name="T4" fmla="*/ 0 w 89"/>
                <a:gd name="T5" fmla="*/ 0 h 87"/>
                <a:gd name="T6" fmla="*/ 89 w 89"/>
                <a:gd name="T7" fmla="*/ 0 h 87"/>
                <a:gd name="T8" fmla="*/ 89 w 89"/>
                <a:gd name="T9" fmla="*/ 87 h 87"/>
                <a:gd name="T10" fmla="*/ 20 w 89"/>
                <a:gd name="T11" fmla="*/ 68 h 87"/>
                <a:gd name="T12" fmla="*/ 69 w 89"/>
                <a:gd name="T13" fmla="*/ 68 h 87"/>
                <a:gd name="T14" fmla="*/ 69 w 89"/>
                <a:gd name="T15" fmla="*/ 19 h 87"/>
                <a:gd name="T16" fmla="*/ 20 w 89"/>
                <a:gd name="T17" fmla="*/ 19 h 87"/>
                <a:gd name="T18" fmla="*/ 20 w 89"/>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7">
                  <a:moveTo>
                    <a:pt x="89" y="87"/>
                  </a:moveTo>
                  <a:lnTo>
                    <a:pt x="0" y="87"/>
                  </a:lnTo>
                  <a:lnTo>
                    <a:pt x="0" y="0"/>
                  </a:lnTo>
                  <a:lnTo>
                    <a:pt x="89" y="0"/>
                  </a:lnTo>
                  <a:lnTo>
                    <a:pt x="89" y="87"/>
                  </a:lnTo>
                  <a:close/>
                  <a:moveTo>
                    <a:pt x="20" y="68"/>
                  </a:moveTo>
                  <a:lnTo>
                    <a:pt x="69" y="68"/>
                  </a:lnTo>
                  <a:lnTo>
                    <a:pt x="69" y="19"/>
                  </a:lnTo>
                  <a:lnTo>
                    <a:pt x="20" y="19"/>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75" name="Freeform 16"/>
            <p:cNvSpPr>
              <a:spLocks noEditPoints="1"/>
            </p:cNvSpPr>
            <p:nvPr/>
          </p:nvSpPr>
          <p:spPr bwMode="auto">
            <a:xfrm>
              <a:off x="5564" y="3000"/>
              <a:ext cx="89" cy="80"/>
            </a:xfrm>
            <a:custGeom>
              <a:avLst/>
              <a:gdLst>
                <a:gd name="T0" fmla="*/ 89 w 89"/>
                <a:gd name="T1" fmla="*/ 80 h 80"/>
                <a:gd name="T2" fmla="*/ 0 w 89"/>
                <a:gd name="T3" fmla="*/ 80 h 80"/>
                <a:gd name="T4" fmla="*/ 0 w 89"/>
                <a:gd name="T5" fmla="*/ 0 h 80"/>
                <a:gd name="T6" fmla="*/ 89 w 89"/>
                <a:gd name="T7" fmla="*/ 0 h 80"/>
                <a:gd name="T8" fmla="*/ 89 w 89"/>
                <a:gd name="T9" fmla="*/ 80 h 80"/>
                <a:gd name="T10" fmla="*/ 20 w 89"/>
                <a:gd name="T11" fmla="*/ 61 h 80"/>
                <a:gd name="T12" fmla="*/ 69 w 89"/>
                <a:gd name="T13" fmla="*/ 61 h 80"/>
                <a:gd name="T14" fmla="*/ 69 w 89"/>
                <a:gd name="T15" fmla="*/ 20 h 80"/>
                <a:gd name="T16" fmla="*/ 20 w 89"/>
                <a:gd name="T17" fmla="*/ 20 h 80"/>
                <a:gd name="T18" fmla="*/ 20 w 89"/>
                <a:gd name="T19" fmla="*/ 6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0">
                  <a:moveTo>
                    <a:pt x="89" y="80"/>
                  </a:moveTo>
                  <a:lnTo>
                    <a:pt x="0" y="80"/>
                  </a:lnTo>
                  <a:lnTo>
                    <a:pt x="0" y="0"/>
                  </a:lnTo>
                  <a:lnTo>
                    <a:pt x="89" y="0"/>
                  </a:lnTo>
                  <a:lnTo>
                    <a:pt x="89" y="80"/>
                  </a:lnTo>
                  <a:close/>
                  <a:moveTo>
                    <a:pt x="20" y="61"/>
                  </a:moveTo>
                  <a:lnTo>
                    <a:pt x="69" y="61"/>
                  </a:lnTo>
                  <a:lnTo>
                    <a:pt x="69" y="20"/>
                  </a:lnTo>
                  <a:lnTo>
                    <a:pt x="20" y="20"/>
                  </a:lnTo>
                  <a:lnTo>
                    <a:pt x="2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76" name="Freeform 17"/>
            <p:cNvSpPr>
              <a:spLocks noEditPoints="1"/>
            </p:cNvSpPr>
            <p:nvPr/>
          </p:nvSpPr>
          <p:spPr bwMode="auto">
            <a:xfrm>
              <a:off x="5564" y="2896"/>
              <a:ext cx="198" cy="87"/>
            </a:xfrm>
            <a:custGeom>
              <a:avLst/>
              <a:gdLst>
                <a:gd name="T0" fmla="*/ 198 w 198"/>
                <a:gd name="T1" fmla="*/ 87 h 87"/>
                <a:gd name="T2" fmla="*/ 0 w 198"/>
                <a:gd name="T3" fmla="*/ 87 h 87"/>
                <a:gd name="T4" fmla="*/ 0 w 198"/>
                <a:gd name="T5" fmla="*/ 0 h 87"/>
                <a:gd name="T6" fmla="*/ 198 w 198"/>
                <a:gd name="T7" fmla="*/ 0 h 87"/>
                <a:gd name="T8" fmla="*/ 198 w 198"/>
                <a:gd name="T9" fmla="*/ 87 h 87"/>
                <a:gd name="T10" fmla="*/ 20 w 198"/>
                <a:gd name="T11" fmla="*/ 68 h 87"/>
                <a:gd name="T12" fmla="*/ 178 w 198"/>
                <a:gd name="T13" fmla="*/ 68 h 87"/>
                <a:gd name="T14" fmla="*/ 178 w 198"/>
                <a:gd name="T15" fmla="*/ 20 h 87"/>
                <a:gd name="T16" fmla="*/ 20 w 198"/>
                <a:gd name="T17" fmla="*/ 20 h 87"/>
                <a:gd name="T18" fmla="*/ 20 w 198"/>
                <a:gd name="T19" fmla="*/ 6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87">
                  <a:moveTo>
                    <a:pt x="198" y="87"/>
                  </a:moveTo>
                  <a:lnTo>
                    <a:pt x="0" y="87"/>
                  </a:lnTo>
                  <a:lnTo>
                    <a:pt x="0" y="0"/>
                  </a:lnTo>
                  <a:lnTo>
                    <a:pt x="198" y="0"/>
                  </a:lnTo>
                  <a:lnTo>
                    <a:pt x="198" y="87"/>
                  </a:lnTo>
                  <a:close/>
                  <a:moveTo>
                    <a:pt x="20" y="68"/>
                  </a:moveTo>
                  <a:lnTo>
                    <a:pt x="178" y="68"/>
                  </a:lnTo>
                  <a:lnTo>
                    <a:pt x="178" y="20"/>
                  </a:lnTo>
                  <a:lnTo>
                    <a:pt x="20" y="20"/>
                  </a:lnTo>
                  <a:lnTo>
                    <a:pt x="20"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77" name="Rectangle 18"/>
            <p:cNvSpPr>
              <a:spLocks noChangeArrowheads="1"/>
            </p:cNvSpPr>
            <p:nvPr/>
          </p:nvSpPr>
          <p:spPr bwMode="auto">
            <a:xfrm>
              <a:off x="5673" y="2790"/>
              <a:ext cx="89" cy="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grpSp>
      <p:grpSp>
        <p:nvGrpSpPr>
          <p:cNvPr id="348" name="Group 30"/>
          <p:cNvGrpSpPr>
            <a:grpSpLocks noChangeAspect="1"/>
          </p:cNvGrpSpPr>
          <p:nvPr/>
        </p:nvGrpSpPr>
        <p:grpSpPr bwMode="auto">
          <a:xfrm>
            <a:off x="7460964" y="5760626"/>
            <a:ext cx="392094" cy="409250"/>
            <a:chOff x="4976" y="3801"/>
            <a:chExt cx="320" cy="334"/>
          </a:xfrm>
        </p:grpSpPr>
        <p:sp>
          <p:nvSpPr>
            <p:cNvPr id="350" name="Freeform 31"/>
            <p:cNvSpPr>
              <a:spLocks/>
            </p:cNvSpPr>
            <p:nvPr/>
          </p:nvSpPr>
          <p:spPr bwMode="auto">
            <a:xfrm>
              <a:off x="5071" y="3912"/>
              <a:ext cx="128" cy="112"/>
            </a:xfrm>
            <a:custGeom>
              <a:avLst/>
              <a:gdLst>
                <a:gd name="T0" fmla="*/ 31 w 128"/>
                <a:gd name="T1" fmla="*/ 112 h 112"/>
                <a:gd name="T2" fmla="*/ 0 w 128"/>
                <a:gd name="T3" fmla="*/ 56 h 112"/>
                <a:gd name="T4" fmla="*/ 31 w 128"/>
                <a:gd name="T5" fmla="*/ 0 h 112"/>
                <a:gd name="T6" fmla="*/ 97 w 128"/>
                <a:gd name="T7" fmla="*/ 0 h 112"/>
                <a:gd name="T8" fmla="*/ 128 w 128"/>
                <a:gd name="T9" fmla="*/ 56 h 112"/>
                <a:gd name="T10" fmla="*/ 97 w 128"/>
                <a:gd name="T11" fmla="*/ 112 h 112"/>
                <a:gd name="T12" fmla="*/ 31 w 128"/>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128" h="112">
                  <a:moveTo>
                    <a:pt x="31" y="112"/>
                  </a:moveTo>
                  <a:lnTo>
                    <a:pt x="0" y="56"/>
                  </a:lnTo>
                  <a:lnTo>
                    <a:pt x="31" y="0"/>
                  </a:lnTo>
                  <a:lnTo>
                    <a:pt x="97" y="0"/>
                  </a:lnTo>
                  <a:lnTo>
                    <a:pt x="128" y="56"/>
                  </a:lnTo>
                  <a:lnTo>
                    <a:pt x="97" y="112"/>
                  </a:lnTo>
                  <a:lnTo>
                    <a:pt x="31" y="112"/>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351" name="Freeform 32"/>
            <p:cNvSpPr>
              <a:spLocks/>
            </p:cNvSpPr>
            <p:nvPr/>
          </p:nvSpPr>
          <p:spPr bwMode="auto">
            <a:xfrm>
              <a:off x="5170" y="3858"/>
              <a:ext cx="126" cy="110"/>
            </a:xfrm>
            <a:custGeom>
              <a:avLst/>
              <a:gdLst>
                <a:gd name="T0" fmla="*/ 31 w 126"/>
                <a:gd name="T1" fmla="*/ 110 h 110"/>
                <a:gd name="T2" fmla="*/ 0 w 126"/>
                <a:gd name="T3" fmla="*/ 54 h 110"/>
                <a:gd name="T4" fmla="*/ 31 w 126"/>
                <a:gd name="T5" fmla="*/ 0 h 110"/>
                <a:gd name="T6" fmla="*/ 95 w 126"/>
                <a:gd name="T7" fmla="*/ 0 h 110"/>
                <a:gd name="T8" fmla="*/ 126 w 126"/>
                <a:gd name="T9" fmla="*/ 54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4"/>
                  </a:lnTo>
                  <a:lnTo>
                    <a:pt x="31" y="0"/>
                  </a:lnTo>
                  <a:lnTo>
                    <a:pt x="95" y="0"/>
                  </a:lnTo>
                  <a:lnTo>
                    <a:pt x="126" y="54"/>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131" name="Freeform 33"/>
            <p:cNvSpPr>
              <a:spLocks/>
            </p:cNvSpPr>
            <p:nvPr/>
          </p:nvSpPr>
          <p:spPr bwMode="auto">
            <a:xfrm>
              <a:off x="5170" y="3968"/>
              <a:ext cx="126" cy="110"/>
            </a:xfrm>
            <a:custGeom>
              <a:avLst/>
              <a:gdLst>
                <a:gd name="T0" fmla="*/ 31 w 126"/>
                <a:gd name="T1" fmla="*/ 110 h 110"/>
                <a:gd name="T2" fmla="*/ 0 w 126"/>
                <a:gd name="T3" fmla="*/ 56 h 110"/>
                <a:gd name="T4" fmla="*/ 31 w 126"/>
                <a:gd name="T5" fmla="*/ 0 h 110"/>
                <a:gd name="T6" fmla="*/ 95 w 126"/>
                <a:gd name="T7" fmla="*/ 0 h 110"/>
                <a:gd name="T8" fmla="*/ 126 w 126"/>
                <a:gd name="T9" fmla="*/ 56 h 110"/>
                <a:gd name="T10" fmla="*/ 95 w 126"/>
                <a:gd name="T11" fmla="*/ 110 h 110"/>
                <a:gd name="T12" fmla="*/ 31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1" y="110"/>
                  </a:moveTo>
                  <a:lnTo>
                    <a:pt x="0" y="56"/>
                  </a:lnTo>
                  <a:lnTo>
                    <a:pt x="31" y="0"/>
                  </a:lnTo>
                  <a:lnTo>
                    <a:pt x="95" y="0"/>
                  </a:lnTo>
                  <a:lnTo>
                    <a:pt x="126" y="56"/>
                  </a:lnTo>
                  <a:lnTo>
                    <a:pt x="95" y="110"/>
                  </a:lnTo>
                  <a:lnTo>
                    <a:pt x="31"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170" name="Freeform 34"/>
            <p:cNvSpPr>
              <a:spLocks/>
            </p:cNvSpPr>
            <p:nvPr/>
          </p:nvSpPr>
          <p:spPr bwMode="auto">
            <a:xfrm>
              <a:off x="4976" y="3858"/>
              <a:ext cx="126" cy="110"/>
            </a:xfrm>
            <a:custGeom>
              <a:avLst/>
              <a:gdLst>
                <a:gd name="T0" fmla="*/ 32 w 126"/>
                <a:gd name="T1" fmla="*/ 110 h 110"/>
                <a:gd name="T2" fmla="*/ 0 w 126"/>
                <a:gd name="T3" fmla="*/ 54 h 110"/>
                <a:gd name="T4" fmla="*/ 32 w 126"/>
                <a:gd name="T5" fmla="*/ 0 h 110"/>
                <a:gd name="T6" fmla="*/ 95 w 126"/>
                <a:gd name="T7" fmla="*/ 0 h 110"/>
                <a:gd name="T8" fmla="*/ 126 w 126"/>
                <a:gd name="T9" fmla="*/ 54 h 110"/>
                <a:gd name="T10" fmla="*/ 95 w 126"/>
                <a:gd name="T11" fmla="*/ 110 h 110"/>
                <a:gd name="T12" fmla="*/ 32 w 126"/>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26" h="110">
                  <a:moveTo>
                    <a:pt x="32" y="110"/>
                  </a:moveTo>
                  <a:lnTo>
                    <a:pt x="0" y="54"/>
                  </a:lnTo>
                  <a:lnTo>
                    <a:pt x="32" y="0"/>
                  </a:lnTo>
                  <a:lnTo>
                    <a:pt x="95" y="0"/>
                  </a:lnTo>
                  <a:lnTo>
                    <a:pt x="126" y="54"/>
                  </a:lnTo>
                  <a:lnTo>
                    <a:pt x="95" y="110"/>
                  </a:lnTo>
                  <a:lnTo>
                    <a:pt x="32" y="110"/>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172" name="Freeform 35"/>
            <p:cNvSpPr>
              <a:spLocks/>
            </p:cNvSpPr>
            <p:nvPr/>
          </p:nvSpPr>
          <p:spPr bwMode="auto">
            <a:xfrm>
              <a:off x="5073" y="4024"/>
              <a:ext cx="128" cy="111"/>
            </a:xfrm>
            <a:custGeom>
              <a:avLst/>
              <a:gdLst>
                <a:gd name="T0" fmla="*/ 34 w 128"/>
                <a:gd name="T1" fmla="*/ 111 h 111"/>
                <a:gd name="T2" fmla="*/ 0 w 128"/>
                <a:gd name="T3" fmla="*/ 54 h 111"/>
                <a:gd name="T4" fmla="*/ 34 w 128"/>
                <a:gd name="T5" fmla="*/ 0 h 111"/>
                <a:gd name="T6" fmla="*/ 97 w 128"/>
                <a:gd name="T7" fmla="*/ 0 h 111"/>
                <a:gd name="T8" fmla="*/ 128 w 128"/>
                <a:gd name="T9" fmla="*/ 54 h 111"/>
                <a:gd name="T10" fmla="*/ 97 w 128"/>
                <a:gd name="T11" fmla="*/ 111 h 111"/>
                <a:gd name="T12" fmla="*/ 34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4" y="111"/>
                  </a:moveTo>
                  <a:lnTo>
                    <a:pt x="0" y="54"/>
                  </a:lnTo>
                  <a:lnTo>
                    <a:pt x="34" y="0"/>
                  </a:lnTo>
                  <a:lnTo>
                    <a:pt x="97" y="0"/>
                  </a:lnTo>
                  <a:lnTo>
                    <a:pt x="128" y="54"/>
                  </a:lnTo>
                  <a:lnTo>
                    <a:pt x="97" y="111"/>
                  </a:lnTo>
                  <a:lnTo>
                    <a:pt x="34"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sp>
          <p:nvSpPr>
            <p:cNvPr id="173" name="Freeform 36"/>
            <p:cNvSpPr>
              <a:spLocks/>
            </p:cNvSpPr>
            <p:nvPr/>
          </p:nvSpPr>
          <p:spPr bwMode="auto">
            <a:xfrm>
              <a:off x="5071" y="3801"/>
              <a:ext cx="128" cy="111"/>
            </a:xfrm>
            <a:custGeom>
              <a:avLst/>
              <a:gdLst>
                <a:gd name="T0" fmla="*/ 31 w 128"/>
                <a:gd name="T1" fmla="*/ 111 h 111"/>
                <a:gd name="T2" fmla="*/ 0 w 128"/>
                <a:gd name="T3" fmla="*/ 57 h 111"/>
                <a:gd name="T4" fmla="*/ 31 w 128"/>
                <a:gd name="T5" fmla="*/ 0 h 111"/>
                <a:gd name="T6" fmla="*/ 97 w 128"/>
                <a:gd name="T7" fmla="*/ 0 h 111"/>
                <a:gd name="T8" fmla="*/ 128 w 128"/>
                <a:gd name="T9" fmla="*/ 57 h 111"/>
                <a:gd name="T10" fmla="*/ 97 w 128"/>
                <a:gd name="T11" fmla="*/ 111 h 111"/>
                <a:gd name="T12" fmla="*/ 31 w 128"/>
                <a:gd name="T13" fmla="*/ 111 h 111"/>
              </a:gdLst>
              <a:ahLst/>
              <a:cxnLst>
                <a:cxn ang="0">
                  <a:pos x="T0" y="T1"/>
                </a:cxn>
                <a:cxn ang="0">
                  <a:pos x="T2" y="T3"/>
                </a:cxn>
                <a:cxn ang="0">
                  <a:pos x="T4" y="T5"/>
                </a:cxn>
                <a:cxn ang="0">
                  <a:pos x="T6" y="T7"/>
                </a:cxn>
                <a:cxn ang="0">
                  <a:pos x="T8" y="T9"/>
                </a:cxn>
                <a:cxn ang="0">
                  <a:pos x="T10" y="T11"/>
                </a:cxn>
                <a:cxn ang="0">
                  <a:pos x="T12" y="T13"/>
                </a:cxn>
              </a:cxnLst>
              <a:rect l="0" t="0" r="r" b="b"/>
              <a:pathLst>
                <a:path w="128" h="111">
                  <a:moveTo>
                    <a:pt x="31" y="111"/>
                  </a:moveTo>
                  <a:lnTo>
                    <a:pt x="0" y="57"/>
                  </a:lnTo>
                  <a:lnTo>
                    <a:pt x="31" y="0"/>
                  </a:lnTo>
                  <a:lnTo>
                    <a:pt x="97" y="0"/>
                  </a:lnTo>
                  <a:lnTo>
                    <a:pt x="128" y="57"/>
                  </a:lnTo>
                  <a:lnTo>
                    <a:pt x="97" y="111"/>
                  </a:lnTo>
                  <a:lnTo>
                    <a:pt x="31" y="111"/>
                  </a:lnTo>
                  <a:close/>
                </a:path>
              </a:pathLst>
            </a:custGeom>
            <a:noFill/>
            <a:ln w="285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ysClr val="windowText" lastClr="000000"/>
                </a:solidFill>
                <a:latin typeface="Segoe UI"/>
              </a:endParaRPr>
            </a:p>
          </p:txBody>
        </p:sp>
      </p:grpSp>
    </p:spTree>
    <p:extLst>
      <p:ext uri="{BB962C8B-B14F-4D97-AF65-F5344CB8AC3E}">
        <p14:creationId xmlns:p14="http://schemas.microsoft.com/office/powerpoint/2010/main" val="4093683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50"/>
                                  </p:stCondLst>
                                  <p:childTnLst>
                                    <p:set>
                                      <p:cBhvr>
                                        <p:cTn id="6" dur="1" fill="hold">
                                          <p:stCondLst>
                                            <p:cond delay="0"/>
                                          </p:stCondLst>
                                        </p:cTn>
                                        <p:tgtEl>
                                          <p:spTgt spid="89"/>
                                        </p:tgtEl>
                                        <p:attrNameLst>
                                          <p:attrName>style.visibility</p:attrName>
                                        </p:attrNameLst>
                                      </p:cBhvr>
                                      <p:to>
                                        <p:strVal val="visible"/>
                                      </p:to>
                                    </p:set>
                                  </p:childTnLst>
                                </p:cTn>
                              </p:par>
                              <p:par>
                                <p:cTn id="7" presetID="10" presetClass="entr" presetSubtype="0" fill="hold" nodeType="withEffect">
                                  <p:stCondLst>
                                    <p:cond delay="250"/>
                                  </p:stCondLst>
                                  <p:childTnLst>
                                    <p:set>
                                      <p:cBhvr>
                                        <p:cTn id="8" dur="1" fill="hold">
                                          <p:stCondLst>
                                            <p:cond delay="0"/>
                                          </p:stCondLst>
                                        </p:cTn>
                                        <p:tgtEl>
                                          <p:spTgt spid="162"/>
                                        </p:tgtEl>
                                        <p:attrNameLst>
                                          <p:attrName>style.visibility</p:attrName>
                                        </p:attrNameLst>
                                      </p:cBhvr>
                                      <p:to>
                                        <p:strVal val="visible"/>
                                      </p:to>
                                    </p:set>
                                    <p:animEffect transition="in" filter="fade">
                                      <p:cBhvr>
                                        <p:cTn id="9" dur="800"/>
                                        <p:tgtEl>
                                          <p:spTgt spid="162"/>
                                        </p:tgtEl>
                                      </p:cBhvr>
                                    </p:animEffect>
                                  </p:childTnLst>
                                </p:cTn>
                              </p:par>
                              <p:par>
                                <p:cTn id="10" presetID="1" presetClass="exit" presetSubtype="0" fill="hold" nodeType="withEffect">
                                  <p:stCondLst>
                                    <p:cond delay="250"/>
                                  </p:stCondLst>
                                  <p:childTnLst>
                                    <p:set>
                                      <p:cBhvr>
                                        <p:cTn id="11" dur="1" fill="hold">
                                          <p:stCondLst>
                                            <p:cond delay="0"/>
                                          </p:stCondLst>
                                        </p:cTn>
                                        <p:tgtEl>
                                          <p:spTgt spid="89"/>
                                        </p:tgtEl>
                                        <p:attrNameLst>
                                          <p:attrName>style.visibility</p:attrName>
                                        </p:attrNameLst>
                                      </p:cBhvr>
                                      <p:to>
                                        <p:strVal val="hidden"/>
                                      </p:to>
                                    </p:set>
                                  </p:childTnLst>
                                </p:cTn>
                              </p:par>
                              <p:par>
                                <p:cTn id="12" presetID="8" presetClass="emph" presetSubtype="0" accel="100000" fill="hold" nodeType="withEffect">
                                  <p:stCondLst>
                                    <p:cond delay="250"/>
                                  </p:stCondLst>
                                  <p:childTnLst>
                                    <p:animRot by="10800000">
                                      <p:cBhvr>
                                        <p:cTn id="13" dur="650" fill="hold"/>
                                        <p:tgtEl>
                                          <p:spTgt spid="85"/>
                                        </p:tgtEl>
                                        <p:attrNameLst>
                                          <p:attrName>r</p:attrName>
                                        </p:attrNameLst>
                                      </p:cBhvr>
                                    </p:animRot>
                                  </p:childTnLst>
                                </p:cTn>
                              </p:par>
                              <p:par>
                                <p:cTn id="14" presetID="1" presetClass="entr" presetSubtype="0" fill="hold" nodeType="withEffect">
                                  <p:stCondLst>
                                    <p:cond delay="900"/>
                                  </p:stCondLst>
                                  <p:childTnLst>
                                    <p:set>
                                      <p:cBhvr>
                                        <p:cTn id="15" dur="1" fill="hold">
                                          <p:stCondLst>
                                            <p:cond delay="0"/>
                                          </p:stCondLst>
                                        </p:cTn>
                                        <p:tgtEl>
                                          <p:spTgt spid="82"/>
                                        </p:tgtEl>
                                        <p:attrNameLst>
                                          <p:attrName>style.visibility</p:attrName>
                                        </p:attrNameLst>
                                      </p:cBhvr>
                                      <p:to>
                                        <p:strVal val="visible"/>
                                      </p:to>
                                    </p:set>
                                  </p:childTnLst>
                                </p:cTn>
                              </p:par>
                              <p:par>
                                <p:cTn id="16" presetID="10" presetClass="entr" presetSubtype="0" fill="hold" grpId="0" nodeType="withEffect">
                                  <p:stCondLst>
                                    <p:cond delay="90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800"/>
                                        <p:tgtEl>
                                          <p:spTgt spid="66"/>
                                        </p:tgtEl>
                                      </p:cBhvr>
                                    </p:animEffect>
                                  </p:childTnLst>
                                </p:cTn>
                              </p:par>
                              <p:par>
                                <p:cTn id="19" presetID="1" presetClass="exit" presetSubtype="0" fill="hold" grpId="0" nodeType="withEffect">
                                  <p:stCondLst>
                                    <p:cond delay="900"/>
                                  </p:stCondLst>
                                  <p:childTnLst>
                                    <p:set>
                                      <p:cBhvr>
                                        <p:cTn id="20" dur="1" fill="hold">
                                          <p:stCondLst>
                                            <p:cond delay="0"/>
                                          </p:stCondLst>
                                        </p:cTn>
                                        <p:tgtEl>
                                          <p:spTgt spid="88"/>
                                        </p:tgtEl>
                                        <p:attrNameLst>
                                          <p:attrName>style.visibility</p:attrName>
                                        </p:attrNameLst>
                                      </p:cBhvr>
                                      <p:to>
                                        <p:strVal val="hidden"/>
                                      </p:to>
                                    </p:set>
                                  </p:childTnLst>
                                </p:cTn>
                              </p:par>
                              <p:par>
                                <p:cTn id="21" presetID="8" presetClass="emph" presetSubtype="0" decel="100000" fill="hold" nodeType="withEffect">
                                  <p:stCondLst>
                                    <p:cond delay="900"/>
                                  </p:stCondLst>
                                  <p:childTnLst>
                                    <p:animRot by="10800000">
                                      <p:cBhvr>
                                        <p:cTn id="22" dur="750" fill="hold"/>
                                        <p:tgtEl>
                                          <p:spTgt spid="82"/>
                                        </p:tgtEl>
                                        <p:attrNameLst>
                                          <p:attrName>r</p:attrName>
                                        </p:attrNameLst>
                                      </p:cBhvr>
                                    </p:animRot>
                                  </p:childTnLst>
                                </p:cTn>
                              </p:par>
                              <p:par>
                                <p:cTn id="23" presetID="1" presetClass="entr" presetSubtype="0" fill="hold" grpId="1" nodeType="withEffect">
                                  <p:stCondLst>
                                    <p:cond delay="900"/>
                                  </p:stCondLst>
                                  <p:childTnLst>
                                    <p:set>
                                      <p:cBhvr>
                                        <p:cTn id="24" dur="1" fill="hold">
                                          <p:stCondLst>
                                            <p:cond delay="0"/>
                                          </p:stCondLst>
                                        </p:cTn>
                                        <p:tgtEl>
                                          <p:spTgt spid="94"/>
                                        </p:tgtEl>
                                        <p:attrNameLst>
                                          <p:attrName>style.visibility</p:attrName>
                                        </p:attrNameLst>
                                      </p:cBhvr>
                                      <p:to>
                                        <p:strVal val="visible"/>
                                      </p:to>
                                    </p:set>
                                  </p:childTnLst>
                                </p:cTn>
                              </p:par>
                              <p:par>
                                <p:cTn id="25" presetID="63" presetClass="path" presetSubtype="0" decel="100000" fill="hold" grpId="0" nodeType="withEffect">
                                  <p:stCondLst>
                                    <p:cond delay="900"/>
                                  </p:stCondLst>
                                  <p:childTnLst>
                                    <p:animMotion origin="layout" path="M -0.09867 -4.67544E-7 L -2.26959E-6 -4.67544E-7 " pathEditMode="relative" rAng="0" ptsTypes="AA">
                                      <p:cBhvr>
                                        <p:cTn id="26" dur="800" fill="hold"/>
                                        <p:tgtEl>
                                          <p:spTgt spid="94"/>
                                        </p:tgtEl>
                                        <p:attrNameLst>
                                          <p:attrName>ppt_x</p:attrName>
                                          <p:attrName>ppt_y</p:attrName>
                                        </p:attrNameLst>
                                      </p:cBhvr>
                                      <p:rCtr x="4927" y="0"/>
                                    </p:animMotion>
                                  </p:childTnLst>
                                </p:cTn>
                              </p:par>
                            </p:childTnLst>
                          </p:cTn>
                        </p:par>
                        <p:par>
                          <p:cTn id="27" fill="hold">
                            <p:stCondLst>
                              <p:cond delay="1700"/>
                            </p:stCondLst>
                            <p:childTnLst>
                              <p:par>
                                <p:cTn id="28" presetID="1" presetClass="entr" presetSubtype="0" fill="hold" nodeType="afterEffect">
                                  <p:stCondLst>
                                    <p:cond delay="250"/>
                                  </p:stCondLst>
                                  <p:childTnLst>
                                    <p:set>
                                      <p:cBhvr>
                                        <p:cTn id="29" dur="1" fill="hold">
                                          <p:stCondLst>
                                            <p:cond delay="0"/>
                                          </p:stCondLst>
                                        </p:cTn>
                                        <p:tgtEl>
                                          <p:spTgt spid="277"/>
                                        </p:tgtEl>
                                        <p:attrNameLst>
                                          <p:attrName>style.visibility</p:attrName>
                                        </p:attrNameLst>
                                      </p:cBhvr>
                                      <p:to>
                                        <p:strVal val="visible"/>
                                      </p:to>
                                    </p:set>
                                  </p:childTnLst>
                                </p:cTn>
                              </p:par>
                              <p:par>
                                <p:cTn id="30" presetID="10" presetClass="entr" presetSubtype="0" fill="hold" nodeType="withEffect">
                                  <p:stCondLst>
                                    <p:cond delay="250"/>
                                  </p:stCondLst>
                                  <p:childTnLst>
                                    <p:set>
                                      <p:cBhvr>
                                        <p:cTn id="31" dur="1" fill="hold">
                                          <p:stCondLst>
                                            <p:cond delay="0"/>
                                          </p:stCondLst>
                                        </p:cTn>
                                        <p:tgtEl>
                                          <p:spTgt spid="169"/>
                                        </p:tgtEl>
                                        <p:attrNameLst>
                                          <p:attrName>style.visibility</p:attrName>
                                        </p:attrNameLst>
                                      </p:cBhvr>
                                      <p:to>
                                        <p:strVal val="visible"/>
                                      </p:to>
                                    </p:set>
                                    <p:animEffect transition="in" filter="fade">
                                      <p:cBhvr>
                                        <p:cTn id="32" dur="800"/>
                                        <p:tgtEl>
                                          <p:spTgt spid="169"/>
                                        </p:tgtEl>
                                      </p:cBhvr>
                                    </p:animEffect>
                                  </p:childTnLst>
                                </p:cTn>
                              </p:par>
                              <p:par>
                                <p:cTn id="33" presetID="1" presetClass="exit" presetSubtype="0" fill="hold" nodeType="withEffect">
                                  <p:stCondLst>
                                    <p:cond delay="250"/>
                                  </p:stCondLst>
                                  <p:childTnLst>
                                    <p:set>
                                      <p:cBhvr>
                                        <p:cTn id="34" dur="1" fill="hold">
                                          <p:stCondLst>
                                            <p:cond delay="0"/>
                                          </p:stCondLst>
                                        </p:cTn>
                                        <p:tgtEl>
                                          <p:spTgt spid="277"/>
                                        </p:tgtEl>
                                        <p:attrNameLst>
                                          <p:attrName>style.visibility</p:attrName>
                                        </p:attrNameLst>
                                      </p:cBhvr>
                                      <p:to>
                                        <p:strVal val="hidden"/>
                                      </p:to>
                                    </p:set>
                                  </p:childTnLst>
                                </p:cTn>
                              </p:par>
                              <p:par>
                                <p:cTn id="35" presetID="8" presetClass="emph" presetSubtype="0" accel="100000" fill="hold" nodeType="withEffect">
                                  <p:stCondLst>
                                    <p:cond delay="250"/>
                                  </p:stCondLst>
                                  <p:childTnLst>
                                    <p:animRot by="10800000">
                                      <p:cBhvr>
                                        <p:cTn id="36" dur="650" fill="hold"/>
                                        <p:tgtEl>
                                          <p:spTgt spid="273"/>
                                        </p:tgtEl>
                                        <p:attrNameLst>
                                          <p:attrName>r</p:attrName>
                                        </p:attrNameLst>
                                      </p:cBhvr>
                                    </p:animRot>
                                  </p:childTnLst>
                                </p:cTn>
                              </p:par>
                              <p:par>
                                <p:cTn id="37" presetID="1" presetClass="entr" presetSubtype="0" fill="hold" nodeType="withEffect">
                                  <p:stCondLst>
                                    <p:cond delay="900"/>
                                  </p:stCondLst>
                                  <p:childTnLst>
                                    <p:set>
                                      <p:cBhvr>
                                        <p:cTn id="38" dur="1" fill="hold">
                                          <p:stCondLst>
                                            <p:cond delay="0"/>
                                          </p:stCondLst>
                                        </p:cTn>
                                        <p:tgtEl>
                                          <p:spTgt spid="270"/>
                                        </p:tgtEl>
                                        <p:attrNameLst>
                                          <p:attrName>style.visibility</p:attrName>
                                        </p:attrNameLst>
                                      </p:cBhvr>
                                      <p:to>
                                        <p:strVal val="visible"/>
                                      </p:to>
                                    </p:set>
                                  </p:childTnLst>
                                </p:cTn>
                              </p:par>
                              <p:par>
                                <p:cTn id="39" presetID="10" presetClass="entr" presetSubtype="0" fill="hold" nodeType="withEffect">
                                  <p:stCondLst>
                                    <p:cond delay="90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800"/>
                                        <p:tgtEl>
                                          <p:spTgt spid="67"/>
                                        </p:tgtEl>
                                      </p:cBhvr>
                                    </p:animEffect>
                                  </p:childTnLst>
                                </p:cTn>
                              </p:par>
                              <p:par>
                                <p:cTn id="42" presetID="1" presetClass="exit" presetSubtype="0" fill="hold" grpId="0" nodeType="withEffect">
                                  <p:stCondLst>
                                    <p:cond delay="900"/>
                                  </p:stCondLst>
                                  <p:childTnLst>
                                    <p:set>
                                      <p:cBhvr>
                                        <p:cTn id="43" dur="1" fill="hold">
                                          <p:stCondLst>
                                            <p:cond delay="0"/>
                                          </p:stCondLst>
                                        </p:cTn>
                                        <p:tgtEl>
                                          <p:spTgt spid="276"/>
                                        </p:tgtEl>
                                        <p:attrNameLst>
                                          <p:attrName>style.visibility</p:attrName>
                                        </p:attrNameLst>
                                      </p:cBhvr>
                                      <p:to>
                                        <p:strVal val="hidden"/>
                                      </p:to>
                                    </p:set>
                                  </p:childTnLst>
                                </p:cTn>
                              </p:par>
                              <p:par>
                                <p:cTn id="44" presetID="8" presetClass="emph" presetSubtype="0" decel="100000" fill="hold" nodeType="withEffect">
                                  <p:stCondLst>
                                    <p:cond delay="900"/>
                                  </p:stCondLst>
                                  <p:childTnLst>
                                    <p:animRot by="10800000">
                                      <p:cBhvr>
                                        <p:cTn id="45" dur="750" fill="hold"/>
                                        <p:tgtEl>
                                          <p:spTgt spid="270"/>
                                        </p:tgtEl>
                                        <p:attrNameLst>
                                          <p:attrName>r</p:attrName>
                                        </p:attrNameLst>
                                      </p:cBhvr>
                                    </p:animRot>
                                  </p:childTnLst>
                                </p:cTn>
                              </p:par>
                              <p:par>
                                <p:cTn id="46" presetID="1" presetClass="entr" presetSubtype="0" fill="hold" grpId="0" nodeType="withEffect">
                                  <p:stCondLst>
                                    <p:cond delay="900"/>
                                  </p:stCondLst>
                                  <p:childTnLst>
                                    <p:set>
                                      <p:cBhvr>
                                        <p:cTn id="47" dur="1" fill="hold">
                                          <p:stCondLst>
                                            <p:cond delay="0"/>
                                          </p:stCondLst>
                                        </p:cTn>
                                        <p:tgtEl>
                                          <p:spTgt spid="106"/>
                                        </p:tgtEl>
                                        <p:attrNameLst>
                                          <p:attrName>style.visibility</p:attrName>
                                        </p:attrNameLst>
                                      </p:cBhvr>
                                      <p:to>
                                        <p:strVal val="visible"/>
                                      </p:to>
                                    </p:set>
                                  </p:childTnLst>
                                </p:cTn>
                              </p:par>
                              <p:par>
                                <p:cTn id="48" presetID="63" presetClass="path" presetSubtype="0" decel="100000" fill="hold" grpId="1" nodeType="withEffect">
                                  <p:stCondLst>
                                    <p:cond delay="900"/>
                                  </p:stCondLst>
                                  <p:childTnLst>
                                    <p:animMotion origin="layout" path="M -0.09867 -3.56332E-6 L 8.16952E-8 -5.26555E-7 " pathEditMode="relative" rAng="0" ptsTypes="AA">
                                      <p:cBhvr>
                                        <p:cTn id="49" dur="800" fill="hold"/>
                                        <p:tgtEl>
                                          <p:spTgt spid="106"/>
                                        </p:tgtEl>
                                        <p:attrNameLst>
                                          <p:attrName>ppt_x</p:attrName>
                                          <p:attrName>ppt_y</p:attrName>
                                        </p:attrNameLst>
                                      </p:cBhvr>
                                      <p:rCtr x="4940" y="0"/>
                                    </p:animMotion>
                                  </p:childTnLst>
                                </p:cTn>
                              </p:par>
                            </p:childTnLst>
                          </p:cTn>
                        </p:par>
                        <p:par>
                          <p:cTn id="50" fill="hold">
                            <p:stCondLst>
                              <p:cond delay="3400"/>
                            </p:stCondLst>
                            <p:childTnLst>
                              <p:par>
                                <p:cTn id="51" presetID="1" presetClass="entr" presetSubtype="0" fill="hold" nodeType="afterEffect">
                                  <p:stCondLst>
                                    <p:cond delay="250"/>
                                  </p:stCondLst>
                                  <p:childTnLst>
                                    <p:set>
                                      <p:cBhvr>
                                        <p:cTn id="52" dur="1" fill="hold">
                                          <p:stCondLst>
                                            <p:cond delay="0"/>
                                          </p:stCondLst>
                                        </p:cTn>
                                        <p:tgtEl>
                                          <p:spTgt spid="299"/>
                                        </p:tgtEl>
                                        <p:attrNameLst>
                                          <p:attrName>style.visibility</p:attrName>
                                        </p:attrNameLst>
                                      </p:cBhvr>
                                      <p:to>
                                        <p:strVal val="visible"/>
                                      </p:to>
                                    </p:set>
                                  </p:childTnLst>
                                </p:cTn>
                              </p:par>
                              <p:par>
                                <p:cTn id="53" presetID="10" presetClass="entr" presetSubtype="0" fill="hold" nodeType="withEffect">
                                  <p:stCondLst>
                                    <p:cond delay="0"/>
                                  </p:stCondLst>
                                  <p:childTnLst>
                                    <p:set>
                                      <p:cBhvr>
                                        <p:cTn id="54" dur="1" fill="hold">
                                          <p:stCondLst>
                                            <p:cond delay="0"/>
                                          </p:stCondLst>
                                        </p:cTn>
                                        <p:tgtEl>
                                          <p:spTgt spid="171"/>
                                        </p:tgtEl>
                                        <p:attrNameLst>
                                          <p:attrName>style.visibility</p:attrName>
                                        </p:attrNameLst>
                                      </p:cBhvr>
                                      <p:to>
                                        <p:strVal val="visible"/>
                                      </p:to>
                                    </p:set>
                                    <p:animEffect transition="in" filter="fade">
                                      <p:cBhvr>
                                        <p:cTn id="55" dur="800"/>
                                        <p:tgtEl>
                                          <p:spTgt spid="171"/>
                                        </p:tgtEl>
                                      </p:cBhvr>
                                    </p:animEffect>
                                  </p:childTnLst>
                                </p:cTn>
                              </p:par>
                              <p:par>
                                <p:cTn id="56" presetID="1" presetClass="exit" presetSubtype="0" fill="hold" nodeType="withEffect">
                                  <p:stCondLst>
                                    <p:cond delay="250"/>
                                  </p:stCondLst>
                                  <p:childTnLst>
                                    <p:set>
                                      <p:cBhvr>
                                        <p:cTn id="57" dur="1" fill="hold">
                                          <p:stCondLst>
                                            <p:cond delay="0"/>
                                          </p:stCondLst>
                                        </p:cTn>
                                        <p:tgtEl>
                                          <p:spTgt spid="299"/>
                                        </p:tgtEl>
                                        <p:attrNameLst>
                                          <p:attrName>style.visibility</p:attrName>
                                        </p:attrNameLst>
                                      </p:cBhvr>
                                      <p:to>
                                        <p:strVal val="hidden"/>
                                      </p:to>
                                    </p:set>
                                  </p:childTnLst>
                                </p:cTn>
                              </p:par>
                              <p:par>
                                <p:cTn id="58" presetID="8" presetClass="emph" presetSubtype="0" accel="100000" fill="hold" nodeType="withEffect">
                                  <p:stCondLst>
                                    <p:cond delay="250"/>
                                  </p:stCondLst>
                                  <p:childTnLst>
                                    <p:animRot by="10800000">
                                      <p:cBhvr>
                                        <p:cTn id="59" dur="650" fill="hold"/>
                                        <p:tgtEl>
                                          <p:spTgt spid="295"/>
                                        </p:tgtEl>
                                        <p:attrNameLst>
                                          <p:attrName>r</p:attrName>
                                        </p:attrNameLst>
                                      </p:cBhvr>
                                    </p:animRot>
                                  </p:childTnLst>
                                </p:cTn>
                              </p:par>
                              <p:par>
                                <p:cTn id="60" presetID="1" presetClass="entr" presetSubtype="0" fill="hold" nodeType="withEffect">
                                  <p:stCondLst>
                                    <p:cond delay="900"/>
                                  </p:stCondLst>
                                  <p:childTnLst>
                                    <p:set>
                                      <p:cBhvr>
                                        <p:cTn id="61" dur="1" fill="hold">
                                          <p:stCondLst>
                                            <p:cond delay="0"/>
                                          </p:stCondLst>
                                        </p:cTn>
                                        <p:tgtEl>
                                          <p:spTgt spid="292"/>
                                        </p:tgtEl>
                                        <p:attrNameLst>
                                          <p:attrName>style.visibility</p:attrName>
                                        </p:attrNameLst>
                                      </p:cBhvr>
                                      <p:to>
                                        <p:strVal val="visible"/>
                                      </p:to>
                                    </p:set>
                                  </p:childTnLst>
                                </p:cTn>
                              </p:par>
                              <p:par>
                                <p:cTn id="62" presetID="10" presetClass="entr" presetSubtype="0" fill="hold" nodeType="withEffect">
                                  <p:stCondLst>
                                    <p:cond delay="90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800"/>
                                        <p:tgtEl>
                                          <p:spTgt spid="72"/>
                                        </p:tgtEl>
                                      </p:cBhvr>
                                    </p:animEffect>
                                  </p:childTnLst>
                                </p:cTn>
                              </p:par>
                              <p:par>
                                <p:cTn id="65" presetID="1" presetClass="exit" presetSubtype="0" fill="hold" grpId="0" nodeType="withEffect">
                                  <p:stCondLst>
                                    <p:cond delay="900"/>
                                  </p:stCondLst>
                                  <p:childTnLst>
                                    <p:set>
                                      <p:cBhvr>
                                        <p:cTn id="66" dur="1" fill="hold">
                                          <p:stCondLst>
                                            <p:cond delay="0"/>
                                          </p:stCondLst>
                                        </p:cTn>
                                        <p:tgtEl>
                                          <p:spTgt spid="298"/>
                                        </p:tgtEl>
                                        <p:attrNameLst>
                                          <p:attrName>style.visibility</p:attrName>
                                        </p:attrNameLst>
                                      </p:cBhvr>
                                      <p:to>
                                        <p:strVal val="hidden"/>
                                      </p:to>
                                    </p:set>
                                  </p:childTnLst>
                                </p:cTn>
                              </p:par>
                              <p:par>
                                <p:cTn id="67" presetID="8" presetClass="emph" presetSubtype="0" decel="100000" fill="hold" nodeType="withEffect">
                                  <p:stCondLst>
                                    <p:cond delay="900"/>
                                  </p:stCondLst>
                                  <p:childTnLst>
                                    <p:animRot by="10800000">
                                      <p:cBhvr>
                                        <p:cTn id="68" dur="750" fill="hold"/>
                                        <p:tgtEl>
                                          <p:spTgt spid="292"/>
                                        </p:tgtEl>
                                        <p:attrNameLst>
                                          <p:attrName>r</p:attrName>
                                        </p:attrNameLst>
                                      </p:cBhvr>
                                    </p:animRot>
                                  </p:childTnLst>
                                </p:cTn>
                              </p:par>
                              <p:par>
                                <p:cTn id="69" presetID="1" presetClass="entr" presetSubtype="0" fill="hold" grpId="0" nodeType="withEffect">
                                  <p:stCondLst>
                                    <p:cond delay="900"/>
                                  </p:stCondLst>
                                  <p:childTnLst>
                                    <p:set>
                                      <p:cBhvr>
                                        <p:cTn id="70" dur="1" fill="hold">
                                          <p:stCondLst>
                                            <p:cond delay="0"/>
                                          </p:stCondLst>
                                        </p:cTn>
                                        <p:tgtEl>
                                          <p:spTgt spid="118"/>
                                        </p:tgtEl>
                                        <p:attrNameLst>
                                          <p:attrName>style.visibility</p:attrName>
                                        </p:attrNameLst>
                                      </p:cBhvr>
                                      <p:to>
                                        <p:strVal val="visible"/>
                                      </p:to>
                                    </p:set>
                                  </p:childTnLst>
                                </p:cTn>
                              </p:par>
                              <p:par>
                                <p:cTn id="71" presetID="63" presetClass="path" presetSubtype="0" decel="100000" fill="hold" grpId="1" nodeType="withEffect">
                                  <p:stCondLst>
                                    <p:cond delay="900"/>
                                  </p:stCondLst>
                                  <p:childTnLst>
                                    <p:animMotion origin="layout" path="M -0.09867 -1.2256E-7 L -9.9566E-8 -1.2256E-7 " pathEditMode="relative" rAng="0" ptsTypes="AA">
                                      <p:cBhvr>
                                        <p:cTn id="72" dur="800" fill="hold"/>
                                        <p:tgtEl>
                                          <p:spTgt spid="118"/>
                                        </p:tgtEl>
                                        <p:attrNameLst>
                                          <p:attrName>ppt_x</p:attrName>
                                          <p:attrName>ppt_y</p:attrName>
                                        </p:attrNameLst>
                                      </p:cBhvr>
                                      <p:rCtr x="4927" y="0"/>
                                    </p:animMotion>
                                  </p:childTnLst>
                                </p:cTn>
                              </p:par>
                            </p:childTnLst>
                          </p:cTn>
                        </p:par>
                        <p:par>
                          <p:cTn id="73" fill="hold">
                            <p:stCondLst>
                              <p:cond delay="5100"/>
                            </p:stCondLst>
                            <p:childTnLst>
                              <p:par>
                                <p:cTn id="74" presetID="1" presetClass="entr" presetSubtype="0" fill="hold" nodeType="afterEffect">
                                  <p:stCondLst>
                                    <p:cond delay="250"/>
                                  </p:stCondLst>
                                  <p:childTnLst>
                                    <p:set>
                                      <p:cBhvr>
                                        <p:cTn id="75" dur="1" fill="hold">
                                          <p:stCondLst>
                                            <p:cond delay="0"/>
                                          </p:stCondLst>
                                        </p:cTn>
                                        <p:tgtEl>
                                          <p:spTgt spid="314"/>
                                        </p:tgtEl>
                                        <p:attrNameLst>
                                          <p:attrName>style.visibility</p:attrName>
                                        </p:attrNameLst>
                                      </p:cBhvr>
                                      <p:to>
                                        <p:strVal val="visible"/>
                                      </p:to>
                                    </p:set>
                                  </p:childTnLst>
                                </p:cTn>
                              </p:par>
                              <p:par>
                                <p:cTn id="76" presetID="10" presetClass="entr" presetSubtype="0" fill="hold" nodeType="withEffect">
                                  <p:stCondLst>
                                    <p:cond delay="0"/>
                                  </p:stCondLst>
                                  <p:childTnLst>
                                    <p:set>
                                      <p:cBhvr>
                                        <p:cTn id="77" dur="1" fill="hold">
                                          <p:stCondLst>
                                            <p:cond delay="0"/>
                                          </p:stCondLst>
                                        </p:cTn>
                                        <p:tgtEl>
                                          <p:spTgt spid="174"/>
                                        </p:tgtEl>
                                        <p:attrNameLst>
                                          <p:attrName>style.visibility</p:attrName>
                                        </p:attrNameLst>
                                      </p:cBhvr>
                                      <p:to>
                                        <p:strVal val="visible"/>
                                      </p:to>
                                    </p:set>
                                    <p:animEffect transition="in" filter="fade">
                                      <p:cBhvr>
                                        <p:cTn id="78" dur="800"/>
                                        <p:tgtEl>
                                          <p:spTgt spid="174"/>
                                        </p:tgtEl>
                                      </p:cBhvr>
                                    </p:animEffect>
                                  </p:childTnLst>
                                </p:cTn>
                              </p:par>
                              <p:par>
                                <p:cTn id="79" presetID="1" presetClass="exit" presetSubtype="0" fill="hold" nodeType="withEffect">
                                  <p:stCondLst>
                                    <p:cond delay="250"/>
                                  </p:stCondLst>
                                  <p:childTnLst>
                                    <p:set>
                                      <p:cBhvr>
                                        <p:cTn id="80" dur="1" fill="hold">
                                          <p:stCondLst>
                                            <p:cond delay="0"/>
                                          </p:stCondLst>
                                        </p:cTn>
                                        <p:tgtEl>
                                          <p:spTgt spid="314"/>
                                        </p:tgtEl>
                                        <p:attrNameLst>
                                          <p:attrName>style.visibility</p:attrName>
                                        </p:attrNameLst>
                                      </p:cBhvr>
                                      <p:to>
                                        <p:strVal val="hidden"/>
                                      </p:to>
                                    </p:set>
                                  </p:childTnLst>
                                </p:cTn>
                              </p:par>
                              <p:par>
                                <p:cTn id="81" presetID="8" presetClass="emph" presetSubtype="0" accel="100000" fill="hold" nodeType="withEffect">
                                  <p:stCondLst>
                                    <p:cond delay="250"/>
                                  </p:stCondLst>
                                  <p:childTnLst>
                                    <p:animRot by="10800000">
                                      <p:cBhvr>
                                        <p:cTn id="82" dur="650" fill="hold"/>
                                        <p:tgtEl>
                                          <p:spTgt spid="310"/>
                                        </p:tgtEl>
                                        <p:attrNameLst>
                                          <p:attrName>r</p:attrName>
                                        </p:attrNameLst>
                                      </p:cBhvr>
                                    </p:animRot>
                                  </p:childTnLst>
                                </p:cTn>
                              </p:par>
                              <p:par>
                                <p:cTn id="83" presetID="1" presetClass="entr" presetSubtype="0" fill="hold" nodeType="withEffect">
                                  <p:stCondLst>
                                    <p:cond delay="900"/>
                                  </p:stCondLst>
                                  <p:childTnLst>
                                    <p:set>
                                      <p:cBhvr>
                                        <p:cTn id="84" dur="1" fill="hold">
                                          <p:stCondLst>
                                            <p:cond delay="0"/>
                                          </p:stCondLst>
                                        </p:cTn>
                                        <p:tgtEl>
                                          <p:spTgt spid="307"/>
                                        </p:tgtEl>
                                        <p:attrNameLst>
                                          <p:attrName>style.visibility</p:attrName>
                                        </p:attrNameLst>
                                      </p:cBhvr>
                                      <p:to>
                                        <p:strVal val="visible"/>
                                      </p:to>
                                    </p:set>
                                  </p:childTnLst>
                                </p:cTn>
                              </p:par>
                              <p:par>
                                <p:cTn id="85" presetID="10" presetClass="entr" presetSubtype="0" fill="hold" nodeType="withEffect">
                                  <p:stCondLst>
                                    <p:cond delay="900"/>
                                  </p:stCondLst>
                                  <p:childTnLst>
                                    <p:set>
                                      <p:cBhvr>
                                        <p:cTn id="86" dur="1" fill="hold">
                                          <p:stCondLst>
                                            <p:cond delay="0"/>
                                          </p:stCondLst>
                                        </p:cTn>
                                        <p:tgtEl>
                                          <p:spTgt spid="348"/>
                                        </p:tgtEl>
                                        <p:attrNameLst>
                                          <p:attrName>style.visibility</p:attrName>
                                        </p:attrNameLst>
                                      </p:cBhvr>
                                      <p:to>
                                        <p:strVal val="visible"/>
                                      </p:to>
                                    </p:set>
                                    <p:animEffect transition="in" filter="fade">
                                      <p:cBhvr>
                                        <p:cTn id="87" dur="800"/>
                                        <p:tgtEl>
                                          <p:spTgt spid="348"/>
                                        </p:tgtEl>
                                      </p:cBhvr>
                                    </p:animEffect>
                                  </p:childTnLst>
                                </p:cTn>
                              </p:par>
                              <p:par>
                                <p:cTn id="88" presetID="1" presetClass="exit" presetSubtype="0" fill="hold" grpId="0" nodeType="withEffect">
                                  <p:stCondLst>
                                    <p:cond delay="900"/>
                                  </p:stCondLst>
                                  <p:childTnLst>
                                    <p:set>
                                      <p:cBhvr>
                                        <p:cTn id="89" dur="1" fill="hold">
                                          <p:stCondLst>
                                            <p:cond delay="0"/>
                                          </p:stCondLst>
                                        </p:cTn>
                                        <p:tgtEl>
                                          <p:spTgt spid="313"/>
                                        </p:tgtEl>
                                        <p:attrNameLst>
                                          <p:attrName>style.visibility</p:attrName>
                                        </p:attrNameLst>
                                      </p:cBhvr>
                                      <p:to>
                                        <p:strVal val="hidden"/>
                                      </p:to>
                                    </p:set>
                                  </p:childTnLst>
                                </p:cTn>
                              </p:par>
                              <p:par>
                                <p:cTn id="90" presetID="8" presetClass="emph" presetSubtype="0" decel="100000" fill="hold" nodeType="withEffect">
                                  <p:stCondLst>
                                    <p:cond delay="900"/>
                                  </p:stCondLst>
                                  <p:childTnLst>
                                    <p:animRot by="10800000">
                                      <p:cBhvr>
                                        <p:cTn id="91" dur="750" fill="hold"/>
                                        <p:tgtEl>
                                          <p:spTgt spid="307"/>
                                        </p:tgtEl>
                                        <p:attrNameLst>
                                          <p:attrName>r</p:attrName>
                                        </p:attrNameLst>
                                      </p:cBhvr>
                                    </p:animRot>
                                  </p:childTnLst>
                                </p:cTn>
                              </p:par>
                              <p:par>
                                <p:cTn id="92" presetID="1" presetClass="entr" presetSubtype="0" fill="hold" grpId="0" nodeType="withEffect">
                                  <p:stCondLst>
                                    <p:cond delay="900"/>
                                  </p:stCondLst>
                                  <p:childTnLst>
                                    <p:set>
                                      <p:cBhvr>
                                        <p:cTn id="93" dur="1" fill="hold">
                                          <p:stCondLst>
                                            <p:cond delay="0"/>
                                          </p:stCondLst>
                                        </p:cTn>
                                        <p:tgtEl>
                                          <p:spTgt spid="130"/>
                                        </p:tgtEl>
                                        <p:attrNameLst>
                                          <p:attrName>style.visibility</p:attrName>
                                        </p:attrNameLst>
                                      </p:cBhvr>
                                      <p:to>
                                        <p:strVal val="visible"/>
                                      </p:to>
                                    </p:set>
                                  </p:childTnLst>
                                </p:cTn>
                              </p:par>
                              <p:par>
                                <p:cTn id="94" presetID="63" presetClass="path" presetSubtype="0" decel="100000" fill="hold" grpId="1" nodeType="withEffect">
                                  <p:stCondLst>
                                    <p:cond delay="900"/>
                                  </p:stCondLst>
                                  <p:childTnLst>
                                    <p:animMotion origin="layout" path="M -0.09868 -3.00953E-6 L 2.85933E-6 -3.00953E-6 " pathEditMode="relative" rAng="0" ptsTypes="AA">
                                      <p:cBhvr>
                                        <p:cTn id="95" dur="800" fill="hold"/>
                                        <p:tgtEl>
                                          <p:spTgt spid="130"/>
                                        </p:tgtEl>
                                        <p:attrNameLst>
                                          <p:attrName>ppt_x</p:attrName>
                                          <p:attrName>ppt_y</p:attrName>
                                        </p:attrNameLst>
                                      </p:cBhvr>
                                      <p:rCtr x="49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4" grpId="1"/>
      <p:bldP spid="106" grpId="0"/>
      <p:bldP spid="106" grpId="1"/>
      <p:bldP spid="118" grpId="0"/>
      <p:bldP spid="118" grpId="1"/>
      <p:bldP spid="130" grpId="0"/>
      <p:bldP spid="130" grpId="1"/>
      <p:bldP spid="88" grpId="0" animBg="1"/>
      <p:bldP spid="276" grpId="0" animBg="1"/>
      <p:bldP spid="298" grpId="0" animBg="1"/>
      <p:bldP spid="313" grpId="0" animBg="1"/>
      <p:bldP spid="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9662" y="0"/>
            <a:ext cx="9326032" cy="6994524"/>
          </a:xfrm>
          <a:prstGeom prst="rect">
            <a:avLst/>
          </a:prstGeom>
        </p:spPr>
      </p:pic>
      <p:sp>
        <p:nvSpPr>
          <p:cNvPr id="7" name="Rectangle 6"/>
          <p:cNvSpPr/>
          <p:nvPr/>
        </p:nvSpPr>
        <p:spPr bwMode="auto">
          <a:xfrm>
            <a:off x="0" y="0"/>
            <a:ext cx="12436475" cy="6994524"/>
          </a:xfrm>
          <a:prstGeom prst="rect">
            <a:avLst/>
          </a:prstGeom>
          <a:solidFill>
            <a:srgbClr val="010101">
              <a:alpha val="66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grpSp>
        <p:nvGrpSpPr>
          <p:cNvPr id="28" name="Group 27"/>
          <p:cNvGrpSpPr/>
          <p:nvPr/>
        </p:nvGrpSpPr>
        <p:grpSpPr>
          <a:xfrm>
            <a:off x="320263" y="505311"/>
            <a:ext cx="3599204" cy="803978"/>
            <a:chOff x="125601" y="3535362"/>
            <a:chExt cx="7334250" cy="163830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601" y="4268787"/>
              <a:ext cx="7334250" cy="904875"/>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601" y="3535362"/>
              <a:ext cx="2266950" cy="733425"/>
            </a:xfrm>
            <a:prstGeom prst="rect">
              <a:avLst/>
            </a:prstGeom>
          </p:spPr>
        </p:pic>
      </p:grpSp>
      <p:grpSp>
        <p:nvGrpSpPr>
          <p:cNvPr id="31" name="Group 30"/>
          <p:cNvGrpSpPr/>
          <p:nvPr/>
        </p:nvGrpSpPr>
        <p:grpSpPr>
          <a:xfrm>
            <a:off x="2656011" y="1983871"/>
            <a:ext cx="2814898" cy="1262517"/>
            <a:chOff x="5822727" y="5402262"/>
            <a:chExt cx="3138600" cy="1407701"/>
          </a:xfrm>
        </p:grpSpPr>
        <p:pic>
          <p:nvPicPr>
            <p:cNvPr id="11" name="Picture 10"/>
            <p:cNvPicPr>
              <a:picLocks noChangeAspect="1"/>
            </p:cNvPicPr>
            <p:nvPr/>
          </p:nvPicPr>
          <p:blipFill>
            <a:blip r:embed="rId6"/>
            <a:stretch>
              <a:fillRect/>
            </a:stretch>
          </p:blipFill>
          <p:spPr>
            <a:xfrm>
              <a:off x="5822727" y="5952693"/>
              <a:ext cx="3138600" cy="857270"/>
            </a:xfrm>
            <a:prstGeom prst="rect">
              <a:avLst/>
            </a:prstGeom>
          </p:spPr>
        </p:pic>
        <p:pic>
          <p:nvPicPr>
            <p:cNvPr id="12" name="Picture 11"/>
            <p:cNvPicPr>
              <a:picLocks noChangeAspect="1"/>
            </p:cNvPicPr>
            <p:nvPr/>
          </p:nvPicPr>
          <p:blipFill>
            <a:blip r:embed="rId7"/>
            <a:stretch>
              <a:fillRect/>
            </a:stretch>
          </p:blipFill>
          <p:spPr>
            <a:xfrm>
              <a:off x="6689714" y="5402262"/>
              <a:ext cx="2271613" cy="561222"/>
            </a:xfrm>
            <a:prstGeom prst="rect">
              <a:avLst/>
            </a:prstGeom>
          </p:spPr>
        </p:pic>
      </p:grpSp>
      <p:grpSp>
        <p:nvGrpSpPr>
          <p:cNvPr id="32" name="Group 31"/>
          <p:cNvGrpSpPr/>
          <p:nvPr/>
        </p:nvGrpSpPr>
        <p:grpSpPr>
          <a:xfrm>
            <a:off x="342640" y="1420812"/>
            <a:ext cx="2452838" cy="613891"/>
            <a:chOff x="120507" y="5450168"/>
            <a:chExt cx="5335730" cy="1335416"/>
          </a:xfrm>
        </p:grpSpPr>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2237" y="5841594"/>
              <a:ext cx="5334000" cy="94399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0507" y="5450168"/>
              <a:ext cx="5100037" cy="391425"/>
            </a:xfrm>
            <a:prstGeom prst="rect">
              <a:avLst/>
            </a:prstGeom>
          </p:spPr>
        </p:pic>
      </p:grpSp>
      <p:grpSp>
        <p:nvGrpSpPr>
          <p:cNvPr id="25" name="Group 24"/>
          <p:cNvGrpSpPr/>
          <p:nvPr/>
        </p:nvGrpSpPr>
        <p:grpSpPr>
          <a:xfrm>
            <a:off x="342640" y="3345228"/>
            <a:ext cx="4436092" cy="511997"/>
            <a:chOff x="129013" y="1682622"/>
            <a:chExt cx="6864675" cy="792295"/>
          </a:xfrm>
        </p:grpSpPr>
        <p:pic>
          <p:nvPicPr>
            <p:cNvPr id="15" name="Picture 14"/>
            <p:cNvPicPr>
              <a:picLocks noChangeAspect="1"/>
            </p:cNvPicPr>
            <p:nvPr/>
          </p:nvPicPr>
          <p:blipFill>
            <a:blip r:embed="rId10"/>
            <a:stretch>
              <a:fillRect/>
            </a:stretch>
          </p:blipFill>
          <p:spPr>
            <a:xfrm>
              <a:off x="1581555" y="1682622"/>
              <a:ext cx="5412133" cy="765302"/>
            </a:xfrm>
            <a:prstGeom prst="rect">
              <a:avLst/>
            </a:prstGeom>
          </p:spPr>
        </p:pic>
        <p:pic>
          <p:nvPicPr>
            <p:cNvPr id="16" name="Picture 15"/>
            <p:cNvPicPr>
              <a:picLocks noChangeAspect="1"/>
            </p:cNvPicPr>
            <p:nvPr/>
          </p:nvPicPr>
          <p:blipFill>
            <a:blip r:embed="rId11"/>
            <a:stretch>
              <a:fillRect/>
            </a:stretch>
          </p:blipFill>
          <p:spPr>
            <a:xfrm>
              <a:off x="129013" y="1682622"/>
              <a:ext cx="1452541" cy="792295"/>
            </a:xfrm>
            <a:prstGeom prst="rect">
              <a:avLst/>
            </a:prstGeom>
          </p:spPr>
        </p:pic>
      </p:grpSp>
      <p:grpSp>
        <p:nvGrpSpPr>
          <p:cNvPr id="27" name="Group 26"/>
          <p:cNvGrpSpPr/>
          <p:nvPr/>
        </p:nvGrpSpPr>
        <p:grpSpPr>
          <a:xfrm>
            <a:off x="1744031" y="328480"/>
            <a:ext cx="3500290" cy="448577"/>
            <a:chOff x="2786905" y="2974862"/>
            <a:chExt cx="7698533" cy="986599"/>
          </a:xfrm>
        </p:grpSpPr>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86906" y="3590234"/>
              <a:ext cx="7698532" cy="371227"/>
            </a:xfrm>
            <a:prstGeom prst="rect">
              <a:avLst/>
            </a:prstGeom>
          </p:spPr>
        </p:pic>
        <p:pic>
          <p:nvPicPr>
            <p:cNvPr id="18" name="Picture 17"/>
            <p:cNvPicPr>
              <a:picLocks noChangeAspect="1"/>
            </p:cNvPicPr>
            <p:nvPr/>
          </p:nvPicPr>
          <p:blipFill>
            <a:blip r:embed="rId13"/>
            <a:stretch>
              <a:fillRect/>
            </a:stretch>
          </p:blipFill>
          <p:spPr>
            <a:xfrm>
              <a:off x="2786905" y="2974862"/>
              <a:ext cx="3102685" cy="606106"/>
            </a:xfrm>
            <a:prstGeom prst="rect">
              <a:avLst/>
            </a:prstGeom>
          </p:spPr>
        </p:pic>
      </p:grpSp>
      <p:grpSp>
        <p:nvGrpSpPr>
          <p:cNvPr id="24" name="Group 23"/>
          <p:cNvGrpSpPr/>
          <p:nvPr/>
        </p:nvGrpSpPr>
        <p:grpSpPr>
          <a:xfrm>
            <a:off x="3040629" y="1167234"/>
            <a:ext cx="2386540" cy="739381"/>
            <a:chOff x="7392027" y="234455"/>
            <a:chExt cx="4874574" cy="1510207"/>
          </a:xfrm>
        </p:grpSpPr>
        <p:pic>
          <p:nvPicPr>
            <p:cNvPr id="19" name="Picture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392027" y="738972"/>
              <a:ext cx="4874574" cy="1005690"/>
            </a:xfrm>
            <a:prstGeom prst="rect">
              <a:avLst/>
            </a:prstGeom>
          </p:spPr>
        </p:pic>
        <p:pic>
          <p:nvPicPr>
            <p:cNvPr id="20" name="Picture 1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030988" y="234455"/>
              <a:ext cx="2235613" cy="495853"/>
            </a:xfrm>
            <a:prstGeom prst="rect">
              <a:avLst/>
            </a:prstGeom>
          </p:spPr>
        </p:pic>
      </p:grpSp>
      <p:grpSp>
        <p:nvGrpSpPr>
          <p:cNvPr id="33" name="Group 32"/>
          <p:cNvGrpSpPr/>
          <p:nvPr/>
        </p:nvGrpSpPr>
        <p:grpSpPr>
          <a:xfrm>
            <a:off x="464708" y="2261635"/>
            <a:ext cx="1938041" cy="975015"/>
            <a:chOff x="9418637" y="5377172"/>
            <a:chExt cx="2847964" cy="1432791"/>
          </a:xfrm>
        </p:grpSpPr>
        <p:pic>
          <p:nvPicPr>
            <p:cNvPr id="34" name="Picture 3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436057" y="5781241"/>
              <a:ext cx="2830544" cy="1028722"/>
            </a:xfrm>
            <a:prstGeom prst="rect">
              <a:avLst/>
            </a:prstGeom>
          </p:spPr>
        </p:pic>
        <p:pic>
          <p:nvPicPr>
            <p:cNvPr id="35" name="Picture 34"/>
            <p:cNvPicPr>
              <a:picLocks noChangeAspect="1"/>
            </p:cNvPicPr>
            <p:nvPr/>
          </p:nvPicPr>
          <p:blipFill>
            <a:blip r:embed="rId17"/>
            <a:stretch>
              <a:fillRect/>
            </a:stretch>
          </p:blipFill>
          <p:spPr>
            <a:xfrm>
              <a:off x="9418637" y="5377172"/>
              <a:ext cx="2007892" cy="406090"/>
            </a:xfrm>
            <a:prstGeom prst="rect">
              <a:avLst/>
            </a:prstGeom>
          </p:spPr>
        </p:pic>
      </p:grpSp>
      <p:grpSp>
        <p:nvGrpSpPr>
          <p:cNvPr id="50" name="Group 49"/>
          <p:cNvGrpSpPr/>
          <p:nvPr/>
        </p:nvGrpSpPr>
        <p:grpSpPr>
          <a:xfrm>
            <a:off x="7681523" y="1764409"/>
            <a:ext cx="3737938" cy="503617"/>
            <a:chOff x="5733970" y="5935661"/>
            <a:chExt cx="6504067" cy="876301"/>
          </a:xfrm>
        </p:grpSpPr>
        <p:pic>
          <p:nvPicPr>
            <p:cNvPr id="36" name="Picture 3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733970" y="5935661"/>
              <a:ext cx="720955" cy="871853"/>
            </a:xfrm>
            <a:prstGeom prst="rect">
              <a:avLst/>
            </a:prstGeom>
          </p:spPr>
        </p:pic>
        <p:pic>
          <p:nvPicPr>
            <p:cNvPr id="2" name="Picture 1"/>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446837" y="5935662"/>
              <a:ext cx="5791200" cy="876300"/>
            </a:xfrm>
            <a:prstGeom prst="rect">
              <a:avLst/>
            </a:prstGeom>
          </p:spPr>
        </p:pic>
      </p:grpSp>
      <p:grpSp>
        <p:nvGrpSpPr>
          <p:cNvPr id="53" name="Group 52"/>
          <p:cNvGrpSpPr/>
          <p:nvPr/>
        </p:nvGrpSpPr>
        <p:grpSpPr>
          <a:xfrm>
            <a:off x="7790442" y="2386001"/>
            <a:ext cx="4151611" cy="1343840"/>
            <a:chOff x="8932438" y="3637410"/>
            <a:chExt cx="4628324" cy="1498148"/>
          </a:xfrm>
        </p:grpSpPr>
        <p:pic>
          <p:nvPicPr>
            <p:cNvPr id="37" name="Picture 36"/>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932438" y="4259262"/>
              <a:ext cx="4628324" cy="876296"/>
            </a:xfrm>
            <a:prstGeom prst="rect">
              <a:avLst/>
            </a:prstGeom>
          </p:spPr>
        </p:pic>
        <p:pic>
          <p:nvPicPr>
            <p:cNvPr id="38" name="Picture 37"/>
            <p:cNvPicPr>
              <a:picLocks noChangeAspect="1"/>
            </p:cNvPicPr>
            <p:nvPr/>
          </p:nvPicPr>
          <p:blipFill>
            <a:blip r:embed="rId21"/>
            <a:stretch>
              <a:fillRect/>
            </a:stretch>
          </p:blipFill>
          <p:spPr>
            <a:xfrm>
              <a:off x="11976385" y="3637410"/>
              <a:ext cx="1578708" cy="609600"/>
            </a:xfrm>
            <a:prstGeom prst="rect">
              <a:avLst/>
            </a:prstGeom>
          </p:spPr>
        </p:pic>
      </p:grpSp>
      <p:grpSp>
        <p:nvGrpSpPr>
          <p:cNvPr id="48" name="Group 47"/>
          <p:cNvGrpSpPr/>
          <p:nvPr/>
        </p:nvGrpSpPr>
        <p:grpSpPr>
          <a:xfrm>
            <a:off x="5695674" y="685271"/>
            <a:ext cx="3246479" cy="957779"/>
            <a:chOff x="7415097" y="1850220"/>
            <a:chExt cx="4024574" cy="1187333"/>
          </a:xfrm>
        </p:grpSpPr>
        <p:pic>
          <p:nvPicPr>
            <p:cNvPr id="40" name="Picture 39"/>
            <p:cNvPicPr>
              <a:picLocks noChangeAspect="1"/>
            </p:cNvPicPr>
            <p:nvPr/>
          </p:nvPicPr>
          <p:blipFill>
            <a:blip r:embed="rId22"/>
            <a:stretch>
              <a:fillRect/>
            </a:stretch>
          </p:blipFill>
          <p:spPr>
            <a:xfrm>
              <a:off x="7415097" y="1850220"/>
              <a:ext cx="2406991" cy="459008"/>
            </a:xfrm>
            <a:prstGeom prst="rect">
              <a:avLst/>
            </a:prstGeom>
          </p:spPr>
        </p:pic>
        <p:pic>
          <p:nvPicPr>
            <p:cNvPr id="39" name="Picture 38"/>
            <p:cNvPicPr>
              <a:picLocks noChangeAspect="1"/>
            </p:cNvPicPr>
            <p:nvPr/>
          </p:nvPicPr>
          <p:blipFill>
            <a:blip r:embed="rId23"/>
            <a:stretch>
              <a:fillRect/>
            </a:stretch>
          </p:blipFill>
          <p:spPr>
            <a:xfrm>
              <a:off x="7415097" y="2287586"/>
              <a:ext cx="4024574" cy="749967"/>
            </a:xfrm>
            <a:prstGeom prst="rect">
              <a:avLst/>
            </a:prstGeom>
          </p:spPr>
        </p:pic>
      </p:grpSp>
      <p:grpSp>
        <p:nvGrpSpPr>
          <p:cNvPr id="47" name="Group 46"/>
          <p:cNvGrpSpPr/>
          <p:nvPr/>
        </p:nvGrpSpPr>
        <p:grpSpPr>
          <a:xfrm>
            <a:off x="7815304" y="302575"/>
            <a:ext cx="3444737" cy="612808"/>
            <a:chOff x="7894637" y="189700"/>
            <a:chExt cx="5457825" cy="970929"/>
          </a:xfrm>
        </p:grpSpPr>
        <p:pic>
          <p:nvPicPr>
            <p:cNvPr id="43" name="Picture 42"/>
            <p:cNvPicPr>
              <a:picLocks noChangeAspect="1"/>
            </p:cNvPicPr>
            <p:nvPr/>
          </p:nvPicPr>
          <p:blipFill>
            <a:blip r:embed="rId24"/>
            <a:stretch>
              <a:fillRect/>
            </a:stretch>
          </p:blipFill>
          <p:spPr>
            <a:xfrm>
              <a:off x="7894637" y="598655"/>
              <a:ext cx="5457825" cy="561974"/>
            </a:xfrm>
            <a:prstGeom prst="rect">
              <a:avLst/>
            </a:prstGeom>
          </p:spPr>
        </p:pic>
        <p:pic>
          <p:nvPicPr>
            <p:cNvPr id="44" name="Picture 43"/>
            <p:cNvPicPr>
              <a:picLocks noChangeAspect="1"/>
            </p:cNvPicPr>
            <p:nvPr/>
          </p:nvPicPr>
          <p:blipFill>
            <a:blip r:embed="rId25"/>
            <a:stretch>
              <a:fillRect/>
            </a:stretch>
          </p:blipFill>
          <p:spPr>
            <a:xfrm>
              <a:off x="11006626" y="189700"/>
              <a:ext cx="2343150" cy="438150"/>
            </a:xfrm>
            <a:prstGeom prst="rect">
              <a:avLst/>
            </a:prstGeom>
          </p:spPr>
        </p:pic>
      </p:grpSp>
      <p:grpSp>
        <p:nvGrpSpPr>
          <p:cNvPr id="49" name="Group 48"/>
          <p:cNvGrpSpPr/>
          <p:nvPr/>
        </p:nvGrpSpPr>
        <p:grpSpPr>
          <a:xfrm>
            <a:off x="5790161" y="1956333"/>
            <a:ext cx="3476671" cy="892140"/>
            <a:chOff x="-3268633" y="6037131"/>
            <a:chExt cx="4558888" cy="1169845"/>
          </a:xfrm>
        </p:grpSpPr>
        <p:pic>
          <p:nvPicPr>
            <p:cNvPr id="45" name="Picture 44"/>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268416" y="6551481"/>
              <a:ext cx="4558671" cy="655495"/>
            </a:xfrm>
            <a:prstGeom prst="rect">
              <a:avLst/>
            </a:prstGeom>
          </p:spPr>
        </p:pic>
        <p:pic>
          <p:nvPicPr>
            <p:cNvPr id="46" name="Picture 45"/>
            <p:cNvPicPr>
              <a:picLocks noChangeAspect="1"/>
            </p:cNvPicPr>
            <p:nvPr/>
          </p:nvPicPr>
          <p:blipFill>
            <a:blip r:embed="rId27"/>
            <a:stretch>
              <a:fillRect/>
            </a:stretch>
          </p:blipFill>
          <p:spPr>
            <a:xfrm>
              <a:off x="-3268633" y="6037131"/>
              <a:ext cx="2152650" cy="514350"/>
            </a:xfrm>
            <a:prstGeom prst="rect">
              <a:avLst/>
            </a:prstGeom>
          </p:spPr>
        </p:pic>
      </p:grpSp>
      <p:grpSp>
        <p:nvGrpSpPr>
          <p:cNvPr id="51" name="Group 50"/>
          <p:cNvGrpSpPr/>
          <p:nvPr/>
        </p:nvGrpSpPr>
        <p:grpSpPr>
          <a:xfrm>
            <a:off x="9807385" y="1028978"/>
            <a:ext cx="1788167" cy="713701"/>
            <a:chOff x="1036637" y="4728436"/>
            <a:chExt cx="3788361" cy="1512026"/>
          </a:xfrm>
        </p:grpSpPr>
        <p:pic>
          <p:nvPicPr>
            <p:cNvPr id="41" name="Picture 40"/>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1036637" y="5273674"/>
              <a:ext cx="3788361" cy="479501"/>
            </a:xfrm>
            <a:prstGeom prst="rect">
              <a:avLst/>
            </a:prstGeom>
          </p:spPr>
        </p:pic>
        <p:pic>
          <p:nvPicPr>
            <p:cNvPr id="42" name="Picture 41"/>
            <p:cNvPicPr>
              <a:picLocks noChangeAspect="1"/>
            </p:cNvPicPr>
            <p:nvPr/>
          </p:nvPicPr>
          <p:blipFill>
            <a:blip r:embed="rId29"/>
            <a:stretch>
              <a:fillRect/>
            </a:stretch>
          </p:blipFill>
          <p:spPr>
            <a:xfrm>
              <a:off x="1036637" y="4728436"/>
              <a:ext cx="1719729" cy="564687"/>
            </a:xfrm>
            <a:prstGeom prst="rect">
              <a:avLst/>
            </a:prstGeom>
          </p:spPr>
        </p:pic>
        <p:pic>
          <p:nvPicPr>
            <p:cNvPr id="52" name="Picture 51"/>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36637" y="5755086"/>
              <a:ext cx="1762125" cy="485376"/>
            </a:xfrm>
            <a:prstGeom prst="rect">
              <a:avLst/>
            </a:prstGeom>
          </p:spPr>
        </p:pic>
      </p:grpSp>
      <p:grpSp>
        <p:nvGrpSpPr>
          <p:cNvPr id="4099" name="Group 4098"/>
          <p:cNvGrpSpPr/>
          <p:nvPr/>
        </p:nvGrpSpPr>
        <p:grpSpPr>
          <a:xfrm>
            <a:off x="232600" y="4908137"/>
            <a:ext cx="4125841" cy="831842"/>
            <a:chOff x="1589150" y="5689287"/>
            <a:chExt cx="4016463" cy="809790"/>
          </a:xfrm>
        </p:grpSpPr>
        <p:pic>
          <p:nvPicPr>
            <p:cNvPr id="54" name="Picture 53"/>
            <p:cNvPicPr>
              <a:picLocks noChangeAspect="1"/>
            </p:cNvPicPr>
            <p:nvPr/>
          </p:nvPicPr>
          <p:blipFill>
            <a:blip r:embed="rId31"/>
            <a:stretch>
              <a:fillRect/>
            </a:stretch>
          </p:blipFill>
          <p:spPr>
            <a:xfrm>
              <a:off x="1589150" y="6066971"/>
              <a:ext cx="4016463" cy="432106"/>
            </a:xfrm>
            <a:prstGeom prst="rect">
              <a:avLst/>
            </a:prstGeom>
          </p:spPr>
        </p:pic>
        <p:pic>
          <p:nvPicPr>
            <p:cNvPr id="55" name="Picture 54"/>
            <p:cNvPicPr>
              <a:picLocks noChangeAspect="1"/>
            </p:cNvPicPr>
            <p:nvPr/>
          </p:nvPicPr>
          <p:blipFill>
            <a:blip r:embed="rId32"/>
            <a:stretch>
              <a:fillRect/>
            </a:stretch>
          </p:blipFill>
          <p:spPr>
            <a:xfrm>
              <a:off x="1589150" y="5689287"/>
              <a:ext cx="2352675" cy="381000"/>
            </a:xfrm>
            <a:prstGeom prst="rect">
              <a:avLst/>
            </a:prstGeom>
          </p:spPr>
        </p:pic>
      </p:grpSp>
      <p:grpSp>
        <p:nvGrpSpPr>
          <p:cNvPr id="4101" name="Group 4100"/>
          <p:cNvGrpSpPr/>
          <p:nvPr/>
        </p:nvGrpSpPr>
        <p:grpSpPr>
          <a:xfrm>
            <a:off x="2702638" y="5573983"/>
            <a:ext cx="3028006" cy="952229"/>
            <a:chOff x="5967960" y="5333275"/>
            <a:chExt cx="5803532" cy="1825061"/>
          </a:xfrm>
        </p:grpSpPr>
        <p:pic>
          <p:nvPicPr>
            <p:cNvPr id="56" name="Picture 55"/>
            <p:cNvPicPr>
              <a:picLocks noChangeAspect="1"/>
            </p:cNvPicPr>
            <p:nvPr/>
          </p:nvPicPr>
          <p:blipFill rotWithShape="1">
            <a:blip r:embed="rId33" cstate="screen">
              <a:extLst>
                <a:ext uri="{28A0092B-C50C-407E-A947-70E740481C1C}">
                  <a14:useLocalDpi xmlns:a14="http://schemas.microsoft.com/office/drawing/2010/main"/>
                </a:ext>
              </a:extLst>
            </a:blip>
            <a:srcRect t="-1188"/>
            <a:stretch/>
          </p:blipFill>
          <p:spPr>
            <a:xfrm>
              <a:off x="6332863" y="5879788"/>
              <a:ext cx="5422169" cy="655394"/>
            </a:xfrm>
            <a:prstGeom prst="rect">
              <a:avLst/>
            </a:prstGeom>
          </p:spPr>
        </p:pic>
        <p:pic>
          <p:nvPicPr>
            <p:cNvPr id="57" name="Picture 56"/>
            <p:cNvPicPr>
              <a:picLocks noChangeAspect="1"/>
            </p:cNvPicPr>
            <p:nvPr/>
          </p:nvPicPr>
          <p:blipFill>
            <a:blip r:embed="rId34"/>
            <a:stretch>
              <a:fillRect/>
            </a:stretch>
          </p:blipFill>
          <p:spPr>
            <a:xfrm>
              <a:off x="9247367" y="5333275"/>
              <a:ext cx="2524125" cy="523875"/>
            </a:xfrm>
            <a:prstGeom prst="rect">
              <a:avLst/>
            </a:prstGeom>
          </p:spPr>
        </p:pic>
        <p:pic>
          <p:nvPicPr>
            <p:cNvPr id="61" name="Picture 60"/>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5967960" y="6518329"/>
              <a:ext cx="5787072" cy="640007"/>
            </a:xfrm>
            <a:prstGeom prst="rect">
              <a:avLst/>
            </a:prstGeom>
          </p:spPr>
        </p:pic>
      </p:grpSp>
      <p:grpSp>
        <p:nvGrpSpPr>
          <p:cNvPr id="4097" name="Group 4096"/>
          <p:cNvGrpSpPr/>
          <p:nvPr/>
        </p:nvGrpSpPr>
        <p:grpSpPr>
          <a:xfrm>
            <a:off x="390544" y="4017995"/>
            <a:ext cx="3806048" cy="677654"/>
            <a:chOff x="1164221" y="4264943"/>
            <a:chExt cx="5105260" cy="908975"/>
          </a:xfrm>
        </p:grpSpPr>
        <p:pic>
          <p:nvPicPr>
            <p:cNvPr id="58" name="Picture 57"/>
            <p:cNvPicPr>
              <a:picLocks noChangeAspect="1"/>
            </p:cNvPicPr>
            <p:nvPr/>
          </p:nvPicPr>
          <p:blipFill>
            <a:blip r:embed="rId36"/>
            <a:stretch>
              <a:fillRect/>
            </a:stretch>
          </p:blipFill>
          <p:spPr>
            <a:xfrm>
              <a:off x="1192656" y="4678618"/>
              <a:ext cx="5076825" cy="495300"/>
            </a:xfrm>
            <a:prstGeom prst="rect">
              <a:avLst/>
            </a:prstGeom>
          </p:spPr>
        </p:pic>
        <p:pic>
          <p:nvPicPr>
            <p:cNvPr id="62" name="Picture 61"/>
            <p:cNvPicPr>
              <a:picLocks noChangeAspect="1"/>
            </p:cNvPicPr>
            <p:nvPr/>
          </p:nvPicPr>
          <p:blipFill>
            <a:blip r:embed="rId37"/>
            <a:stretch>
              <a:fillRect/>
            </a:stretch>
          </p:blipFill>
          <p:spPr>
            <a:xfrm>
              <a:off x="1164221" y="4264943"/>
              <a:ext cx="2028825" cy="371475"/>
            </a:xfrm>
            <a:prstGeom prst="rect">
              <a:avLst/>
            </a:prstGeom>
          </p:spPr>
        </p:pic>
      </p:grpSp>
      <p:grpSp>
        <p:nvGrpSpPr>
          <p:cNvPr id="4100" name="Group 4099"/>
          <p:cNvGrpSpPr/>
          <p:nvPr/>
        </p:nvGrpSpPr>
        <p:grpSpPr>
          <a:xfrm>
            <a:off x="2737609" y="4518644"/>
            <a:ext cx="2958065" cy="630537"/>
            <a:chOff x="9801240" y="4832536"/>
            <a:chExt cx="4205288" cy="896395"/>
          </a:xfrm>
        </p:grpSpPr>
        <p:pic>
          <p:nvPicPr>
            <p:cNvPr id="63" name="Picture 62"/>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9801240" y="5292827"/>
              <a:ext cx="4205288" cy="436104"/>
            </a:xfrm>
            <a:prstGeom prst="rect">
              <a:avLst/>
            </a:prstGeom>
          </p:spPr>
        </p:pic>
        <p:pic>
          <p:nvPicPr>
            <p:cNvPr id="4096" name="Picture 4095"/>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1961410" y="4832536"/>
              <a:ext cx="2045118" cy="455163"/>
            </a:xfrm>
            <a:prstGeom prst="rect">
              <a:avLst/>
            </a:prstGeom>
          </p:spPr>
        </p:pic>
      </p:grpSp>
      <p:grpSp>
        <p:nvGrpSpPr>
          <p:cNvPr id="59" name="Group 58"/>
          <p:cNvGrpSpPr/>
          <p:nvPr/>
        </p:nvGrpSpPr>
        <p:grpSpPr>
          <a:xfrm>
            <a:off x="5927977" y="4523582"/>
            <a:ext cx="3301530" cy="692524"/>
            <a:chOff x="604838" y="2179782"/>
            <a:chExt cx="6627236" cy="1390119"/>
          </a:xfrm>
        </p:grpSpPr>
        <p:pic>
          <p:nvPicPr>
            <p:cNvPr id="60" name="Picture 59"/>
            <p:cNvPicPr>
              <a:picLocks noChangeAspect="1"/>
            </p:cNvPicPr>
            <p:nvPr/>
          </p:nvPicPr>
          <p:blipFill>
            <a:blip r:embed="rId40"/>
            <a:stretch>
              <a:fillRect/>
            </a:stretch>
          </p:blipFill>
          <p:spPr>
            <a:xfrm>
              <a:off x="604838" y="2747963"/>
              <a:ext cx="6627236" cy="821938"/>
            </a:xfrm>
            <a:prstGeom prst="rect">
              <a:avLst/>
            </a:prstGeom>
          </p:spPr>
        </p:pic>
        <p:pic>
          <p:nvPicPr>
            <p:cNvPr id="64" name="Picture 63"/>
            <p:cNvPicPr>
              <a:picLocks noChangeAspect="1"/>
            </p:cNvPicPr>
            <p:nvPr/>
          </p:nvPicPr>
          <p:blipFill>
            <a:blip r:embed="rId41"/>
            <a:stretch>
              <a:fillRect/>
            </a:stretch>
          </p:blipFill>
          <p:spPr>
            <a:xfrm>
              <a:off x="604838" y="2179782"/>
              <a:ext cx="4545448" cy="568181"/>
            </a:xfrm>
            <a:prstGeom prst="rect">
              <a:avLst/>
            </a:prstGeom>
          </p:spPr>
        </p:pic>
      </p:grpSp>
      <p:grpSp>
        <p:nvGrpSpPr>
          <p:cNvPr id="65" name="Group 64"/>
          <p:cNvGrpSpPr/>
          <p:nvPr/>
        </p:nvGrpSpPr>
        <p:grpSpPr>
          <a:xfrm>
            <a:off x="9316840" y="4342603"/>
            <a:ext cx="2770666" cy="630682"/>
            <a:chOff x="687744" y="3051310"/>
            <a:chExt cx="6396548" cy="1456036"/>
          </a:xfrm>
        </p:grpSpPr>
        <p:pic>
          <p:nvPicPr>
            <p:cNvPr id="66" name="Picture 2" descr="Image result for cnet logo"/>
            <p:cNvPicPr>
              <a:picLocks noChangeAspect="1" noChangeArrowheads="1"/>
            </p:cNvPicPr>
            <p:nvPr/>
          </p:nvPicPr>
          <p:blipFill rotWithShape="1">
            <a:blip r:embed="rId42">
              <a:extLst>
                <a:ext uri="{28A0092B-C50C-407E-A947-70E740481C1C}">
                  <a14:useLocalDpi xmlns:a14="http://schemas.microsoft.com/office/drawing/2010/main" val="0"/>
                </a:ext>
              </a:extLst>
            </a:blip>
            <a:srcRect l="25426" r="25207"/>
            <a:stretch/>
          </p:blipFill>
          <p:spPr bwMode="auto">
            <a:xfrm>
              <a:off x="687744" y="3051310"/>
              <a:ext cx="1403929" cy="145603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p:cNvPicPr>
              <a:picLocks noChangeAspect="1"/>
            </p:cNvPicPr>
            <p:nvPr/>
          </p:nvPicPr>
          <p:blipFill rotWithShape="1">
            <a:blip r:embed="rId43"/>
            <a:srcRect l="53490"/>
            <a:stretch/>
          </p:blipFill>
          <p:spPr>
            <a:xfrm>
              <a:off x="2078183" y="3705437"/>
              <a:ext cx="4304576" cy="591864"/>
            </a:xfrm>
            <a:prstGeom prst="rect">
              <a:avLst/>
            </a:prstGeom>
          </p:spPr>
        </p:pic>
        <p:pic>
          <p:nvPicPr>
            <p:cNvPr id="68" name="Picture 67"/>
            <p:cNvPicPr>
              <a:picLocks noChangeAspect="1"/>
            </p:cNvPicPr>
            <p:nvPr/>
          </p:nvPicPr>
          <p:blipFill rotWithShape="1">
            <a:blip r:embed="rId43"/>
            <a:srcRect r="45911"/>
            <a:stretch/>
          </p:blipFill>
          <p:spPr>
            <a:xfrm>
              <a:off x="2078182" y="3187464"/>
              <a:ext cx="5006110" cy="591864"/>
            </a:xfrm>
            <a:prstGeom prst="rect">
              <a:avLst/>
            </a:prstGeom>
          </p:spPr>
        </p:pic>
      </p:grpSp>
      <p:grpSp>
        <p:nvGrpSpPr>
          <p:cNvPr id="69" name="Group 68"/>
          <p:cNvGrpSpPr/>
          <p:nvPr/>
        </p:nvGrpSpPr>
        <p:grpSpPr>
          <a:xfrm>
            <a:off x="5633357" y="3314526"/>
            <a:ext cx="4065362" cy="970062"/>
            <a:chOff x="2684045" y="2184498"/>
            <a:chExt cx="6772275" cy="1615977"/>
          </a:xfrm>
        </p:grpSpPr>
        <p:pic>
          <p:nvPicPr>
            <p:cNvPr id="70" name="Picture 69"/>
            <p:cNvPicPr>
              <a:picLocks noChangeAspect="1"/>
            </p:cNvPicPr>
            <p:nvPr/>
          </p:nvPicPr>
          <p:blipFill>
            <a:blip r:embed="rId44"/>
            <a:stretch>
              <a:fillRect/>
            </a:stretch>
          </p:blipFill>
          <p:spPr>
            <a:xfrm>
              <a:off x="2684045" y="3057525"/>
              <a:ext cx="6772275" cy="742950"/>
            </a:xfrm>
            <a:prstGeom prst="rect">
              <a:avLst/>
            </a:prstGeom>
          </p:spPr>
        </p:pic>
        <p:pic>
          <p:nvPicPr>
            <p:cNvPr id="71" name="Picture 70"/>
            <p:cNvPicPr>
              <a:picLocks noChangeAspect="1"/>
            </p:cNvPicPr>
            <p:nvPr/>
          </p:nvPicPr>
          <p:blipFill>
            <a:blip r:embed="rId45"/>
            <a:stretch>
              <a:fillRect/>
            </a:stretch>
          </p:blipFill>
          <p:spPr>
            <a:xfrm>
              <a:off x="2684045" y="2184498"/>
              <a:ext cx="2505829" cy="885681"/>
            </a:xfrm>
            <a:prstGeom prst="rect">
              <a:avLst/>
            </a:prstGeom>
          </p:spPr>
        </p:pic>
      </p:grpSp>
      <p:grpSp>
        <p:nvGrpSpPr>
          <p:cNvPr id="72" name="Group 71"/>
          <p:cNvGrpSpPr/>
          <p:nvPr/>
        </p:nvGrpSpPr>
        <p:grpSpPr>
          <a:xfrm>
            <a:off x="9079651" y="6052324"/>
            <a:ext cx="2670136" cy="364976"/>
            <a:chOff x="7496936" y="4932365"/>
            <a:chExt cx="9206104" cy="1258366"/>
          </a:xfrm>
        </p:grpSpPr>
        <p:pic>
          <p:nvPicPr>
            <p:cNvPr id="73" name="Picture 72"/>
            <p:cNvPicPr>
              <a:picLocks noChangeAspect="1"/>
            </p:cNvPicPr>
            <p:nvPr/>
          </p:nvPicPr>
          <p:blipFill rotWithShape="1">
            <a:blip r:embed="rId46"/>
            <a:srcRect l="1260" t="1" r="33188" b="50249"/>
            <a:stretch/>
          </p:blipFill>
          <p:spPr>
            <a:xfrm>
              <a:off x="9997228" y="4932365"/>
              <a:ext cx="6705812" cy="630234"/>
            </a:xfrm>
            <a:prstGeom prst="rect">
              <a:avLst/>
            </a:prstGeom>
          </p:spPr>
        </p:pic>
        <p:pic>
          <p:nvPicPr>
            <p:cNvPr id="74" name="Picture 4" descr="Image result for cnn logo"/>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7496936" y="5029760"/>
              <a:ext cx="2371390" cy="113752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74"/>
            <p:cNvPicPr>
              <a:picLocks noChangeAspect="1"/>
            </p:cNvPicPr>
            <p:nvPr/>
          </p:nvPicPr>
          <p:blipFill rotWithShape="1">
            <a:blip r:embed="rId46"/>
            <a:srcRect l="67854" b="42616"/>
            <a:stretch/>
          </p:blipFill>
          <p:spPr>
            <a:xfrm>
              <a:off x="9997228" y="5463771"/>
              <a:ext cx="3288456" cy="726959"/>
            </a:xfrm>
            <a:prstGeom prst="rect">
              <a:avLst/>
            </a:prstGeom>
          </p:spPr>
        </p:pic>
        <p:pic>
          <p:nvPicPr>
            <p:cNvPr id="76" name="Picture 75"/>
            <p:cNvPicPr>
              <a:picLocks noChangeAspect="1"/>
            </p:cNvPicPr>
            <p:nvPr/>
          </p:nvPicPr>
          <p:blipFill rotWithShape="1">
            <a:blip r:embed="rId46"/>
            <a:srcRect t="50417" r="81457"/>
            <a:stretch/>
          </p:blipFill>
          <p:spPr>
            <a:xfrm>
              <a:off x="13285683" y="5562600"/>
              <a:ext cx="1896954" cy="628131"/>
            </a:xfrm>
            <a:prstGeom prst="rect">
              <a:avLst/>
            </a:prstGeom>
          </p:spPr>
        </p:pic>
      </p:grpSp>
      <p:grpSp>
        <p:nvGrpSpPr>
          <p:cNvPr id="77" name="Group 76"/>
          <p:cNvGrpSpPr/>
          <p:nvPr/>
        </p:nvGrpSpPr>
        <p:grpSpPr>
          <a:xfrm>
            <a:off x="8550491" y="5040312"/>
            <a:ext cx="3410593" cy="722618"/>
            <a:chOff x="8482012" y="5508521"/>
            <a:chExt cx="7419975" cy="1572104"/>
          </a:xfrm>
        </p:grpSpPr>
        <p:pic>
          <p:nvPicPr>
            <p:cNvPr id="78" name="Picture 77"/>
            <p:cNvPicPr>
              <a:picLocks noChangeAspect="1"/>
            </p:cNvPicPr>
            <p:nvPr/>
          </p:nvPicPr>
          <p:blipFill>
            <a:blip r:embed="rId48"/>
            <a:stretch>
              <a:fillRect/>
            </a:stretch>
          </p:blipFill>
          <p:spPr>
            <a:xfrm>
              <a:off x="8482012" y="6194800"/>
              <a:ext cx="7419975" cy="885825"/>
            </a:xfrm>
            <a:prstGeom prst="rect">
              <a:avLst/>
            </a:prstGeom>
          </p:spPr>
        </p:pic>
        <p:pic>
          <p:nvPicPr>
            <p:cNvPr id="79" name="Picture 78"/>
            <p:cNvPicPr>
              <a:picLocks noChangeAspect="1"/>
            </p:cNvPicPr>
            <p:nvPr/>
          </p:nvPicPr>
          <p:blipFill>
            <a:blip r:embed="rId49"/>
            <a:stretch>
              <a:fillRect/>
            </a:stretch>
          </p:blipFill>
          <p:spPr>
            <a:xfrm>
              <a:off x="13445831" y="5508521"/>
              <a:ext cx="2456156" cy="686279"/>
            </a:xfrm>
            <a:prstGeom prst="rect">
              <a:avLst/>
            </a:prstGeom>
          </p:spPr>
        </p:pic>
      </p:grpSp>
      <p:grpSp>
        <p:nvGrpSpPr>
          <p:cNvPr id="80" name="Group 79"/>
          <p:cNvGrpSpPr/>
          <p:nvPr/>
        </p:nvGrpSpPr>
        <p:grpSpPr>
          <a:xfrm>
            <a:off x="9785580" y="3912634"/>
            <a:ext cx="2375039" cy="373079"/>
            <a:chOff x="12057495" y="2545991"/>
            <a:chExt cx="7141194" cy="1121762"/>
          </a:xfrm>
        </p:grpSpPr>
        <p:pic>
          <p:nvPicPr>
            <p:cNvPr id="81" name="Picture 80"/>
            <p:cNvPicPr>
              <a:picLocks noChangeAspect="1"/>
            </p:cNvPicPr>
            <p:nvPr/>
          </p:nvPicPr>
          <p:blipFill>
            <a:blip r:embed="rId50"/>
            <a:stretch>
              <a:fillRect/>
            </a:stretch>
          </p:blipFill>
          <p:spPr>
            <a:xfrm>
              <a:off x="13578939" y="2685425"/>
              <a:ext cx="5619750" cy="809625"/>
            </a:xfrm>
            <a:prstGeom prst="rect">
              <a:avLst/>
            </a:prstGeom>
          </p:spPr>
        </p:pic>
        <p:pic>
          <p:nvPicPr>
            <p:cNvPr id="82" name="Picture 6" descr="https://upload.wikimedia.org/wikipedia/commons/thumb/9/93/The_Hill_logo.jpeg/220px-The_Hill_logo.jpeg"/>
            <p:cNvPicPr>
              <a:picLocks noChangeAspect="1" noChangeArrowheads="1"/>
            </p:cNvPicPr>
            <p:nvPr/>
          </p:nvPicPr>
          <p:blipFill rotWithShape="1">
            <a:blip r:embed="rId51">
              <a:extLst>
                <a:ext uri="{28A0092B-C50C-407E-A947-70E740481C1C}">
                  <a14:useLocalDpi xmlns:a14="http://schemas.microsoft.com/office/drawing/2010/main" val="0"/>
                </a:ext>
              </a:extLst>
            </a:blip>
            <a:srcRect t="26270"/>
            <a:stretch/>
          </p:blipFill>
          <p:spPr bwMode="auto">
            <a:xfrm>
              <a:off x="12057495" y="2545991"/>
              <a:ext cx="1521444" cy="11217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p:cNvGrpSpPr/>
          <p:nvPr/>
        </p:nvGrpSpPr>
        <p:grpSpPr>
          <a:xfrm>
            <a:off x="5850972" y="5434641"/>
            <a:ext cx="3116652" cy="989993"/>
            <a:chOff x="-2085108" y="-1906119"/>
            <a:chExt cx="6007474" cy="1908252"/>
          </a:xfrm>
        </p:grpSpPr>
        <p:pic>
          <p:nvPicPr>
            <p:cNvPr id="84" name="Picture 83"/>
            <p:cNvPicPr>
              <a:picLocks noChangeAspect="1"/>
            </p:cNvPicPr>
            <p:nvPr/>
          </p:nvPicPr>
          <p:blipFill rotWithShape="1">
            <a:blip r:embed="rId52"/>
            <a:srcRect r="33749" b="48821"/>
            <a:stretch/>
          </p:blipFill>
          <p:spPr>
            <a:xfrm>
              <a:off x="-2085106" y="-1081030"/>
              <a:ext cx="6007472" cy="550853"/>
            </a:xfrm>
            <a:prstGeom prst="rect">
              <a:avLst/>
            </a:prstGeom>
          </p:spPr>
        </p:pic>
        <p:pic>
          <p:nvPicPr>
            <p:cNvPr id="85" name="Picture 84"/>
            <p:cNvPicPr>
              <a:picLocks noChangeAspect="1"/>
            </p:cNvPicPr>
            <p:nvPr/>
          </p:nvPicPr>
          <p:blipFill>
            <a:blip r:embed="rId53"/>
            <a:stretch>
              <a:fillRect/>
            </a:stretch>
          </p:blipFill>
          <p:spPr>
            <a:xfrm>
              <a:off x="-2085108" y="-1906119"/>
              <a:ext cx="2652308" cy="845662"/>
            </a:xfrm>
            <a:prstGeom prst="rect">
              <a:avLst/>
            </a:prstGeom>
          </p:spPr>
        </p:pic>
        <p:pic>
          <p:nvPicPr>
            <p:cNvPr id="86" name="Picture 85"/>
            <p:cNvPicPr>
              <a:picLocks noChangeAspect="1"/>
            </p:cNvPicPr>
            <p:nvPr/>
          </p:nvPicPr>
          <p:blipFill rotWithShape="1">
            <a:blip r:embed="rId52"/>
            <a:srcRect t="49196" r="67541"/>
            <a:stretch/>
          </p:blipFill>
          <p:spPr>
            <a:xfrm>
              <a:off x="979055" y="-548722"/>
              <a:ext cx="2943310" cy="546812"/>
            </a:xfrm>
            <a:prstGeom prst="rect">
              <a:avLst/>
            </a:prstGeom>
          </p:spPr>
        </p:pic>
        <p:pic>
          <p:nvPicPr>
            <p:cNvPr id="87" name="Picture 86"/>
            <p:cNvPicPr>
              <a:picLocks noChangeAspect="1"/>
            </p:cNvPicPr>
            <p:nvPr/>
          </p:nvPicPr>
          <p:blipFill rotWithShape="1">
            <a:blip r:embed="rId52"/>
            <a:srcRect l="66012" b="48367"/>
            <a:stretch/>
          </p:blipFill>
          <p:spPr>
            <a:xfrm>
              <a:off x="-2085108" y="-553593"/>
              <a:ext cx="3081949" cy="555726"/>
            </a:xfrm>
            <a:prstGeom prst="rect">
              <a:avLst/>
            </a:prstGeom>
          </p:spPr>
        </p:pic>
      </p:grpSp>
    </p:spTree>
    <p:extLst>
      <p:ext uri="{BB962C8B-B14F-4D97-AF65-F5344CB8AC3E}">
        <p14:creationId xmlns:p14="http://schemas.microsoft.com/office/powerpoint/2010/main" val="944066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101"/>
                                        </p:tgtEl>
                                        <p:attrNameLst>
                                          <p:attrName>style.visibility</p:attrName>
                                        </p:attrNameLst>
                                      </p:cBhvr>
                                      <p:to>
                                        <p:strVal val="visible"/>
                                      </p:to>
                                    </p:set>
                                    <p:animEffect transition="in" filter="fade">
                                      <p:cBhvr>
                                        <p:cTn id="65" dur="500"/>
                                        <p:tgtEl>
                                          <p:spTgt spid="4101"/>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4097"/>
                                        </p:tgtEl>
                                        <p:attrNameLst>
                                          <p:attrName>style.visibility</p:attrName>
                                        </p:attrNameLst>
                                      </p:cBhvr>
                                      <p:to>
                                        <p:strVal val="visible"/>
                                      </p:to>
                                    </p:set>
                                    <p:animEffect transition="in" filter="fade">
                                      <p:cBhvr>
                                        <p:cTn id="69" dur="500"/>
                                        <p:tgtEl>
                                          <p:spTgt spid="4097"/>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4100"/>
                                        </p:tgtEl>
                                        <p:attrNameLst>
                                          <p:attrName>style.visibility</p:attrName>
                                        </p:attrNameLst>
                                      </p:cBhvr>
                                      <p:to>
                                        <p:strVal val="visible"/>
                                      </p:to>
                                    </p:set>
                                    <p:animEffect transition="in" filter="fade">
                                      <p:cBhvr>
                                        <p:cTn id="73" dur="500"/>
                                        <p:tgtEl>
                                          <p:spTgt spid="4100"/>
                                        </p:tgtEl>
                                      </p:cBhvr>
                                    </p:animEffect>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4099"/>
                                        </p:tgtEl>
                                        <p:attrNameLst>
                                          <p:attrName>style.visibility</p:attrName>
                                        </p:attrNameLst>
                                      </p:cBhvr>
                                      <p:to>
                                        <p:strVal val="visible"/>
                                      </p:to>
                                    </p:set>
                                    <p:animEffect transition="in" filter="fade">
                                      <p:cBhvr>
                                        <p:cTn id="77" dur="500"/>
                                        <p:tgtEl>
                                          <p:spTgt spid="409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3"/>
                                        </p:tgtEl>
                                        <p:attrNameLst>
                                          <p:attrName>style.visibility</p:attrName>
                                        </p:attrNameLst>
                                      </p:cBhvr>
                                      <p:to>
                                        <p:strVal val="visible"/>
                                      </p:to>
                                    </p:set>
                                    <p:animEffect transition="in" filter="fade">
                                      <p:cBhvr>
                                        <p:cTn id="82" dur="500"/>
                                        <p:tgtEl>
                                          <p:spTgt spid="83"/>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500"/>
                                        <p:tgtEl>
                                          <p:spTgt spid="59"/>
                                        </p:tgtEl>
                                      </p:cBhvr>
                                    </p:animEffect>
                                  </p:childTnLst>
                                </p:cTn>
                              </p:par>
                            </p:childTnLst>
                          </p:cTn>
                        </p:par>
                        <p:par>
                          <p:cTn id="87" fill="hold">
                            <p:stCondLst>
                              <p:cond delay="1000"/>
                            </p:stCondLst>
                            <p:childTnLst>
                              <p:par>
                                <p:cTn id="88" presetID="10" presetClass="entr" presetSubtype="0" fill="hold" nodeType="afterEffect">
                                  <p:stCondLst>
                                    <p:cond delay="0"/>
                                  </p:stCondLst>
                                  <p:childTnLst>
                                    <p:set>
                                      <p:cBhvr>
                                        <p:cTn id="89" dur="1" fill="hold">
                                          <p:stCondLst>
                                            <p:cond delay="0"/>
                                          </p:stCondLst>
                                        </p:cTn>
                                        <p:tgtEl>
                                          <p:spTgt spid="65"/>
                                        </p:tgtEl>
                                        <p:attrNameLst>
                                          <p:attrName>style.visibility</p:attrName>
                                        </p:attrNameLst>
                                      </p:cBhvr>
                                      <p:to>
                                        <p:strVal val="visible"/>
                                      </p:to>
                                    </p:set>
                                    <p:animEffect transition="in" filter="fade">
                                      <p:cBhvr>
                                        <p:cTn id="90" dur="500"/>
                                        <p:tgtEl>
                                          <p:spTgt spid="65"/>
                                        </p:tgtEl>
                                      </p:cBhvr>
                                    </p:animEffect>
                                  </p:childTnLst>
                                </p:cTn>
                              </p:par>
                            </p:childTnLst>
                          </p:cTn>
                        </p:par>
                        <p:par>
                          <p:cTn id="91" fill="hold">
                            <p:stCondLst>
                              <p:cond delay="1500"/>
                            </p:stCondLst>
                            <p:childTnLst>
                              <p:par>
                                <p:cTn id="92" presetID="10" presetClass="entr" presetSubtype="0" fill="hold" nodeType="after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childTnLst>
                          </p:cTn>
                        </p:par>
                        <p:par>
                          <p:cTn id="95" fill="hold">
                            <p:stCondLst>
                              <p:cond delay="2000"/>
                            </p:stCondLst>
                            <p:childTnLst>
                              <p:par>
                                <p:cTn id="96" presetID="10" presetClass="entr" presetSubtype="0" fill="hold" nodeType="afterEffect">
                                  <p:stCondLst>
                                    <p:cond delay="0"/>
                                  </p:stCondLst>
                                  <p:childTnLst>
                                    <p:set>
                                      <p:cBhvr>
                                        <p:cTn id="97" dur="1" fill="hold">
                                          <p:stCondLst>
                                            <p:cond delay="0"/>
                                          </p:stCondLst>
                                        </p:cTn>
                                        <p:tgtEl>
                                          <p:spTgt spid="69"/>
                                        </p:tgtEl>
                                        <p:attrNameLst>
                                          <p:attrName>style.visibility</p:attrName>
                                        </p:attrNameLst>
                                      </p:cBhvr>
                                      <p:to>
                                        <p:strVal val="visible"/>
                                      </p:to>
                                    </p:set>
                                    <p:animEffect transition="in" filter="fade">
                                      <p:cBhvr>
                                        <p:cTn id="98" dur="500"/>
                                        <p:tgtEl>
                                          <p:spTgt spid="69"/>
                                        </p:tgtEl>
                                      </p:cBhvr>
                                    </p:animEffect>
                                  </p:childTnLst>
                                </p:cTn>
                              </p:par>
                            </p:childTnLst>
                          </p:cTn>
                        </p:par>
                        <p:par>
                          <p:cTn id="99" fill="hold">
                            <p:stCondLst>
                              <p:cond delay="2500"/>
                            </p:stCondLst>
                            <p:childTnLst>
                              <p:par>
                                <p:cTn id="100" presetID="10" presetClass="entr" presetSubtype="0" fill="hold" nodeType="after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fade">
                                      <p:cBhvr>
                                        <p:cTn id="102" dur="500"/>
                                        <p:tgtEl>
                                          <p:spTgt spid="80"/>
                                        </p:tgtEl>
                                      </p:cBhvr>
                                    </p:animEffect>
                                  </p:childTnLst>
                                </p:cTn>
                              </p:par>
                            </p:childTnLst>
                          </p:cTn>
                        </p:par>
                        <p:par>
                          <p:cTn id="103" fill="hold">
                            <p:stCondLst>
                              <p:cond delay="3000"/>
                            </p:stCondLst>
                            <p:childTnLst>
                              <p:par>
                                <p:cTn id="104" presetID="10" presetClass="entr" presetSubtype="0" fill="hold" nodeType="after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fade">
                                      <p:cBhvr>
                                        <p:cTn id="10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6850" y="0"/>
            <a:ext cx="12176125" cy="6994525"/>
          </a:xfrm>
          <a:prstGeom prst="rect">
            <a:avLst/>
          </a:prstGeom>
          <a:solidFill>
            <a:srgbClr val="01010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0237" y="0"/>
            <a:ext cx="9280527" cy="6994525"/>
          </a:xfrm>
          <a:prstGeom prst="rect">
            <a:avLst/>
          </a:prstGeom>
        </p:spPr>
      </p:pic>
      <p:sp>
        <p:nvSpPr>
          <p:cNvPr id="9" name="Title 1"/>
          <p:cNvSpPr txBox="1">
            <a:spLocks/>
          </p:cNvSpPr>
          <p:nvPr/>
        </p:nvSpPr>
        <p:spPr>
          <a:xfrm>
            <a:off x="274639" y="2137695"/>
            <a:ext cx="11889564" cy="917575"/>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7200" dirty="0">
                <a:gradFill>
                  <a:gsLst>
                    <a:gs pos="0">
                      <a:srgbClr val="FFFFFF"/>
                    </a:gs>
                    <a:gs pos="100000">
                      <a:srgbClr val="FFFFFF"/>
                    </a:gs>
                  </a:gsLst>
                  <a:lin ang="5400000" scaled="0"/>
                </a:gradFill>
              </a:rPr>
              <a:t>Protect</a:t>
            </a:r>
          </a:p>
        </p:txBody>
      </p:sp>
      <p:sp>
        <p:nvSpPr>
          <p:cNvPr id="10" name="Title 1"/>
          <p:cNvSpPr txBox="1">
            <a:spLocks/>
          </p:cNvSpPr>
          <p:nvPr/>
        </p:nvSpPr>
        <p:spPr>
          <a:xfrm>
            <a:off x="274639" y="3169570"/>
            <a:ext cx="11889564" cy="917575"/>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gradFill>
                  <a:gsLst>
                    <a:gs pos="1250">
                      <a:schemeClr val="tx2"/>
                    </a:gs>
                    <a:gs pos="100000">
                      <a:schemeClr val="tx2"/>
                    </a:gs>
                  </a:gsLst>
                  <a:lin ang="5400000" scaled="0"/>
                </a:gradFill>
                <a:latin typeface="+mn-lt"/>
              </a:rPr>
              <a:t>Identity is the </a:t>
            </a:r>
            <a:br>
              <a:rPr lang="en-US" sz="4400" dirty="0">
                <a:gradFill>
                  <a:gsLst>
                    <a:gs pos="1250">
                      <a:schemeClr val="tx2"/>
                    </a:gs>
                    <a:gs pos="100000">
                      <a:schemeClr val="tx2"/>
                    </a:gs>
                  </a:gsLst>
                  <a:lin ang="5400000" scaled="0"/>
                </a:gradFill>
                <a:latin typeface="+mn-lt"/>
              </a:rPr>
            </a:br>
            <a:r>
              <a:rPr lang="en-US" sz="4400" dirty="0">
                <a:gradFill>
                  <a:gsLst>
                    <a:gs pos="1250">
                      <a:schemeClr val="tx2"/>
                    </a:gs>
                    <a:gs pos="100000">
                      <a:schemeClr val="tx2"/>
                    </a:gs>
                  </a:gsLst>
                  <a:lin ang="5400000" scaled="0"/>
                </a:gradFill>
                <a:latin typeface="+mn-lt"/>
              </a:rPr>
              <a:t>new control plane</a:t>
            </a:r>
          </a:p>
        </p:txBody>
      </p:sp>
    </p:spTree>
    <p:extLst>
      <p:ext uri="{BB962C8B-B14F-4D97-AF65-F5344CB8AC3E}">
        <p14:creationId xmlns:p14="http://schemas.microsoft.com/office/powerpoint/2010/main" val="186825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4.4192E-6 -0.04494 L 4.4192E-6 2.41943E-6 " pathEditMode="relative" rAng="0" ptsTypes="AA">
                                      <p:cBhvr>
                                        <p:cTn id="9" dur="1000" fill="hold"/>
                                        <p:tgtEl>
                                          <p:spTgt spid="9"/>
                                        </p:tgtEl>
                                        <p:attrNameLst>
                                          <p:attrName>ppt_x</p:attrName>
                                          <p:attrName>ppt_y</p:attrName>
                                        </p:attrNameLst>
                                      </p:cBhvr>
                                      <p:rCtr x="0" y="224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42" presetClass="path" presetSubtype="0" decel="100000" fill="hold" grpId="1" nodeType="withEffect">
                                  <p:stCondLst>
                                    <p:cond delay="0"/>
                                  </p:stCondLst>
                                  <p:childTnLst>
                                    <p:animMotion origin="layout" path="M 0 -0.04494 L 0 2.05175E-6 " pathEditMode="relative" rAng="0" ptsTypes="AA">
                                      <p:cBhvr>
                                        <p:cTn id="16" dur="1000" fill="hold"/>
                                        <p:tgtEl>
                                          <p:spTgt spid="10"/>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12436475" cy="7013147"/>
          </a:xfrm>
          <a:prstGeom prst="rect">
            <a:avLst/>
          </a:prstGeom>
          <a:solidFill>
            <a:schemeClr val="tx1">
              <a:lumMod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Rectangle 5"/>
          <p:cNvSpPr/>
          <p:nvPr/>
        </p:nvSpPr>
        <p:spPr bwMode="auto">
          <a:xfrm>
            <a:off x="-2" y="0"/>
            <a:ext cx="5761039" cy="6994525"/>
          </a:xfrm>
          <a:prstGeom prst="rect">
            <a:avLst/>
          </a:prstGeom>
          <a:solidFill>
            <a:schemeClr val="bg2">
              <a:lumMod val="10000"/>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 name="Title 1"/>
          <p:cNvSpPr>
            <a:spLocks noGrp="1"/>
          </p:cNvSpPr>
          <p:nvPr>
            <p:ph type="title" idx="4294967295"/>
          </p:nvPr>
        </p:nvSpPr>
        <p:spPr>
          <a:xfrm>
            <a:off x="274638" y="2138363"/>
            <a:ext cx="6444038" cy="917575"/>
          </a:xfrm>
        </p:spPr>
        <p:txBody>
          <a:bodyPr lIns="182880" tIns="146304" rIns="182880" bIns="146304"/>
          <a:lstStyle/>
          <a:p>
            <a:r>
              <a:rPr lang="en-US" dirty="0">
                <a:gradFill>
                  <a:gsLst>
                    <a:gs pos="100000">
                      <a:schemeClr val="bg1"/>
                    </a:gs>
                    <a:gs pos="0">
                      <a:schemeClr val="bg1"/>
                    </a:gs>
                  </a:gsLst>
                  <a:lin ang="5400000" scaled="0"/>
                </a:gradFill>
              </a:rPr>
              <a:t>Root cause of +75% </a:t>
            </a:r>
            <a:br>
              <a:rPr lang="en-US" dirty="0">
                <a:gradFill>
                  <a:gsLst>
                    <a:gs pos="100000">
                      <a:schemeClr val="bg1"/>
                    </a:gs>
                    <a:gs pos="0">
                      <a:schemeClr val="bg1"/>
                    </a:gs>
                  </a:gsLst>
                  <a:lin ang="5400000" scaled="0"/>
                </a:gradFill>
              </a:rPr>
            </a:br>
            <a:r>
              <a:rPr lang="en-US" dirty="0">
                <a:gradFill>
                  <a:gsLst>
                    <a:gs pos="100000">
                      <a:schemeClr val="bg1"/>
                    </a:gs>
                    <a:gs pos="0">
                      <a:schemeClr val="bg1"/>
                    </a:gs>
                  </a:gsLst>
                  <a:lin ang="5400000" scaled="0"/>
                </a:gradFill>
              </a:rPr>
              <a:t>of intrusions:</a:t>
            </a:r>
          </a:p>
        </p:txBody>
      </p:sp>
      <p:pic>
        <p:nvPicPr>
          <p:cNvPr id="5" name="Picture 4"/>
          <p:cNvPicPr>
            <a:picLocks noChangeAspect="1"/>
          </p:cNvPicPr>
          <p:nvPr/>
        </p:nvPicPr>
        <p:blipFill>
          <a:blip r:embed="rId3"/>
          <a:stretch>
            <a:fillRect/>
          </a:stretch>
        </p:blipFill>
        <p:spPr>
          <a:xfrm rot="607371">
            <a:off x="6552078" y="1842091"/>
            <a:ext cx="5171531" cy="3367319"/>
          </a:xfrm>
          <a:prstGeom prst="rect">
            <a:avLst/>
          </a:prstGeom>
        </p:spPr>
      </p:pic>
      <p:sp>
        <p:nvSpPr>
          <p:cNvPr id="7" name="Title 1"/>
          <p:cNvSpPr txBox="1">
            <a:spLocks/>
          </p:cNvSpPr>
          <p:nvPr/>
        </p:nvSpPr>
        <p:spPr>
          <a:xfrm>
            <a:off x="274638" y="3725862"/>
            <a:ext cx="5453666" cy="917575"/>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4400" dirty="0">
                <a:gradFill>
                  <a:gsLst>
                    <a:gs pos="1250">
                      <a:schemeClr val="tx2"/>
                    </a:gs>
                    <a:gs pos="100000">
                      <a:schemeClr val="tx2"/>
                    </a:gs>
                  </a:gsLst>
                  <a:lin ang="5400000" scaled="0"/>
                </a:gradFill>
                <a:latin typeface="+mn-lt"/>
              </a:rPr>
              <a:t>Compromised credentials</a:t>
            </a:r>
          </a:p>
        </p:txBody>
      </p:sp>
    </p:spTree>
    <p:extLst>
      <p:ext uri="{BB962C8B-B14F-4D97-AF65-F5344CB8AC3E}">
        <p14:creationId xmlns:p14="http://schemas.microsoft.com/office/powerpoint/2010/main" val="62626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2.66786E-6 -0.04494 L -2.66786E-6 -1.84748E-6 " pathEditMode="relative" rAng="0" ptsTypes="AA">
                                      <p:cBhvr>
                                        <p:cTn id="13" dur="1000" fill="hold"/>
                                        <p:tgtEl>
                                          <p:spTgt spid="2"/>
                                        </p:tgtEl>
                                        <p:attrNameLst>
                                          <p:attrName>ppt_x</p:attrName>
                                          <p:attrName>ppt_y</p:attrName>
                                        </p:attrNameLst>
                                      </p:cBhvr>
                                      <p:rCtr x="0" y="2247"/>
                                    </p:animMotion>
                                  </p:childTnLst>
                                </p:cTn>
                              </p:par>
                              <p:par>
                                <p:cTn id="14" presetID="10" presetClass="entr" presetSubtype="0" fill="hold" grpId="0"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42" presetClass="path" presetSubtype="0" decel="100000" fill="hold" grpId="1" nodeType="withEffect">
                                  <p:stCondLst>
                                    <p:cond delay="500"/>
                                  </p:stCondLst>
                                  <p:childTnLst>
                                    <p:animMotion origin="layout" path="M 2.62956E-6 -0.04494 L 2.62956E-6 3.2365E-6 " pathEditMode="relative" rAng="0" ptsTypes="AA">
                                      <p:cBhvr>
                                        <p:cTn id="18" dur="1000" fill="hold"/>
                                        <p:tgtEl>
                                          <p:spTgt spid="7"/>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2"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76538" y="1805844"/>
            <a:ext cx="5295149"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Protect users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err="1">
                <a:ln>
                  <a:noFill/>
                </a:ln>
                <a:gradFill>
                  <a:gsLst>
                    <a:gs pos="97000">
                      <a:schemeClr val="tx1">
                        <a:lumMod val="75000"/>
                      </a:schemeClr>
                    </a:gs>
                    <a:gs pos="0">
                      <a:schemeClr val="tx1">
                        <a:lumMod val="75000"/>
                      </a:schemeClr>
                    </a:gs>
                  </a:gsLst>
                </a:gradFill>
                <a:effectLst/>
                <a:uLnTx/>
                <a:uFillTx/>
              </a:rPr>
              <a:t>Multi-factor</a:t>
            </a: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 authentication</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Leaked credentials reporting</a:t>
            </a:r>
          </a:p>
        </p:txBody>
      </p:sp>
      <p:sp>
        <p:nvSpPr>
          <p:cNvPr id="13" name="Rectangle 12"/>
          <p:cNvSpPr/>
          <p:nvPr/>
        </p:nvSpPr>
        <p:spPr>
          <a:xfrm>
            <a:off x="1376538" y="3187650"/>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Intelligent analysis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Machine learning</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Risk-based conditional access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User behavior analysis</a:t>
            </a:r>
          </a:p>
        </p:txBody>
      </p:sp>
      <p:sp>
        <p:nvSpPr>
          <p:cNvPr id="14" name="Rectangle 13"/>
          <p:cNvSpPr/>
          <p:nvPr/>
        </p:nvSpPr>
        <p:spPr>
          <a:xfrm>
            <a:off x="1386370" y="627951"/>
            <a:ext cx="4350075" cy="659067"/>
          </a:xfrm>
          <a:prstGeom prst="rect">
            <a:avLst/>
          </a:prstGeom>
        </p:spPr>
        <p:txBody>
          <a:bodyPr wrap="none" lIns="182854">
            <a:spAutoFit/>
          </a:bodyP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ea typeface="Segoe UI Black" panose="020B0A02040204020203" pitchFamily="34" charset="0"/>
                <a:cs typeface="Segoe UI Black" panose="020B0A02040204020203" pitchFamily="34" charset="0"/>
              </a:rPr>
              <a:t>AZURE ACTIVE DIRECTORY</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199" b="0" i="0" u="none" strike="noStrike" kern="900" cap="none" spc="0" normalizeH="0" baseline="0" noProof="0" dirty="0">
                <a:ln>
                  <a:noFill/>
                </a:ln>
                <a:gradFill>
                  <a:gsLst>
                    <a:gs pos="0">
                      <a:schemeClr val="tx1">
                        <a:lumMod val="75000"/>
                      </a:schemeClr>
                    </a:gs>
                    <a:gs pos="100000">
                      <a:schemeClr val="tx1">
                        <a:lumMod val="75000"/>
                      </a:schemeClr>
                    </a:gs>
                  </a:gsLst>
                  <a:lin ang="5400000" scaled="1"/>
                </a:gradFill>
                <a:effectLst/>
                <a:uLnTx/>
                <a:uFillTx/>
              </a:rPr>
              <a:t>Identity and access management from the cloud</a:t>
            </a:r>
            <a:endParaRPr kumimoji="0" lang="en-US" sz="2400" b="0" i="0" u="none" strike="noStrike" kern="0" cap="none" spc="120" normalizeH="0" baseline="0" noProof="0" dirty="0">
              <a:ln>
                <a:noFill/>
              </a:ln>
              <a:gradFill>
                <a:gsLst>
                  <a:gs pos="0">
                    <a:schemeClr val="tx1">
                      <a:lumMod val="75000"/>
                    </a:schemeClr>
                  </a:gs>
                  <a:gs pos="100000">
                    <a:schemeClr val="tx1">
                      <a:lumMod val="75000"/>
                    </a:schemeClr>
                  </a:gs>
                </a:gsLst>
                <a:lin ang="5400000" scaled="1"/>
              </a:gradFill>
              <a:effectLst/>
              <a:uLnTx/>
              <a:uFillTx/>
              <a:ea typeface="Segoe UI Black" panose="020B0A02040204020203" pitchFamily="34" charset="0"/>
              <a:cs typeface="Segoe UI Black" panose="020B0A02040204020203" pitchFamily="34" charset="0"/>
            </a:endParaRPr>
          </a:p>
        </p:txBody>
      </p:sp>
      <p:sp>
        <p:nvSpPr>
          <p:cNvPr id="15" name="Rectangle 14"/>
          <p:cNvSpPr/>
          <p:nvPr/>
        </p:nvSpPr>
        <p:spPr>
          <a:xfrm>
            <a:off x="1376538" y="4569456"/>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Guard apps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Conditional access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Secure remote access</a:t>
            </a:r>
          </a:p>
        </p:txBody>
      </p:sp>
      <p:grpSp>
        <p:nvGrpSpPr>
          <p:cNvPr id="28" name="Group 27"/>
          <p:cNvGrpSpPr/>
          <p:nvPr/>
        </p:nvGrpSpPr>
        <p:grpSpPr>
          <a:xfrm>
            <a:off x="472099" y="493934"/>
            <a:ext cx="914270" cy="914270"/>
            <a:chOff x="1189038" y="1211263"/>
            <a:chExt cx="914400" cy="914400"/>
          </a:xfrm>
        </p:grpSpPr>
        <p:sp>
          <p:nvSpPr>
            <p:cNvPr id="57" name="Oval 56"/>
            <p:cNvSpPr/>
            <p:nvPr/>
          </p:nvSpPr>
          <p:spPr>
            <a:xfrm>
              <a:off x="1189038" y="1211263"/>
              <a:ext cx="914400" cy="9144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marL="0" marR="0" lvl="0" indent="0" algn="ctr" defTabSz="914224" eaLnBrk="1" fontAlgn="auto" latinLnBrk="0" hangingPunct="1">
                <a:lnSpc>
                  <a:spcPct val="90000"/>
                </a:lnSpc>
                <a:spcBef>
                  <a:spcPts val="0"/>
                </a:spcBef>
                <a:spcAft>
                  <a:spcPts val="0"/>
                </a:spcAft>
                <a:buClrTx/>
                <a:buSzTx/>
                <a:buFontTx/>
                <a:buNone/>
                <a:tabLst/>
                <a:defRPr/>
              </a:pPr>
              <a:endParaRPr kumimoji="0" lang="en-US" sz="2000" b="1" i="0" u="none" strike="noStrike" kern="0" cap="none" spc="120" normalizeH="0" baseline="0" noProof="0" dirty="0">
                <a:ln>
                  <a:noFill/>
                </a:ln>
                <a:gradFill>
                  <a:gsLst>
                    <a:gs pos="0">
                      <a:srgbClr val="FFFFFF"/>
                    </a:gs>
                    <a:gs pos="100000">
                      <a:srgbClr val="FFFFFF"/>
                    </a:gs>
                  </a:gsLst>
                  <a:lin ang="5400000" scaled="1"/>
                </a:gradFill>
                <a:effectLst/>
                <a:uLnTx/>
                <a:uFillTx/>
                <a:latin typeface="Segoe UI"/>
                <a:ea typeface="Segoe UI Black" panose="020B0A02040204020203" pitchFamily="34" charset="0"/>
                <a:cs typeface="Segoe UI Black" panose="020B0A02040204020203" pitchFamily="34" charset="0"/>
              </a:endParaRPr>
            </a:p>
          </p:txBody>
        </p:sp>
        <p:grpSp>
          <p:nvGrpSpPr>
            <p:cNvPr id="6" name="Group 4"/>
            <p:cNvGrpSpPr>
              <a:grpSpLocks noChangeAspect="1"/>
            </p:cNvGrpSpPr>
            <p:nvPr/>
          </p:nvGrpSpPr>
          <p:grpSpPr bwMode="auto">
            <a:xfrm>
              <a:off x="1485107" y="1462088"/>
              <a:ext cx="322262" cy="412750"/>
              <a:chOff x="7" y="9"/>
              <a:chExt cx="203" cy="260"/>
            </a:xfrm>
          </p:grpSpPr>
          <p:sp>
            <p:nvSpPr>
              <p:cNvPr id="9" name="Freeform 5"/>
              <p:cNvSpPr>
                <a:spLocks/>
              </p:cNvSpPr>
              <p:nvPr/>
            </p:nvSpPr>
            <p:spPr bwMode="auto">
              <a:xfrm>
                <a:off x="7" y="9"/>
                <a:ext cx="203" cy="260"/>
              </a:xfrm>
              <a:custGeom>
                <a:avLst/>
                <a:gdLst>
                  <a:gd name="T0" fmla="*/ 96 w 96"/>
                  <a:gd name="T1" fmla="*/ 124 h 124"/>
                  <a:gd name="T2" fmla="*/ 96 w 96"/>
                  <a:gd name="T3" fmla="*/ 48 h 124"/>
                  <a:gd name="T4" fmla="*/ 48 w 96"/>
                  <a:gd name="T5" fmla="*/ 0 h 124"/>
                  <a:gd name="T6" fmla="*/ 0 w 96"/>
                  <a:gd name="T7" fmla="*/ 48 h 124"/>
                  <a:gd name="T8" fmla="*/ 0 w 96"/>
                  <a:gd name="T9" fmla="*/ 96 h 124"/>
                </a:gdLst>
                <a:ahLst/>
                <a:cxnLst>
                  <a:cxn ang="0">
                    <a:pos x="T0" y="T1"/>
                  </a:cxn>
                  <a:cxn ang="0">
                    <a:pos x="T2" y="T3"/>
                  </a:cxn>
                  <a:cxn ang="0">
                    <a:pos x="T4" y="T5"/>
                  </a:cxn>
                  <a:cxn ang="0">
                    <a:pos x="T6" y="T7"/>
                  </a:cxn>
                  <a:cxn ang="0">
                    <a:pos x="T8" y="T9"/>
                  </a:cxn>
                </a:cxnLst>
                <a:rect l="0" t="0" r="r" b="b"/>
                <a:pathLst>
                  <a:path w="96" h="124">
                    <a:moveTo>
                      <a:pt x="96" y="124"/>
                    </a:moveTo>
                    <a:cubicBezTo>
                      <a:pt x="96" y="48"/>
                      <a:pt x="96" y="48"/>
                      <a:pt x="96" y="48"/>
                    </a:cubicBezTo>
                    <a:cubicBezTo>
                      <a:pt x="96" y="22"/>
                      <a:pt x="75" y="0"/>
                      <a:pt x="48" y="0"/>
                    </a:cubicBezTo>
                    <a:cubicBezTo>
                      <a:pt x="21" y="0"/>
                      <a:pt x="0" y="22"/>
                      <a:pt x="0" y="48"/>
                    </a:cubicBezTo>
                    <a:cubicBezTo>
                      <a:pt x="0" y="96"/>
                      <a:pt x="0" y="96"/>
                      <a:pt x="0" y="96"/>
                    </a:cubicBez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Freeform 6"/>
              <p:cNvSpPr>
                <a:spLocks/>
              </p:cNvSpPr>
              <p:nvPr/>
            </p:nvSpPr>
            <p:spPr bwMode="auto">
              <a:xfrm>
                <a:off x="41" y="51"/>
                <a:ext cx="42" cy="184"/>
              </a:xfrm>
              <a:custGeom>
                <a:avLst/>
                <a:gdLst>
                  <a:gd name="T0" fmla="*/ 20 w 20"/>
                  <a:gd name="T1" fmla="*/ 0 h 88"/>
                  <a:gd name="T2" fmla="*/ 0 w 20"/>
                  <a:gd name="T3" fmla="*/ 28 h 88"/>
                  <a:gd name="T4" fmla="*/ 0 w 20"/>
                  <a:gd name="T5" fmla="*/ 88 h 88"/>
                </a:gdLst>
                <a:ahLst/>
                <a:cxnLst>
                  <a:cxn ang="0">
                    <a:pos x="T0" y="T1"/>
                  </a:cxn>
                  <a:cxn ang="0">
                    <a:pos x="T2" y="T3"/>
                  </a:cxn>
                  <a:cxn ang="0">
                    <a:pos x="T4" y="T5"/>
                  </a:cxn>
                </a:cxnLst>
                <a:rect l="0" t="0" r="r" b="b"/>
                <a:pathLst>
                  <a:path w="20" h="88">
                    <a:moveTo>
                      <a:pt x="20" y="0"/>
                    </a:moveTo>
                    <a:cubicBezTo>
                      <a:pt x="8" y="5"/>
                      <a:pt x="0" y="14"/>
                      <a:pt x="0" y="28"/>
                    </a:cubicBezTo>
                    <a:cubicBezTo>
                      <a:pt x="0" y="88"/>
                      <a:pt x="0" y="88"/>
                      <a:pt x="0" y="88"/>
                    </a:cubicBez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7"/>
              <p:cNvSpPr>
                <a:spLocks/>
              </p:cNvSpPr>
              <p:nvPr/>
            </p:nvSpPr>
            <p:spPr bwMode="auto">
              <a:xfrm>
                <a:off x="134" y="51"/>
                <a:ext cx="50" cy="59"/>
              </a:xfrm>
              <a:custGeom>
                <a:avLst/>
                <a:gdLst>
                  <a:gd name="T0" fmla="*/ 24 w 24"/>
                  <a:gd name="T1" fmla="*/ 28 h 28"/>
                  <a:gd name="T2" fmla="*/ 0 w 24"/>
                  <a:gd name="T3" fmla="*/ 0 h 28"/>
                </a:gdLst>
                <a:ahLst/>
                <a:cxnLst>
                  <a:cxn ang="0">
                    <a:pos x="T0" y="T1"/>
                  </a:cxn>
                  <a:cxn ang="0">
                    <a:pos x="T2" y="T3"/>
                  </a:cxn>
                </a:cxnLst>
                <a:rect l="0" t="0" r="r" b="b"/>
                <a:pathLst>
                  <a:path w="24" h="28">
                    <a:moveTo>
                      <a:pt x="24" y="28"/>
                    </a:moveTo>
                    <a:cubicBezTo>
                      <a:pt x="24" y="16"/>
                      <a:pt x="11" y="0"/>
                      <a:pt x="0" y="0"/>
                    </a:cubicBez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Line 8"/>
              <p:cNvSpPr>
                <a:spLocks noChangeShapeType="1"/>
              </p:cNvSpPr>
              <p:nvPr/>
            </p:nvSpPr>
            <p:spPr bwMode="auto">
              <a:xfrm>
                <a:off x="176" y="152"/>
                <a:ext cx="0"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Freeform 9"/>
              <p:cNvSpPr>
                <a:spLocks/>
              </p:cNvSpPr>
              <p:nvPr/>
            </p:nvSpPr>
            <p:spPr bwMode="auto">
              <a:xfrm>
                <a:off x="66" y="76"/>
                <a:ext cx="85" cy="176"/>
              </a:xfrm>
              <a:custGeom>
                <a:avLst/>
                <a:gdLst>
                  <a:gd name="T0" fmla="*/ 40 w 40"/>
                  <a:gd name="T1" fmla="*/ 84 h 84"/>
                  <a:gd name="T2" fmla="*/ 40 w 40"/>
                  <a:gd name="T3" fmla="*/ 20 h 84"/>
                  <a:gd name="T4" fmla="*/ 20 w 40"/>
                  <a:gd name="T5" fmla="*/ 0 h 84"/>
                  <a:gd name="T6" fmla="*/ 0 w 40"/>
                  <a:gd name="T7" fmla="*/ 20 h 84"/>
                  <a:gd name="T8" fmla="*/ 0 w 40"/>
                  <a:gd name="T9" fmla="*/ 40 h 84"/>
                </a:gdLst>
                <a:ahLst/>
                <a:cxnLst>
                  <a:cxn ang="0">
                    <a:pos x="T0" y="T1"/>
                  </a:cxn>
                  <a:cxn ang="0">
                    <a:pos x="T2" y="T3"/>
                  </a:cxn>
                  <a:cxn ang="0">
                    <a:pos x="T4" y="T5"/>
                  </a:cxn>
                  <a:cxn ang="0">
                    <a:pos x="T6" y="T7"/>
                  </a:cxn>
                  <a:cxn ang="0">
                    <a:pos x="T8" y="T9"/>
                  </a:cxn>
                </a:cxnLst>
                <a:rect l="0" t="0" r="r" b="b"/>
                <a:pathLst>
                  <a:path w="40" h="84">
                    <a:moveTo>
                      <a:pt x="40" y="84"/>
                    </a:moveTo>
                    <a:cubicBezTo>
                      <a:pt x="40" y="20"/>
                      <a:pt x="40" y="20"/>
                      <a:pt x="40" y="20"/>
                    </a:cubicBezTo>
                    <a:cubicBezTo>
                      <a:pt x="40" y="9"/>
                      <a:pt x="31" y="0"/>
                      <a:pt x="20" y="0"/>
                    </a:cubicBezTo>
                    <a:cubicBezTo>
                      <a:pt x="9" y="0"/>
                      <a:pt x="0" y="9"/>
                      <a:pt x="0" y="20"/>
                    </a:cubicBezTo>
                    <a:cubicBezTo>
                      <a:pt x="0" y="40"/>
                      <a:pt x="0" y="40"/>
                      <a:pt x="0" y="40"/>
                    </a:cubicBez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Line 10"/>
              <p:cNvSpPr>
                <a:spLocks noChangeShapeType="1"/>
              </p:cNvSpPr>
              <p:nvPr/>
            </p:nvSpPr>
            <p:spPr bwMode="auto">
              <a:xfrm>
                <a:off x="66" y="177"/>
                <a:ext cx="0" cy="92"/>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Line 11"/>
              <p:cNvSpPr>
                <a:spLocks noChangeShapeType="1"/>
              </p:cNvSpPr>
              <p:nvPr/>
            </p:nvSpPr>
            <p:spPr bwMode="auto">
              <a:xfrm>
                <a:off x="41" y="269"/>
                <a:ext cx="0"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Line 12"/>
              <p:cNvSpPr>
                <a:spLocks noChangeShapeType="1"/>
              </p:cNvSpPr>
              <p:nvPr/>
            </p:nvSpPr>
            <p:spPr bwMode="auto">
              <a:xfrm>
                <a:off x="41" y="235"/>
                <a:ext cx="0"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Line 13"/>
              <p:cNvSpPr>
                <a:spLocks noChangeShapeType="1"/>
              </p:cNvSpPr>
              <p:nvPr/>
            </p:nvSpPr>
            <p:spPr bwMode="auto">
              <a:xfrm>
                <a:off x="176" y="269"/>
                <a:ext cx="0"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Line 14"/>
              <p:cNvSpPr>
                <a:spLocks noChangeShapeType="1"/>
              </p:cNvSpPr>
              <p:nvPr/>
            </p:nvSpPr>
            <p:spPr bwMode="auto">
              <a:xfrm>
                <a:off x="176" y="168"/>
                <a:ext cx="0"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Freeform 15"/>
              <p:cNvSpPr>
                <a:spLocks/>
              </p:cNvSpPr>
              <p:nvPr/>
            </p:nvSpPr>
            <p:spPr bwMode="auto">
              <a:xfrm>
                <a:off x="92" y="106"/>
                <a:ext cx="29" cy="129"/>
              </a:xfrm>
              <a:custGeom>
                <a:avLst/>
                <a:gdLst>
                  <a:gd name="T0" fmla="*/ 0 w 14"/>
                  <a:gd name="T1" fmla="*/ 62 h 62"/>
                  <a:gd name="T2" fmla="*/ 0 w 14"/>
                  <a:gd name="T3" fmla="*/ 7 h 62"/>
                  <a:gd name="T4" fmla="*/ 7 w 14"/>
                  <a:gd name="T5" fmla="*/ 0 h 62"/>
                  <a:gd name="T6" fmla="*/ 14 w 14"/>
                  <a:gd name="T7" fmla="*/ 7 h 62"/>
                  <a:gd name="T8" fmla="*/ 14 w 14"/>
                  <a:gd name="T9" fmla="*/ 14 h 62"/>
                </a:gdLst>
                <a:ahLst/>
                <a:cxnLst>
                  <a:cxn ang="0">
                    <a:pos x="T0" y="T1"/>
                  </a:cxn>
                  <a:cxn ang="0">
                    <a:pos x="T2" y="T3"/>
                  </a:cxn>
                  <a:cxn ang="0">
                    <a:pos x="T4" y="T5"/>
                  </a:cxn>
                  <a:cxn ang="0">
                    <a:pos x="T6" y="T7"/>
                  </a:cxn>
                  <a:cxn ang="0">
                    <a:pos x="T8" y="T9"/>
                  </a:cxn>
                </a:cxnLst>
                <a:rect l="0" t="0" r="r" b="b"/>
                <a:pathLst>
                  <a:path w="14" h="62">
                    <a:moveTo>
                      <a:pt x="0" y="62"/>
                    </a:moveTo>
                    <a:cubicBezTo>
                      <a:pt x="0" y="7"/>
                      <a:pt x="0" y="7"/>
                      <a:pt x="0" y="7"/>
                    </a:cubicBezTo>
                    <a:cubicBezTo>
                      <a:pt x="0" y="3"/>
                      <a:pt x="3" y="0"/>
                      <a:pt x="7" y="0"/>
                    </a:cubicBezTo>
                    <a:cubicBezTo>
                      <a:pt x="11" y="0"/>
                      <a:pt x="14" y="3"/>
                      <a:pt x="14" y="7"/>
                    </a:cubicBezTo>
                    <a:cubicBezTo>
                      <a:pt x="14" y="14"/>
                      <a:pt x="14" y="14"/>
                      <a:pt x="14" y="14"/>
                    </a:cubicBez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62" name="Group 61"/>
          <p:cNvGrpSpPr/>
          <p:nvPr/>
        </p:nvGrpSpPr>
        <p:grpSpPr>
          <a:xfrm>
            <a:off x="626836" y="1901662"/>
            <a:ext cx="585133" cy="585133"/>
            <a:chOff x="1353630" y="3022312"/>
            <a:chExt cx="585216" cy="585216"/>
          </a:xfrm>
        </p:grpSpPr>
        <p:sp>
          <p:nvSpPr>
            <p:cNvPr id="25" name="Oval 24"/>
            <p:cNvSpPr/>
            <p:nvPr/>
          </p:nvSpPr>
          <p:spPr bwMode="auto">
            <a:xfrm>
              <a:off x="1353630" y="3022312"/>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9" name="Group 48"/>
            <p:cNvGrpSpPr/>
            <p:nvPr/>
          </p:nvGrpSpPr>
          <p:grpSpPr>
            <a:xfrm>
              <a:off x="1482776" y="3160966"/>
              <a:ext cx="380702" cy="333869"/>
              <a:chOff x="6996113" y="2255838"/>
              <a:chExt cx="400050" cy="350837"/>
            </a:xfrm>
          </p:grpSpPr>
          <p:sp>
            <p:nvSpPr>
              <p:cNvPr id="50" name="Oval 121"/>
              <p:cNvSpPr>
                <a:spLocks noChangeArrowheads="1"/>
              </p:cNvSpPr>
              <p:nvPr/>
            </p:nvSpPr>
            <p:spPr bwMode="auto">
              <a:xfrm>
                <a:off x="7048501" y="2327275"/>
                <a:ext cx="152400" cy="149225"/>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sp>
            <p:nvSpPr>
              <p:cNvPr id="51" name="Freeform 122"/>
              <p:cNvSpPr>
                <a:spLocks/>
              </p:cNvSpPr>
              <p:nvPr/>
            </p:nvSpPr>
            <p:spPr bwMode="auto">
              <a:xfrm>
                <a:off x="6996113" y="2479675"/>
                <a:ext cx="257175" cy="127000"/>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sp>
            <p:nvSpPr>
              <p:cNvPr id="52" name="Line 123"/>
              <p:cNvSpPr>
                <a:spLocks noChangeShapeType="1"/>
              </p:cNvSpPr>
              <p:nvPr/>
            </p:nvSpPr>
            <p:spPr bwMode="auto">
              <a:xfrm>
                <a:off x="7256463" y="2262188"/>
                <a:ext cx="0" cy="192087"/>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sp>
            <p:nvSpPr>
              <p:cNvPr id="53" name="Freeform 124"/>
              <p:cNvSpPr>
                <a:spLocks/>
              </p:cNvSpPr>
              <p:nvPr/>
            </p:nvSpPr>
            <p:spPr bwMode="auto">
              <a:xfrm>
                <a:off x="7256463" y="2255838"/>
                <a:ext cx="139700" cy="130175"/>
              </a:xfrm>
              <a:custGeom>
                <a:avLst/>
                <a:gdLst>
                  <a:gd name="T0" fmla="*/ 45 w 45"/>
                  <a:gd name="T1" fmla="*/ 35 h 42"/>
                  <a:gd name="T2" fmla="*/ 0 w 45"/>
                  <a:gd name="T3" fmla="*/ 35 h 42"/>
                  <a:gd name="T4" fmla="*/ 0 w 45"/>
                  <a:gd name="T5" fmla="*/ 6 h 42"/>
                  <a:gd name="T6" fmla="*/ 45 w 45"/>
                  <a:gd name="T7" fmla="*/ 6 h 42"/>
                  <a:gd name="T8" fmla="*/ 45 w 45"/>
                  <a:gd name="T9" fmla="*/ 35 h 42"/>
                </a:gdLst>
                <a:ahLst/>
                <a:cxnLst>
                  <a:cxn ang="0">
                    <a:pos x="T0" y="T1"/>
                  </a:cxn>
                  <a:cxn ang="0">
                    <a:pos x="T2" y="T3"/>
                  </a:cxn>
                  <a:cxn ang="0">
                    <a:pos x="T4" y="T5"/>
                  </a:cxn>
                  <a:cxn ang="0">
                    <a:pos x="T6" y="T7"/>
                  </a:cxn>
                  <a:cxn ang="0">
                    <a:pos x="T8" y="T9"/>
                  </a:cxn>
                </a:cxnLst>
                <a:rect l="0" t="0" r="r" b="b"/>
                <a:pathLst>
                  <a:path w="45" h="42">
                    <a:moveTo>
                      <a:pt x="45" y="35"/>
                    </a:moveTo>
                    <a:cubicBezTo>
                      <a:pt x="30" y="29"/>
                      <a:pt x="15" y="42"/>
                      <a:pt x="0" y="35"/>
                    </a:cubicBezTo>
                    <a:cubicBezTo>
                      <a:pt x="0" y="31"/>
                      <a:pt x="0" y="11"/>
                      <a:pt x="0" y="6"/>
                    </a:cubicBezTo>
                    <a:cubicBezTo>
                      <a:pt x="15" y="13"/>
                      <a:pt x="30" y="0"/>
                      <a:pt x="45" y="6"/>
                    </a:cubicBezTo>
                    <a:cubicBezTo>
                      <a:pt x="45" y="11"/>
                      <a:pt x="45" y="31"/>
                      <a:pt x="45" y="35"/>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Semilight"/>
                </a:endParaRPr>
              </a:p>
            </p:txBody>
          </p:sp>
        </p:grpSp>
      </p:grpSp>
      <p:grpSp>
        <p:nvGrpSpPr>
          <p:cNvPr id="55" name="Group 54"/>
          <p:cNvGrpSpPr/>
          <p:nvPr/>
        </p:nvGrpSpPr>
        <p:grpSpPr>
          <a:xfrm>
            <a:off x="626836" y="3205942"/>
            <a:ext cx="585133" cy="585133"/>
            <a:chOff x="1353630" y="4346441"/>
            <a:chExt cx="585216" cy="585216"/>
          </a:xfrm>
        </p:grpSpPr>
        <p:sp>
          <p:nvSpPr>
            <p:cNvPr id="43" name="Oval 42"/>
            <p:cNvSpPr/>
            <p:nvPr/>
          </p:nvSpPr>
          <p:spPr bwMode="auto">
            <a:xfrm>
              <a:off x="1353630" y="4346441"/>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8" name="Group 18"/>
            <p:cNvGrpSpPr>
              <a:grpSpLocks noChangeAspect="1"/>
            </p:cNvGrpSpPr>
            <p:nvPr/>
          </p:nvGrpSpPr>
          <p:grpSpPr bwMode="auto">
            <a:xfrm>
              <a:off x="1538753" y="4494154"/>
              <a:ext cx="219463" cy="296921"/>
              <a:chOff x="9" y="7"/>
              <a:chExt cx="187" cy="253"/>
            </a:xfrm>
          </p:grpSpPr>
          <p:sp>
            <p:nvSpPr>
              <p:cNvPr id="40" name="Freeform 19"/>
              <p:cNvSpPr>
                <a:spLocks/>
              </p:cNvSpPr>
              <p:nvPr/>
            </p:nvSpPr>
            <p:spPr bwMode="auto">
              <a:xfrm>
                <a:off x="9" y="7"/>
                <a:ext cx="187" cy="253"/>
              </a:xfrm>
              <a:custGeom>
                <a:avLst/>
                <a:gdLst>
                  <a:gd name="T0" fmla="*/ 32 w 88"/>
                  <a:gd name="T1" fmla="*/ 12 h 120"/>
                  <a:gd name="T2" fmla="*/ 44 w 88"/>
                  <a:gd name="T3" fmla="*/ 0 h 120"/>
                  <a:gd name="T4" fmla="*/ 56 w 88"/>
                  <a:gd name="T5" fmla="*/ 12 h 120"/>
                  <a:gd name="T6" fmla="*/ 88 w 88"/>
                  <a:gd name="T7" fmla="*/ 12 h 120"/>
                  <a:gd name="T8" fmla="*/ 88 w 88"/>
                  <a:gd name="T9" fmla="*/ 120 h 120"/>
                  <a:gd name="T10" fmla="*/ 0 w 88"/>
                  <a:gd name="T11" fmla="*/ 120 h 120"/>
                  <a:gd name="T12" fmla="*/ 0 w 88"/>
                  <a:gd name="T13" fmla="*/ 12 h 120"/>
                  <a:gd name="T14" fmla="*/ 32 w 88"/>
                  <a:gd name="T15" fmla="*/ 12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0">
                    <a:moveTo>
                      <a:pt x="32" y="12"/>
                    </a:moveTo>
                    <a:cubicBezTo>
                      <a:pt x="32" y="5"/>
                      <a:pt x="37" y="0"/>
                      <a:pt x="44" y="0"/>
                    </a:cubicBezTo>
                    <a:cubicBezTo>
                      <a:pt x="51" y="0"/>
                      <a:pt x="56" y="5"/>
                      <a:pt x="56" y="12"/>
                    </a:cubicBezTo>
                    <a:cubicBezTo>
                      <a:pt x="88" y="12"/>
                      <a:pt x="88" y="12"/>
                      <a:pt x="88" y="12"/>
                    </a:cubicBezTo>
                    <a:cubicBezTo>
                      <a:pt x="88" y="120"/>
                      <a:pt x="88" y="120"/>
                      <a:pt x="88" y="120"/>
                    </a:cubicBezTo>
                    <a:cubicBezTo>
                      <a:pt x="0" y="120"/>
                      <a:pt x="0" y="120"/>
                      <a:pt x="0" y="120"/>
                    </a:cubicBezTo>
                    <a:cubicBezTo>
                      <a:pt x="0" y="12"/>
                      <a:pt x="0" y="12"/>
                      <a:pt x="0" y="12"/>
                    </a:cubicBezTo>
                    <a:lnTo>
                      <a:pt x="32" y="12"/>
                    </a:ln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Freeform 20"/>
              <p:cNvSpPr>
                <a:spLocks/>
              </p:cNvSpPr>
              <p:nvPr/>
            </p:nvSpPr>
            <p:spPr bwMode="auto">
              <a:xfrm>
                <a:off x="60" y="32"/>
                <a:ext cx="85" cy="34"/>
              </a:xfrm>
              <a:custGeom>
                <a:avLst/>
                <a:gdLst>
                  <a:gd name="T0" fmla="*/ 85 w 85"/>
                  <a:gd name="T1" fmla="*/ 0 h 34"/>
                  <a:gd name="T2" fmla="*/ 85 w 85"/>
                  <a:gd name="T3" fmla="*/ 34 h 34"/>
                  <a:gd name="T4" fmla="*/ 0 w 85"/>
                  <a:gd name="T5" fmla="*/ 34 h 34"/>
                  <a:gd name="T6" fmla="*/ 0 w 85"/>
                  <a:gd name="T7" fmla="*/ 0 h 34"/>
                </a:gdLst>
                <a:ahLst/>
                <a:cxnLst>
                  <a:cxn ang="0">
                    <a:pos x="T0" y="T1"/>
                  </a:cxn>
                  <a:cxn ang="0">
                    <a:pos x="T2" y="T3"/>
                  </a:cxn>
                  <a:cxn ang="0">
                    <a:pos x="T4" y="T5"/>
                  </a:cxn>
                  <a:cxn ang="0">
                    <a:pos x="T6" y="T7"/>
                  </a:cxn>
                </a:cxnLst>
                <a:rect l="0" t="0" r="r" b="b"/>
                <a:pathLst>
                  <a:path w="85" h="34">
                    <a:moveTo>
                      <a:pt x="85" y="0"/>
                    </a:moveTo>
                    <a:lnTo>
                      <a:pt x="85" y="34"/>
                    </a:lnTo>
                    <a:lnTo>
                      <a:pt x="0" y="34"/>
                    </a:lnTo>
                    <a:lnTo>
                      <a:pt x="0" y="0"/>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54" name="Group 53"/>
          <p:cNvGrpSpPr/>
          <p:nvPr/>
        </p:nvGrpSpPr>
        <p:grpSpPr>
          <a:xfrm>
            <a:off x="626836" y="4662221"/>
            <a:ext cx="585133" cy="585133"/>
            <a:chOff x="1353630" y="5783263"/>
            <a:chExt cx="585216" cy="585216"/>
          </a:xfrm>
        </p:grpSpPr>
        <p:sp>
          <p:nvSpPr>
            <p:cNvPr id="36" name="Oval 35"/>
            <p:cNvSpPr/>
            <p:nvPr/>
          </p:nvSpPr>
          <p:spPr bwMode="auto">
            <a:xfrm>
              <a:off x="1353630" y="5783263"/>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61" name="Freeform 9"/>
            <p:cNvSpPr>
              <a:spLocks/>
            </p:cNvSpPr>
            <p:nvPr/>
          </p:nvSpPr>
          <p:spPr bwMode="auto">
            <a:xfrm>
              <a:off x="1509713" y="5957412"/>
              <a:ext cx="273050" cy="292100"/>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39" name="Picture 38"/>
          <p:cNvPicPr>
            <a:picLocks noChangeAspect="1"/>
          </p:cNvPicPr>
          <p:nvPr/>
        </p:nvPicPr>
        <p:blipFill rotWithShape="1">
          <a:blip r:embed="rId3"/>
          <a:srcRect l="36052" t="8314" r="19795"/>
          <a:stretch/>
        </p:blipFill>
        <p:spPr>
          <a:xfrm>
            <a:off x="7361076" y="-3733"/>
            <a:ext cx="5074517" cy="7028621"/>
          </a:xfrm>
          <a:prstGeom prst="rect">
            <a:avLst/>
          </a:prstGeom>
        </p:spPr>
      </p:pic>
      <p:pic>
        <p:nvPicPr>
          <p:cNvPr id="5" name="Picture 4"/>
          <p:cNvPicPr>
            <a:picLocks noChangeAspect="1"/>
          </p:cNvPicPr>
          <p:nvPr/>
        </p:nvPicPr>
        <p:blipFill rotWithShape="1">
          <a:blip r:embed="rId4"/>
          <a:srcRect l="68172" t="24691" r="120" b="9488"/>
          <a:stretch/>
        </p:blipFill>
        <p:spPr>
          <a:xfrm>
            <a:off x="7361077" y="-26847"/>
            <a:ext cx="5074517" cy="7020877"/>
          </a:xfrm>
          <a:prstGeom prst="rect">
            <a:avLst/>
          </a:prstGeom>
        </p:spPr>
      </p:pic>
    </p:spTree>
    <p:extLst>
      <p:ext uri="{BB962C8B-B14F-4D97-AF65-F5344CB8AC3E}">
        <p14:creationId xmlns:p14="http://schemas.microsoft.com/office/powerpoint/2010/main" val="108053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accel="100000" fill="hold" nodeType="withEffect">
                                  <p:stCondLst>
                                    <p:cond delay="0"/>
                                  </p:stCondLst>
                                  <p:childTnLst>
                                    <p:anim calcmode="lin" valueType="num">
                                      <p:cBhvr additive="base">
                                        <p:cTn id="6" dur="750"/>
                                        <p:tgtEl>
                                          <p:spTgt spid="39"/>
                                        </p:tgtEl>
                                        <p:attrNameLst>
                                          <p:attrName>ppt_x</p:attrName>
                                        </p:attrNameLst>
                                      </p:cBhvr>
                                      <p:tavLst>
                                        <p:tav tm="0">
                                          <p:val>
                                            <p:strVal val="ppt_x"/>
                                          </p:val>
                                        </p:tav>
                                        <p:tav tm="100000">
                                          <p:val>
                                            <p:strVal val="1+ppt_w/2"/>
                                          </p:val>
                                        </p:tav>
                                      </p:tavLst>
                                    </p:anim>
                                    <p:anim calcmode="lin" valueType="num">
                                      <p:cBhvr additive="base">
                                        <p:cTn id="7" dur="750"/>
                                        <p:tgtEl>
                                          <p:spTgt spid="39"/>
                                        </p:tgtEl>
                                        <p:attrNameLst>
                                          <p:attrName>ppt_y</p:attrName>
                                        </p:attrNameLst>
                                      </p:cBhvr>
                                      <p:tavLst>
                                        <p:tav tm="0">
                                          <p:val>
                                            <p:strVal val="ppt_y"/>
                                          </p:val>
                                        </p:tav>
                                        <p:tav tm="100000">
                                          <p:val>
                                            <p:strVal val="ppt_y"/>
                                          </p:val>
                                        </p:tav>
                                      </p:tavLst>
                                    </p:anim>
                                    <p:set>
                                      <p:cBhvr>
                                        <p:cTn id="8" dur="1" fill="hold">
                                          <p:stCondLst>
                                            <p:cond delay="749"/>
                                          </p:stCondLst>
                                        </p:cTn>
                                        <p:tgtEl>
                                          <p:spTgt spid="39"/>
                                        </p:tgtEl>
                                        <p:attrNameLst>
                                          <p:attrName>style.visibility</p:attrName>
                                        </p:attrNameLst>
                                      </p:cBhvr>
                                      <p:to>
                                        <p:strVal val="hidden"/>
                                      </p:to>
                                    </p:set>
                                  </p:childTnLst>
                                </p:cTn>
                              </p:par>
                            </p:childTnLst>
                          </p:cTn>
                        </p:par>
                        <p:par>
                          <p:cTn id="9" fill="hold">
                            <p:stCondLst>
                              <p:cond delay="750"/>
                            </p:stCondLst>
                            <p:childTnLst>
                              <p:par>
                                <p:cTn id="10" presetID="10" presetClass="entr" presetSubtype="0"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42" presetClass="path" presetSubtype="0" decel="100000" fill="hold" grpId="1" nodeType="withEffect">
                                  <p:stCondLst>
                                    <p:cond delay="0"/>
                                  </p:stCondLst>
                                  <p:childTnLst>
                                    <p:animMotion origin="layout" path="M 2.80827E-6 -4.01271E-6 L 2.80827E-6 0.46505 " pathEditMode="relative" rAng="0" ptsTypes="AA">
                                      <p:cBhvr>
                                        <p:cTn id="14" dur="750" spd="-100000" fill="hold"/>
                                        <p:tgtEl>
                                          <p:spTgt spid="14"/>
                                        </p:tgtEl>
                                        <p:attrNameLst>
                                          <p:attrName>ppt_x</p:attrName>
                                          <p:attrName>ppt_y</p:attrName>
                                        </p:attrNameLst>
                                      </p:cBhvr>
                                      <p:rCtr x="0" y="23241"/>
                                    </p:animMotion>
                                  </p:childTnLst>
                                </p:cTn>
                              </p:par>
                              <p:par>
                                <p:cTn id="15" presetID="10" presetClass="entr" presetSubtype="0" fill="hold" nodeType="withEffect">
                                  <p:stCondLst>
                                    <p:cond delay="5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50"/>
                                        <p:tgtEl>
                                          <p:spTgt spid="28"/>
                                        </p:tgtEl>
                                      </p:cBhvr>
                                    </p:animEffect>
                                  </p:childTnLst>
                                </p:cTn>
                              </p:par>
                              <p:par>
                                <p:cTn id="18" presetID="42" presetClass="path" presetSubtype="0" decel="100000" fill="hold" nodeType="withEffect">
                                  <p:stCondLst>
                                    <p:cond delay="0"/>
                                  </p:stCondLst>
                                  <p:childTnLst>
                                    <p:animMotion origin="layout" path="M -4.49579E-6 -9.75942E-7 L -4.49579E-6 0.46505 " pathEditMode="relative" rAng="0" ptsTypes="AA">
                                      <p:cBhvr>
                                        <p:cTn id="19" dur="750" spd="-100000" fill="hold"/>
                                        <p:tgtEl>
                                          <p:spTgt spid="28"/>
                                        </p:tgtEl>
                                        <p:attrNameLst>
                                          <p:attrName>ppt_x</p:attrName>
                                          <p:attrName>ppt_y</p:attrName>
                                        </p:attrNameLst>
                                      </p:cBhvr>
                                      <p:rCtr x="0" y="23241"/>
                                    </p:animMotion>
                                  </p:childTnLst>
                                </p:cTn>
                              </p:par>
                              <p:par>
                                <p:cTn id="20" presetID="10"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35" presetClass="path" presetSubtype="0" decel="100000" fill="hold" grpId="1" nodeType="withEffect">
                                  <p:stCondLst>
                                    <p:cond delay="0"/>
                                  </p:stCondLst>
                                  <p:childTnLst>
                                    <p:animMotion origin="layout" path="M 5.18254E-7 -2.81888E-6 L -0.19198 -2.81888E-6 " pathEditMode="relative" rAng="0" ptsTypes="AA">
                                      <p:cBhvr>
                                        <p:cTn id="24" dur="1750" spd="-100000" fill="hold"/>
                                        <p:tgtEl>
                                          <p:spTgt spid="12"/>
                                        </p:tgtEl>
                                        <p:attrNameLst>
                                          <p:attrName>ppt_x</p:attrName>
                                          <p:attrName>ppt_y</p:attrName>
                                        </p:attrNameLst>
                                      </p:cBhvr>
                                      <p:rCtr x="-9599" y="0"/>
                                    </p:animMotion>
                                  </p:childTnLst>
                                </p:cTn>
                              </p:par>
                              <p:par>
                                <p:cTn id="25" presetID="10" presetClass="entr" presetSubtype="0" fill="hold" grpId="0"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35" presetClass="path" presetSubtype="0" decel="100000" fill="hold" grpId="1" nodeType="withEffect">
                                  <p:stCondLst>
                                    <p:cond delay="0"/>
                                  </p:stCondLst>
                                  <p:childTnLst>
                                    <p:animMotion origin="layout" path="M -1.83304E-6 2.20608E-6 L -0.19198 2.20608E-6 " pathEditMode="relative" rAng="0" ptsTypes="AA">
                                      <p:cBhvr>
                                        <p:cTn id="29" dur="1750" spd="-100000" fill="hold"/>
                                        <p:tgtEl>
                                          <p:spTgt spid="13"/>
                                        </p:tgtEl>
                                        <p:attrNameLst>
                                          <p:attrName>ppt_x</p:attrName>
                                          <p:attrName>ppt_y</p:attrName>
                                        </p:attrNameLst>
                                      </p:cBhvr>
                                      <p:rCtr x="-9599" y="0"/>
                                    </p:animMotion>
                                  </p:childTnLst>
                                </p:cTn>
                              </p:par>
                              <p:par>
                                <p:cTn id="30" presetID="10" presetClass="entr" presetSubtype="0" fill="hold" grpId="0" nodeType="with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par>
                                <p:cTn id="33" presetID="35" presetClass="path" presetSubtype="0" decel="100000" fill="hold" grpId="1" nodeType="withEffect">
                                  <p:stCondLst>
                                    <p:cond delay="0"/>
                                  </p:stCondLst>
                                  <p:childTnLst>
                                    <p:animMotion origin="layout" path="M -1.83304E-6 -2.76895E-6 L -0.19198 -2.76895E-6 " pathEditMode="relative" rAng="0" ptsTypes="AA">
                                      <p:cBhvr>
                                        <p:cTn id="34" dur="1750" spd="-100000" fill="hold"/>
                                        <p:tgtEl>
                                          <p:spTgt spid="15"/>
                                        </p:tgtEl>
                                        <p:attrNameLst>
                                          <p:attrName>ppt_x</p:attrName>
                                          <p:attrName>ppt_y</p:attrName>
                                        </p:attrNameLst>
                                      </p:cBhvr>
                                      <p:rCtr x="-9599" y="0"/>
                                    </p:animMotion>
                                  </p:childTnLst>
                                </p:cTn>
                              </p:par>
                              <p:par>
                                <p:cTn id="35" presetID="10" presetClass="entr" presetSubtype="0" fill="hold" nodeType="withEffect">
                                  <p:stCondLst>
                                    <p:cond delay="75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250"/>
                                        <p:tgtEl>
                                          <p:spTgt spid="62"/>
                                        </p:tgtEl>
                                      </p:cBhvr>
                                    </p:animEffect>
                                  </p:childTnLst>
                                </p:cTn>
                              </p:par>
                              <p:par>
                                <p:cTn id="38" presetID="6" presetClass="emph" presetSubtype="0" accel="100000" autoRev="1" fill="hold" nodeType="withEffect">
                                  <p:stCondLst>
                                    <p:cond delay="0"/>
                                  </p:stCondLst>
                                  <p:childTnLst>
                                    <p:animScale>
                                      <p:cBhvr>
                                        <p:cTn id="39" dur="800" fill="hold"/>
                                        <p:tgtEl>
                                          <p:spTgt spid="62"/>
                                        </p:tgtEl>
                                      </p:cBhvr>
                                      <p:by x="50000" y="50000"/>
                                    </p:animScale>
                                  </p:childTnLst>
                                </p:cTn>
                              </p:par>
                              <p:par>
                                <p:cTn id="40" presetID="10" presetClass="entr" presetSubtype="0" fill="hold" nodeType="withEffect">
                                  <p:stCondLst>
                                    <p:cond delay="75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250"/>
                                        <p:tgtEl>
                                          <p:spTgt spid="55"/>
                                        </p:tgtEl>
                                      </p:cBhvr>
                                    </p:animEffect>
                                  </p:childTnLst>
                                </p:cTn>
                              </p:par>
                              <p:par>
                                <p:cTn id="43" presetID="6" presetClass="emph" presetSubtype="0" accel="100000" autoRev="1" fill="hold" nodeType="withEffect">
                                  <p:stCondLst>
                                    <p:cond delay="0"/>
                                  </p:stCondLst>
                                  <p:childTnLst>
                                    <p:animScale>
                                      <p:cBhvr>
                                        <p:cTn id="44" dur="800" fill="hold"/>
                                        <p:tgtEl>
                                          <p:spTgt spid="55"/>
                                        </p:tgtEl>
                                      </p:cBhvr>
                                      <p:by x="50000" y="50000"/>
                                    </p:animScale>
                                  </p:childTnLst>
                                </p:cTn>
                              </p:par>
                              <p:par>
                                <p:cTn id="45" presetID="10" presetClass="entr" presetSubtype="0" fill="hold" nodeType="withEffect">
                                  <p:stCondLst>
                                    <p:cond delay="75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250"/>
                                        <p:tgtEl>
                                          <p:spTgt spid="54"/>
                                        </p:tgtEl>
                                      </p:cBhvr>
                                    </p:animEffect>
                                  </p:childTnLst>
                                </p:cTn>
                              </p:par>
                              <p:par>
                                <p:cTn id="48" presetID="6" presetClass="emph" presetSubtype="0" accel="100000" autoRev="1" fill="hold" nodeType="withEffect">
                                  <p:stCondLst>
                                    <p:cond delay="0"/>
                                  </p:stCondLst>
                                  <p:childTnLst>
                                    <p:animScale>
                                      <p:cBhvr>
                                        <p:cTn id="49" dur="800" fill="hold"/>
                                        <p:tgtEl>
                                          <p:spTgt spid="54"/>
                                        </p:tgtEl>
                                      </p:cBhvr>
                                      <p:by x="50000" y="50000"/>
                                    </p:animScale>
                                  </p:childTnLst>
                                </p:cTn>
                              </p:par>
                            </p:childTnLst>
                          </p:cTn>
                        </p:par>
                        <p:par>
                          <p:cTn id="50" fill="hold">
                            <p:stCondLst>
                              <p:cond delay="2500"/>
                            </p:stCondLst>
                            <p:childTnLst>
                              <p:par>
                                <p:cTn id="51" presetID="2" presetClass="entr" presetSubtype="2" decel="10000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750" fill="hold"/>
                                        <p:tgtEl>
                                          <p:spTgt spid="5"/>
                                        </p:tgtEl>
                                        <p:attrNameLst>
                                          <p:attrName>ppt_x</p:attrName>
                                        </p:attrNameLst>
                                      </p:cBhvr>
                                      <p:tavLst>
                                        <p:tav tm="0">
                                          <p:val>
                                            <p:strVal val="1+#ppt_w/2"/>
                                          </p:val>
                                        </p:tav>
                                        <p:tav tm="100000">
                                          <p:val>
                                            <p:strVal val="#ppt_x"/>
                                          </p:val>
                                        </p:tav>
                                      </p:tavLst>
                                    </p:anim>
                                    <p:anim calcmode="lin" valueType="num">
                                      <p:cBhvr additive="base">
                                        <p:cTn id="54"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2" y="4821016"/>
            <a:ext cx="12434711" cy="2173509"/>
          </a:xfrm>
          <a:prstGeom prst="rect">
            <a:avLst/>
          </a:prstGeom>
          <a:solidFill>
            <a:schemeClr val="accent2">
              <a:lumMod val="20000"/>
              <a:lumOff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6" name="Oval 5"/>
          <p:cNvSpPr/>
          <p:nvPr/>
        </p:nvSpPr>
        <p:spPr bwMode="auto">
          <a:xfrm>
            <a:off x="350608" y="3853346"/>
            <a:ext cx="2168845" cy="2168845"/>
          </a:xfrm>
          <a:prstGeom prst="ellipse">
            <a:avLst/>
          </a:prstGeom>
          <a:solidFill>
            <a:srgbClr val="409AE1"/>
          </a:solidFill>
          <a:ln w="28575">
            <a:noFill/>
            <a:headEnd type="none" w="med" len="med"/>
            <a:tailEnd type="none" w="med" len="me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7" name="Oval 6"/>
          <p:cNvSpPr/>
          <p:nvPr/>
        </p:nvSpPr>
        <p:spPr bwMode="auto">
          <a:xfrm>
            <a:off x="9917021" y="3853346"/>
            <a:ext cx="2168845" cy="2168845"/>
          </a:xfrm>
          <a:prstGeom prst="ellipse">
            <a:avLst/>
          </a:prstGeom>
          <a:solidFill>
            <a:srgbClr val="409AE1"/>
          </a:solidFill>
          <a:ln w="28575">
            <a:noFill/>
            <a:headEnd type="none" w="med" len="med"/>
            <a:tailEnd type="none" w="med" len="me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8" name="Oval 7"/>
          <p:cNvSpPr/>
          <p:nvPr/>
        </p:nvSpPr>
        <p:spPr bwMode="auto">
          <a:xfrm>
            <a:off x="5133815" y="3853346"/>
            <a:ext cx="2168845" cy="2168845"/>
          </a:xfrm>
          <a:prstGeom prst="ellipse">
            <a:avLst/>
          </a:prstGeom>
          <a:solidFill>
            <a:srgbClr val="409AE1"/>
          </a:solidFill>
          <a:ln w="28575">
            <a:noFill/>
            <a:headEnd type="none" w="med" len="med"/>
            <a:tailEnd type="none" w="med" len="me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9" name="Oval 8"/>
          <p:cNvSpPr/>
          <p:nvPr/>
        </p:nvSpPr>
        <p:spPr bwMode="auto">
          <a:xfrm>
            <a:off x="7525418" y="3853346"/>
            <a:ext cx="2168845" cy="2168845"/>
          </a:xfrm>
          <a:prstGeom prst="ellipse">
            <a:avLst/>
          </a:prstGeom>
          <a:solidFill>
            <a:srgbClr val="409AE1"/>
          </a:solidFill>
          <a:ln w="28575">
            <a:noFill/>
            <a:headEnd type="none" w="med" len="med"/>
            <a:tailEnd type="none" w="med" len="me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15" name="Oval 14"/>
          <p:cNvSpPr/>
          <p:nvPr/>
        </p:nvSpPr>
        <p:spPr bwMode="auto">
          <a:xfrm>
            <a:off x="2742211" y="3853346"/>
            <a:ext cx="2168845" cy="2168845"/>
          </a:xfrm>
          <a:prstGeom prst="ellipse">
            <a:avLst/>
          </a:prstGeom>
          <a:solidFill>
            <a:srgbClr val="409AE1"/>
          </a:solidFill>
          <a:ln w="28575">
            <a:noFill/>
            <a:headEnd type="none" w="med" len="med"/>
            <a:tailEnd type="none" w="med" len="med"/>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3" name="Title 2"/>
          <p:cNvSpPr>
            <a:spLocks noGrp="1"/>
          </p:cNvSpPr>
          <p:nvPr>
            <p:ph type="title"/>
          </p:nvPr>
        </p:nvSpPr>
        <p:spPr/>
        <p:txBody>
          <a:bodyPr/>
          <a:lstStyle/>
          <a:p>
            <a:r>
              <a:rPr lang="en-US" dirty="0"/>
              <a:t> Access your app portfolio, stay secure, be efficient</a:t>
            </a:r>
          </a:p>
        </p:txBody>
      </p:sp>
      <p:sp>
        <p:nvSpPr>
          <p:cNvPr id="4" name="Rectangle 3"/>
          <p:cNvSpPr/>
          <p:nvPr/>
        </p:nvSpPr>
        <p:spPr>
          <a:xfrm>
            <a:off x="512757" y="2955414"/>
            <a:ext cx="1788447" cy="670445"/>
          </a:xfrm>
          <a:prstGeom prst="rect">
            <a:avLst/>
          </a:prstGeom>
        </p:spPr>
        <p:txBody>
          <a:bodyPr wrap="square">
            <a:spAutoFit/>
          </a:bodyPr>
          <a:lstStyle/>
          <a:p>
            <a:pPr algn="ctr" defTabSz="951028" fontAlgn="base">
              <a:spcBef>
                <a:spcPct val="0"/>
              </a:spcBef>
              <a:spcAft>
                <a:spcPct val="0"/>
              </a:spcAft>
              <a:defRPr/>
            </a:pPr>
            <a:r>
              <a:rPr lang="en-US" sz="1836" b="1" dirty="0">
                <a:gradFill>
                  <a:gsLst>
                    <a:gs pos="0">
                      <a:srgbClr val="FFFFFF"/>
                    </a:gs>
                    <a:gs pos="100000">
                      <a:srgbClr val="FFFFFF"/>
                    </a:gs>
                  </a:gsLst>
                  <a:lin ang="5400000" scaled="0"/>
                </a:gradFill>
                <a:latin typeface="Segoe UI"/>
              </a:rPr>
              <a:t>Single sign-on </a:t>
            </a:r>
            <a:r>
              <a:rPr lang="en-US" sz="1836" dirty="0">
                <a:gradFill>
                  <a:gsLst>
                    <a:gs pos="0">
                      <a:srgbClr val="FFFFFF"/>
                    </a:gs>
                    <a:gs pos="100000">
                      <a:srgbClr val="FFFFFF"/>
                    </a:gs>
                  </a:gsLst>
                  <a:lin ang="5400000" scaled="0"/>
                </a:gradFill>
                <a:latin typeface="Segoe UI"/>
              </a:rPr>
              <a:t>to all apps</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3356518" y="4366033"/>
            <a:ext cx="969837" cy="969837"/>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42858" y="3165889"/>
            <a:ext cx="897446" cy="897446"/>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573023" y="4366032"/>
            <a:ext cx="1051710" cy="1051710"/>
          </a:xfrm>
          <a:prstGeom prst="rect">
            <a:avLst/>
          </a:prstGeom>
        </p:spPr>
      </p:pic>
      <p:sp>
        <p:nvSpPr>
          <p:cNvPr id="16" name="Rectangle 15"/>
          <p:cNvSpPr/>
          <p:nvPr/>
        </p:nvSpPr>
        <p:spPr>
          <a:xfrm>
            <a:off x="2807257" y="2955414"/>
            <a:ext cx="2054905" cy="657359"/>
          </a:xfrm>
          <a:prstGeom prst="rect">
            <a:avLst/>
          </a:prstGeom>
        </p:spPr>
        <p:txBody>
          <a:bodyPr wrap="square">
            <a:spAutoFit/>
          </a:bodyPr>
          <a:lstStyle/>
          <a:p>
            <a:pPr algn="ctr" defTabSz="951028" fontAlgn="base">
              <a:spcBef>
                <a:spcPct val="0"/>
              </a:spcBef>
              <a:spcAft>
                <a:spcPct val="0"/>
              </a:spcAft>
              <a:defRPr/>
            </a:pPr>
            <a:r>
              <a:rPr lang="en-US" sz="1836" b="1" dirty="0">
                <a:gradFill>
                  <a:gsLst>
                    <a:gs pos="0">
                      <a:srgbClr val="FFFFFF"/>
                    </a:gs>
                    <a:gs pos="100000">
                      <a:srgbClr val="FFFFFF"/>
                    </a:gs>
                  </a:gsLst>
                  <a:lin ang="5400000" scaled="0"/>
                </a:gradFill>
                <a:latin typeface="Segoe UI"/>
              </a:rPr>
              <a:t>More granular </a:t>
            </a:r>
            <a:r>
              <a:rPr lang="en-US" sz="1836" dirty="0">
                <a:gradFill>
                  <a:gsLst>
                    <a:gs pos="0">
                      <a:srgbClr val="FFFFFF"/>
                    </a:gs>
                    <a:gs pos="100000">
                      <a:srgbClr val="FFFFFF"/>
                    </a:gs>
                  </a:gsLst>
                  <a:lin ang="5400000" scaled="0"/>
                </a:gradFill>
                <a:latin typeface="Segoe UI"/>
              </a:rPr>
              <a:t>conditional access </a:t>
            </a:r>
          </a:p>
        </p:txBody>
      </p:sp>
      <p:sp>
        <p:nvSpPr>
          <p:cNvPr id="17" name="Rectangle 16"/>
          <p:cNvSpPr/>
          <p:nvPr/>
        </p:nvSpPr>
        <p:spPr>
          <a:xfrm>
            <a:off x="5368215" y="2955414"/>
            <a:ext cx="1788447" cy="657359"/>
          </a:xfrm>
          <a:prstGeom prst="rect">
            <a:avLst/>
          </a:prstGeom>
        </p:spPr>
        <p:txBody>
          <a:bodyPr wrap="square">
            <a:spAutoFit/>
          </a:bodyPr>
          <a:lstStyle/>
          <a:p>
            <a:pPr algn="ctr" defTabSz="951028" fontAlgn="base">
              <a:spcBef>
                <a:spcPct val="0"/>
              </a:spcBef>
              <a:spcAft>
                <a:spcPct val="0"/>
              </a:spcAft>
              <a:defRPr/>
            </a:pPr>
            <a:r>
              <a:rPr lang="en-US" sz="1836" b="1" dirty="0">
                <a:gradFill>
                  <a:gsLst>
                    <a:gs pos="0">
                      <a:srgbClr val="FFFFFF"/>
                    </a:gs>
                    <a:gs pos="100000">
                      <a:srgbClr val="FFFFFF"/>
                    </a:gs>
                  </a:gsLst>
                  <a:lin ang="5400000" scaled="0"/>
                </a:gradFill>
                <a:latin typeface="Segoe UI"/>
              </a:rPr>
              <a:t>Monitor and </a:t>
            </a:r>
            <a:r>
              <a:rPr lang="en-US" sz="1836" dirty="0">
                <a:gradFill>
                  <a:gsLst>
                    <a:gs pos="0">
                      <a:srgbClr val="FFFFFF"/>
                    </a:gs>
                    <a:gs pos="100000">
                      <a:srgbClr val="FFFFFF"/>
                    </a:gs>
                  </a:gsLst>
                  <a:lin ang="5400000" scaled="0"/>
                </a:gradFill>
                <a:latin typeface="Segoe UI"/>
              </a:rPr>
              <a:t>protect identity </a:t>
            </a:r>
          </a:p>
        </p:txBody>
      </p:sp>
      <p:sp>
        <p:nvSpPr>
          <p:cNvPr id="18" name="Rectangle 17"/>
          <p:cNvSpPr/>
          <p:nvPr/>
        </p:nvSpPr>
        <p:spPr>
          <a:xfrm>
            <a:off x="7355848" y="2672900"/>
            <a:ext cx="2507984" cy="939873"/>
          </a:xfrm>
          <a:prstGeom prst="rect">
            <a:avLst/>
          </a:prstGeom>
        </p:spPr>
        <p:txBody>
          <a:bodyPr wrap="square">
            <a:spAutoFit/>
          </a:bodyPr>
          <a:lstStyle/>
          <a:p>
            <a:pPr algn="ctr" defTabSz="951028" fontAlgn="base">
              <a:spcBef>
                <a:spcPct val="0"/>
              </a:spcBef>
              <a:spcAft>
                <a:spcPct val="0"/>
              </a:spcAft>
              <a:defRPr/>
            </a:pPr>
            <a:r>
              <a:rPr lang="en-US" sz="1836" b="1" dirty="0">
                <a:gradFill>
                  <a:gsLst>
                    <a:gs pos="0">
                      <a:srgbClr val="FFFFFF"/>
                    </a:gs>
                    <a:gs pos="100000">
                      <a:srgbClr val="FFFFFF"/>
                    </a:gs>
                  </a:gsLst>
                  <a:lin ang="5400000" scaled="0"/>
                </a:gradFill>
                <a:latin typeface="Segoe UI"/>
              </a:rPr>
              <a:t>Greater transparency </a:t>
            </a:r>
            <a:r>
              <a:rPr lang="en-US" sz="1836" dirty="0">
                <a:gradFill>
                  <a:gsLst>
                    <a:gs pos="0">
                      <a:srgbClr val="FFFFFF"/>
                    </a:gs>
                    <a:gs pos="100000">
                      <a:srgbClr val="FFFFFF"/>
                    </a:gs>
                  </a:gsLst>
                  <a:lin ang="5400000" scaled="0"/>
                </a:gradFill>
                <a:latin typeface="Segoe UI"/>
              </a:rPr>
              <a:t>with on-demand admin access</a:t>
            </a:r>
          </a:p>
        </p:txBody>
      </p:sp>
      <p:sp>
        <p:nvSpPr>
          <p:cNvPr id="19" name="Rectangle 18"/>
          <p:cNvSpPr/>
          <p:nvPr/>
        </p:nvSpPr>
        <p:spPr>
          <a:xfrm>
            <a:off x="10105246" y="2672901"/>
            <a:ext cx="1782627" cy="958583"/>
          </a:xfrm>
          <a:prstGeom prst="rect">
            <a:avLst/>
          </a:prstGeom>
        </p:spPr>
        <p:txBody>
          <a:bodyPr wrap="square">
            <a:spAutoFit/>
          </a:bodyPr>
          <a:lstStyle/>
          <a:p>
            <a:pPr algn="ctr" defTabSz="951028" fontAlgn="base">
              <a:spcBef>
                <a:spcPct val="0"/>
              </a:spcBef>
              <a:spcAft>
                <a:spcPct val="0"/>
              </a:spcAft>
              <a:defRPr/>
            </a:pPr>
            <a:r>
              <a:rPr lang="en-US" sz="1836" b="1" dirty="0">
                <a:gradFill>
                  <a:gsLst>
                    <a:gs pos="0">
                      <a:srgbClr val="FFFFFF"/>
                    </a:gs>
                    <a:gs pos="100000">
                      <a:srgbClr val="FFFFFF"/>
                    </a:gs>
                  </a:gsLst>
                  <a:lin ang="5400000" scaled="0"/>
                </a:gradFill>
                <a:latin typeface="Segoe UI"/>
              </a:rPr>
              <a:t>Convenient </a:t>
            </a:r>
            <a:r>
              <a:rPr lang="en-US" sz="1836" dirty="0">
                <a:gradFill>
                  <a:gsLst>
                    <a:gs pos="0">
                      <a:srgbClr val="FFFFFF"/>
                    </a:gs>
                    <a:gs pos="100000">
                      <a:srgbClr val="FFFFFF"/>
                    </a:gs>
                  </a:gsLst>
                  <a:lin ang="5400000" scaled="0"/>
                </a:gradFill>
                <a:latin typeface="Segoe UI"/>
              </a:rPr>
              <a:t>self-service capabilities</a:t>
            </a:r>
          </a:p>
        </p:txBody>
      </p:sp>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8054632" y="4366033"/>
            <a:ext cx="1110415" cy="1110415"/>
          </a:xfrm>
          <a:prstGeom prst="rect">
            <a:avLst/>
          </a:prstGeom>
        </p:spPr>
      </p:pic>
      <p:pic>
        <p:nvPicPr>
          <p:cNvPr id="22" name="Picture 21"/>
          <p:cNvPicPr>
            <a:picLocks noChangeAspect="1"/>
          </p:cNvPicPr>
          <p:nvPr/>
        </p:nvPicPr>
        <p:blipFill>
          <a:blip r:embed="rId11" cstate="print">
            <a:biLevel thresh="25000"/>
            <a:extLst>
              <a:ext uri="{28A0092B-C50C-407E-A947-70E740481C1C}">
                <a14:useLocalDpi xmlns:a14="http://schemas.microsoft.com/office/drawing/2010/main" val="0"/>
              </a:ext>
            </a:extLst>
          </a:blip>
          <a:stretch>
            <a:fillRect/>
          </a:stretch>
        </p:blipFill>
        <p:spPr>
          <a:xfrm>
            <a:off x="5793102" y="4466752"/>
            <a:ext cx="850271" cy="850271"/>
          </a:xfrm>
          <a:prstGeom prst="rect">
            <a:avLst/>
          </a:prstGeom>
        </p:spPr>
      </p:pic>
      <p:pic>
        <p:nvPicPr>
          <p:cNvPr id="23" name="Picture 22"/>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180997" y="4398976"/>
            <a:ext cx="844078" cy="844078"/>
          </a:xfrm>
          <a:prstGeom prst="rect">
            <a:avLst/>
          </a:prstGeom>
        </p:spPr>
      </p:pic>
      <p:pic>
        <p:nvPicPr>
          <p:cNvPr id="24" name="Picture 23"/>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84082" y="4366032"/>
            <a:ext cx="918047" cy="918047"/>
          </a:xfrm>
          <a:prstGeom prst="rect">
            <a:avLst/>
          </a:prstGeom>
        </p:spPr>
      </p:pic>
      <p:pic>
        <p:nvPicPr>
          <p:cNvPr id="25" name="Picture 24"/>
          <p:cNvPicPr>
            <a:picLocks noChangeAspect="1"/>
          </p:cNvPicPr>
          <p:nvPr/>
        </p:nvPicPr>
        <p:blipFill>
          <a:blip r:embed="rId16" cstate="print">
            <a:duotone>
              <a:schemeClr val="bg2">
                <a:shade val="45000"/>
                <a:satMod val="135000"/>
              </a:schemeClr>
              <a:prstClr val="white"/>
            </a:duotone>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239161" y="5490042"/>
            <a:ext cx="1064298" cy="1064298"/>
          </a:xfrm>
          <a:prstGeom prst="rect">
            <a:avLst/>
          </a:prstGeom>
        </p:spPr>
      </p:pic>
    </p:spTree>
    <p:extLst>
      <p:ext uri="{BB962C8B-B14F-4D97-AF65-F5344CB8AC3E}">
        <p14:creationId xmlns:p14="http://schemas.microsoft.com/office/powerpoint/2010/main" val="206791114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p:cNvGrpSpPr/>
          <p:nvPr/>
        </p:nvGrpSpPr>
        <p:grpSpPr>
          <a:xfrm>
            <a:off x="11217280" y="265895"/>
            <a:ext cx="338267" cy="380412"/>
            <a:chOff x="3649663" y="677863"/>
            <a:chExt cx="4892675" cy="5502276"/>
          </a:xfrm>
          <a:solidFill>
            <a:schemeClr val="bg1"/>
          </a:solidFill>
        </p:grpSpPr>
        <p:sp>
          <p:nvSpPr>
            <p:cNvPr id="145" name="Freeform 5"/>
            <p:cNvSpPr>
              <a:spLocks/>
            </p:cNvSpPr>
            <p:nvPr/>
          </p:nvSpPr>
          <p:spPr bwMode="auto">
            <a:xfrm>
              <a:off x="3649663" y="677863"/>
              <a:ext cx="4870450" cy="2070100"/>
            </a:xfrm>
            <a:custGeom>
              <a:avLst/>
              <a:gdLst>
                <a:gd name="T0" fmla="*/ 1099 w 1296"/>
                <a:gd name="T1" fmla="*/ 379 h 551"/>
                <a:gd name="T2" fmla="*/ 1099 w 1296"/>
                <a:gd name="T3" fmla="*/ 362 h 551"/>
                <a:gd name="T4" fmla="*/ 737 w 1296"/>
                <a:gd name="T5" fmla="*/ 0 h 551"/>
                <a:gd name="T6" fmla="*/ 435 w 1296"/>
                <a:gd name="T7" fmla="*/ 162 h 551"/>
                <a:gd name="T8" fmla="*/ 331 w 1296"/>
                <a:gd name="T9" fmla="*/ 132 h 551"/>
                <a:gd name="T10" fmla="*/ 129 w 1296"/>
                <a:gd name="T11" fmla="*/ 334 h 551"/>
                <a:gd name="T12" fmla="*/ 129 w 1296"/>
                <a:gd name="T13" fmla="*/ 338 h 551"/>
                <a:gd name="T14" fmla="*/ 0 w 1296"/>
                <a:gd name="T15" fmla="*/ 551 h 551"/>
                <a:gd name="T16" fmla="*/ 1296 w 1296"/>
                <a:gd name="T17" fmla="*/ 551 h 551"/>
                <a:gd name="T18" fmla="*/ 1099 w 1296"/>
                <a:gd name="T19" fmla="*/ 37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6" h="551">
                  <a:moveTo>
                    <a:pt x="1099" y="379"/>
                  </a:moveTo>
                  <a:cubicBezTo>
                    <a:pt x="1099" y="373"/>
                    <a:pt x="1099" y="367"/>
                    <a:pt x="1099" y="362"/>
                  </a:cubicBezTo>
                  <a:cubicBezTo>
                    <a:pt x="1099" y="162"/>
                    <a:pt x="937" y="0"/>
                    <a:pt x="737" y="0"/>
                  </a:cubicBezTo>
                  <a:cubicBezTo>
                    <a:pt x="611" y="0"/>
                    <a:pt x="500" y="64"/>
                    <a:pt x="435" y="162"/>
                  </a:cubicBezTo>
                  <a:cubicBezTo>
                    <a:pt x="405" y="143"/>
                    <a:pt x="369" y="132"/>
                    <a:pt x="331" y="132"/>
                  </a:cubicBezTo>
                  <a:cubicBezTo>
                    <a:pt x="219" y="132"/>
                    <a:pt x="129" y="222"/>
                    <a:pt x="129" y="334"/>
                  </a:cubicBezTo>
                  <a:cubicBezTo>
                    <a:pt x="129" y="335"/>
                    <a:pt x="129" y="336"/>
                    <a:pt x="129" y="338"/>
                  </a:cubicBezTo>
                  <a:cubicBezTo>
                    <a:pt x="57" y="384"/>
                    <a:pt x="7" y="462"/>
                    <a:pt x="0" y="551"/>
                  </a:cubicBezTo>
                  <a:cubicBezTo>
                    <a:pt x="1296" y="551"/>
                    <a:pt x="1296" y="551"/>
                    <a:pt x="1296" y="551"/>
                  </a:cubicBezTo>
                  <a:cubicBezTo>
                    <a:pt x="1270" y="461"/>
                    <a:pt x="1193" y="393"/>
                    <a:pt x="1099" y="3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6" name="Freeform 6"/>
            <p:cNvSpPr>
              <a:spLocks noEditPoints="1"/>
            </p:cNvSpPr>
            <p:nvPr/>
          </p:nvSpPr>
          <p:spPr bwMode="auto">
            <a:xfrm>
              <a:off x="3649663" y="4657726"/>
              <a:ext cx="4892675" cy="1522413"/>
            </a:xfrm>
            <a:custGeom>
              <a:avLst/>
              <a:gdLst>
                <a:gd name="T0" fmla="*/ 1251 w 1302"/>
                <a:gd name="T1" fmla="*/ 0 h 405"/>
                <a:gd name="T2" fmla="*/ 906 w 1302"/>
                <a:gd name="T3" fmla="*/ 0 h 405"/>
                <a:gd name="T4" fmla="*/ 334 w 1302"/>
                <a:gd name="T5" fmla="*/ 0 h 405"/>
                <a:gd name="T6" fmla="*/ 53 w 1302"/>
                <a:gd name="T7" fmla="*/ 0 h 405"/>
                <a:gd name="T8" fmla="*/ 0 w 1302"/>
                <a:gd name="T9" fmla="*/ 52 h 405"/>
                <a:gd name="T10" fmla="*/ 0 w 1302"/>
                <a:gd name="T11" fmla="*/ 354 h 405"/>
                <a:gd name="T12" fmla="*/ 53 w 1302"/>
                <a:gd name="T13" fmla="*/ 405 h 405"/>
                <a:gd name="T14" fmla="*/ 1251 w 1302"/>
                <a:gd name="T15" fmla="*/ 405 h 405"/>
                <a:gd name="T16" fmla="*/ 1302 w 1302"/>
                <a:gd name="T17" fmla="*/ 354 h 405"/>
                <a:gd name="T18" fmla="*/ 1302 w 1302"/>
                <a:gd name="T19" fmla="*/ 52 h 405"/>
                <a:gd name="T20" fmla="*/ 1251 w 1302"/>
                <a:gd name="T21" fmla="*/ 0 h 405"/>
                <a:gd name="T22" fmla="*/ 124 w 1302"/>
                <a:gd name="T23" fmla="*/ 333 h 405"/>
                <a:gd name="T24" fmla="*/ 101 w 1302"/>
                <a:gd name="T25" fmla="*/ 357 h 405"/>
                <a:gd name="T26" fmla="*/ 78 w 1302"/>
                <a:gd name="T27" fmla="*/ 333 h 405"/>
                <a:gd name="T28" fmla="*/ 78 w 1302"/>
                <a:gd name="T29" fmla="*/ 71 h 405"/>
                <a:gd name="T30" fmla="*/ 101 w 1302"/>
                <a:gd name="T31" fmla="*/ 48 h 405"/>
                <a:gd name="T32" fmla="*/ 124 w 1302"/>
                <a:gd name="T33" fmla="*/ 71 h 405"/>
                <a:gd name="T34" fmla="*/ 124 w 1302"/>
                <a:gd name="T35" fmla="*/ 333 h 405"/>
                <a:gd name="T36" fmla="*/ 223 w 1302"/>
                <a:gd name="T37" fmla="*/ 333 h 405"/>
                <a:gd name="T38" fmla="*/ 199 w 1302"/>
                <a:gd name="T39" fmla="*/ 357 h 405"/>
                <a:gd name="T40" fmla="*/ 176 w 1302"/>
                <a:gd name="T41" fmla="*/ 333 h 405"/>
                <a:gd name="T42" fmla="*/ 176 w 1302"/>
                <a:gd name="T43" fmla="*/ 71 h 405"/>
                <a:gd name="T44" fmla="*/ 199 w 1302"/>
                <a:gd name="T45" fmla="*/ 48 h 405"/>
                <a:gd name="T46" fmla="*/ 223 w 1302"/>
                <a:gd name="T47" fmla="*/ 71 h 405"/>
                <a:gd name="T48" fmla="*/ 223 w 1302"/>
                <a:gd name="T49" fmla="*/ 333 h 405"/>
                <a:gd name="T50" fmla="*/ 324 w 1302"/>
                <a:gd name="T51" fmla="*/ 333 h 405"/>
                <a:gd name="T52" fmla="*/ 301 w 1302"/>
                <a:gd name="T53" fmla="*/ 357 h 405"/>
                <a:gd name="T54" fmla="*/ 277 w 1302"/>
                <a:gd name="T55" fmla="*/ 333 h 405"/>
                <a:gd name="T56" fmla="*/ 277 w 1302"/>
                <a:gd name="T57" fmla="*/ 71 h 405"/>
                <a:gd name="T58" fmla="*/ 301 w 1302"/>
                <a:gd name="T59" fmla="*/ 48 h 405"/>
                <a:gd name="T60" fmla="*/ 324 w 1302"/>
                <a:gd name="T61" fmla="*/ 71 h 405"/>
                <a:gd name="T62" fmla="*/ 324 w 1302"/>
                <a:gd name="T63" fmla="*/ 333 h 405"/>
                <a:gd name="T64" fmla="*/ 1144 w 1302"/>
                <a:gd name="T65" fmla="*/ 248 h 405"/>
                <a:gd name="T66" fmla="*/ 1099 w 1302"/>
                <a:gd name="T67" fmla="*/ 201 h 405"/>
                <a:gd name="T68" fmla="*/ 1144 w 1302"/>
                <a:gd name="T69" fmla="*/ 157 h 405"/>
                <a:gd name="T70" fmla="*/ 1191 w 1302"/>
                <a:gd name="T71" fmla="*/ 201 h 405"/>
                <a:gd name="T72" fmla="*/ 1144 w 1302"/>
                <a:gd name="T73" fmla="*/ 24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2" h="405">
                  <a:moveTo>
                    <a:pt x="1251" y="0"/>
                  </a:moveTo>
                  <a:cubicBezTo>
                    <a:pt x="906" y="0"/>
                    <a:pt x="906" y="0"/>
                    <a:pt x="906" y="0"/>
                  </a:cubicBezTo>
                  <a:cubicBezTo>
                    <a:pt x="334" y="0"/>
                    <a:pt x="334" y="0"/>
                    <a:pt x="334" y="0"/>
                  </a:cubicBezTo>
                  <a:cubicBezTo>
                    <a:pt x="53" y="0"/>
                    <a:pt x="53" y="0"/>
                    <a:pt x="53" y="0"/>
                  </a:cubicBezTo>
                  <a:cubicBezTo>
                    <a:pt x="23" y="0"/>
                    <a:pt x="0" y="23"/>
                    <a:pt x="0" y="52"/>
                  </a:cubicBezTo>
                  <a:cubicBezTo>
                    <a:pt x="0" y="354"/>
                    <a:pt x="0" y="354"/>
                    <a:pt x="0" y="354"/>
                  </a:cubicBezTo>
                  <a:cubicBezTo>
                    <a:pt x="0" y="381"/>
                    <a:pt x="23" y="405"/>
                    <a:pt x="53" y="405"/>
                  </a:cubicBezTo>
                  <a:cubicBezTo>
                    <a:pt x="1251" y="405"/>
                    <a:pt x="1251" y="405"/>
                    <a:pt x="1251" y="405"/>
                  </a:cubicBezTo>
                  <a:cubicBezTo>
                    <a:pt x="1281" y="405"/>
                    <a:pt x="1302" y="381"/>
                    <a:pt x="1302" y="354"/>
                  </a:cubicBezTo>
                  <a:cubicBezTo>
                    <a:pt x="1302" y="52"/>
                    <a:pt x="1302" y="52"/>
                    <a:pt x="1302" y="52"/>
                  </a:cubicBezTo>
                  <a:cubicBezTo>
                    <a:pt x="1302" y="23"/>
                    <a:pt x="1281" y="0"/>
                    <a:pt x="1251" y="0"/>
                  </a:cubicBezTo>
                  <a:close/>
                  <a:moveTo>
                    <a:pt x="124" y="333"/>
                  </a:moveTo>
                  <a:cubicBezTo>
                    <a:pt x="124" y="346"/>
                    <a:pt x="114" y="357"/>
                    <a:pt x="101" y="357"/>
                  </a:cubicBezTo>
                  <a:cubicBezTo>
                    <a:pt x="88" y="357"/>
                    <a:pt x="78" y="346"/>
                    <a:pt x="78" y="333"/>
                  </a:cubicBezTo>
                  <a:cubicBezTo>
                    <a:pt x="78" y="71"/>
                    <a:pt x="78" y="71"/>
                    <a:pt x="78" y="71"/>
                  </a:cubicBezTo>
                  <a:cubicBezTo>
                    <a:pt x="78" y="58"/>
                    <a:pt x="88" y="48"/>
                    <a:pt x="101" y="48"/>
                  </a:cubicBezTo>
                  <a:cubicBezTo>
                    <a:pt x="114" y="48"/>
                    <a:pt x="124" y="58"/>
                    <a:pt x="124" y="71"/>
                  </a:cubicBezTo>
                  <a:lnTo>
                    <a:pt x="124" y="333"/>
                  </a:lnTo>
                  <a:close/>
                  <a:moveTo>
                    <a:pt x="223" y="333"/>
                  </a:moveTo>
                  <a:cubicBezTo>
                    <a:pt x="223" y="346"/>
                    <a:pt x="212" y="357"/>
                    <a:pt x="199" y="357"/>
                  </a:cubicBezTo>
                  <a:cubicBezTo>
                    <a:pt x="186" y="357"/>
                    <a:pt x="176" y="346"/>
                    <a:pt x="176" y="333"/>
                  </a:cubicBezTo>
                  <a:cubicBezTo>
                    <a:pt x="176" y="71"/>
                    <a:pt x="176" y="71"/>
                    <a:pt x="176" y="71"/>
                  </a:cubicBezTo>
                  <a:cubicBezTo>
                    <a:pt x="176" y="58"/>
                    <a:pt x="186" y="48"/>
                    <a:pt x="199" y="48"/>
                  </a:cubicBezTo>
                  <a:cubicBezTo>
                    <a:pt x="212" y="48"/>
                    <a:pt x="223" y="58"/>
                    <a:pt x="223" y="71"/>
                  </a:cubicBezTo>
                  <a:lnTo>
                    <a:pt x="223" y="333"/>
                  </a:lnTo>
                  <a:close/>
                  <a:moveTo>
                    <a:pt x="324" y="333"/>
                  </a:moveTo>
                  <a:cubicBezTo>
                    <a:pt x="324" y="346"/>
                    <a:pt x="314" y="357"/>
                    <a:pt x="301" y="357"/>
                  </a:cubicBezTo>
                  <a:cubicBezTo>
                    <a:pt x="288" y="357"/>
                    <a:pt x="277" y="346"/>
                    <a:pt x="277" y="333"/>
                  </a:cubicBezTo>
                  <a:cubicBezTo>
                    <a:pt x="277" y="71"/>
                    <a:pt x="277" y="71"/>
                    <a:pt x="277" y="71"/>
                  </a:cubicBezTo>
                  <a:cubicBezTo>
                    <a:pt x="277" y="58"/>
                    <a:pt x="288" y="48"/>
                    <a:pt x="301" y="48"/>
                  </a:cubicBezTo>
                  <a:cubicBezTo>
                    <a:pt x="314" y="48"/>
                    <a:pt x="324" y="58"/>
                    <a:pt x="324" y="71"/>
                  </a:cubicBezTo>
                  <a:lnTo>
                    <a:pt x="324" y="333"/>
                  </a:lnTo>
                  <a:close/>
                  <a:moveTo>
                    <a:pt x="1144" y="248"/>
                  </a:moveTo>
                  <a:cubicBezTo>
                    <a:pt x="1119" y="248"/>
                    <a:pt x="1099" y="226"/>
                    <a:pt x="1099" y="201"/>
                  </a:cubicBezTo>
                  <a:cubicBezTo>
                    <a:pt x="1099" y="176"/>
                    <a:pt x="1119" y="157"/>
                    <a:pt x="1144" y="157"/>
                  </a:cubicBezTo>
                  <a:cubicBezTo>
                    <a:pt x="1170" y="157"/>
                    <a:pt x="1191" y="176"/>
                    <a:pt x="1191" y="201"/>
                  </a:cubicBezTo>
                  <a:cubicBezTo>
                    <a:pt x="1191" y="226"/>
                    <a:pt x="1170" y="248"/>
                    <a:pt x="1144"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8" name="Freeform 7"/>
            <p:cNvSpPr>
              <a:spLocks noEditPoints="1"/>
            </p:cNvSpPr>
            <p:nvPr/>
          </p:nvSpPr>
          <p:spPr bwMode="auto">
            <a:xfrm>
              <a:off x="3649663" y="2944813"/>
              <a:ext cx="4892675" cy="1520825"/>
            </a:xfrm>
            <a:custGeom>
              <a:avLst/>
              <a:gdLst>
                <a:gd name="T0" fmla="*/ 1251 w 1302"/>
                <a:gd name="T1" fmla="*/ 0 h 405"/>
                <a:gd name="T2" fmla="*/ 906 w 1302"/>
                <a:gd name="T3" fmla="*/ 0 h 405"/>
                <a:gd name="T4" fmla="*/ 334 w 1302"/>
                <a:gd name="T5" fmla="*/ 0 h 405"/>
                <a:gd name="T6" fmla="*/ 53 w 1302"/>
                <a:gd name="T7" fmla="*/ 0 h 405"/>
                <a:gd name="T8" fmla="*/ 0 w 1302"/>
                <a:gd name="T9" fmla="*/ 52 h 405"/>
                <a:gd name="T10" fmla="*/ 0 w 1302"/>
                <a:gd name="T11" fmla="*/ 355 h 405"/>
                <a:gd name="T12" fmla="*/ 53 w 1302"/>
                <a:gd name="T13" fmla="*/ 405 h 405"/>
                <a:gd name="T14" fmla="*/ 1251 w 1302"/>
                <a:gd name="T15" fmla="*/ 405 h 405"/>
                <a:gd name="T16" fmla="*/ 1302 w 1302"/>
                <a:gd name="T17" fmla="*/ 355 h 405"/>
                <a:gd name="T18" fmla="*/ 1302 w 1302"/>
                <a:gd name="T19" fmla="*/ 52 h 405"/>
                <a:gd name="T20" fmla="*/ 1251 w 1302"/>
                <a:gd name="T21" fmla="*/ 0 h 405"/>
                <a:gd name="T22" fmla="*/ 123 w 1302"/>
                <a:gd name="T23" fmla="*/ 334 h 405"/>
                <a:gd name="T24" fmla="*/ 100 w 1302"/>
                <a:gd name="T25" fmla="*/ 357 h 405"/>
                <a:gd name="T26" fmla="*/ 76 w 1302"/>
                <a:gd name="T27" fmla="*/ 334 h 405"/>
                <a:gd name="T28" fmla="*/ 76 w 1302"/>
                <a:gd name="T29" fmla="*/ 72 h 405"/>
                <a:gd name="T30" fmla="*/ 100 w 1302"/>
                <a:gd name="T31" fmla="*/ 48 h 405"/>
                <a:gd name="T32" fmla="*/ 123 w 1302"/>
                <a:gd name="T33" fmla="*/ 72 h 405"/>
                <a:gd name="T34" fmla="*/ 123 w 1302"/>
                <a:gd name="T35" fmla="*/ 334 h 405"/>
                <a:gd name="T36" fmla="*/ 221 w 1302"/>
                <a:gd name="T37" fmla="*/ 334 h 405"/>
                <a:gd name="T38" fmla="*/ 198 w 1302"/>
                <a:gd name="T39" fmla="*/ 357 h 405"/>
                <a:gd name="T40" fmla="*/ 174 w 1302"/>
                <a:gd name="T41" fmla="*/ 334 h 405"/>
                <a:gd name="T42" fmla="*/ 174 w 1302"/>
                <a:gd name="T43" fmla="*/ 72 h 405"/>
                <a:gd name="T44" fmla="*/ 198 w 1302"/>
                <a:gd name="T45" fmla="*/ 48 h 405"/>
                <a:gd name="T46" fmla="*/ 221 w 1302"/>
                <a:gd name="T47" fmla="*/ 72 h 405"/>
                <a:gd name="T48" fmla="*/ 221 w 1302"/>
                <a:gd name="T49" fmla="*/ 334 h 405"/>
                <a:gd name="T50" fmla="*/ 322 w 1302"/>
                <a:gd name="T51" fmla="*/ 334 h 405"/>
                <a:gd name="T52" fmla="*/ 299 w 1302"/>
                <a:gd name="T53" fmla="*/ 357 h 405"/>
                <a:gd name="T54" fmla="*/ 276 w 1302"/>
                <a:gd name="T55" fmla="*/ 334 h 405"/>
                <a:gd name="T56" fmla="*/ 276 w 1302"/>
                <a:gd name="T57" fmla="*/ 72 h 405"/>
                <a:gd name="T58" fmla="*/ 299 w 1302"/>
                <a:gd name="T59" fmla="*/ 48 h 405"/>
                <a:gd name="T60" fmla="*/ 322 w 1302"/>
                <a:gd name="T61" fmla="*/ 72 h 405"/>
                <a:gd name="T62" fmla="*/ 322 w 1302"/>
                <a:gd name="T63" fmla="*/ 334 h 405"/>
                <a:gd name="T64" fmla="*/ 1144 w 1302"/>
                <a:gd name="T65" fmla="*/ 248 h 405"/>
                <a:gd name="T66" fmla="*/ 1099 w 1302"/>
                <a:gd name="T67" fmla="*/ 202 h 405"/>
                <a:gd name="T68" fmla="*/ 1144 w 1302"/>
                <a:gd name="T69" fmla="*/ 157 h 405"/>
                <a:gd name="T70" fmla="*/ 1191 w 1302"/>
                <a:gd name="T71" fmla="*/ 202 h 405"/>
                <a:gd name="T72" fmla="*/ 1144 w 1302"/>
                <a:gd name="T73" fmla="*/ 24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2" h="405">
                  <a:moveTo>
                    <a:pt x="1251" y="0"/>
                  </a:moveTo>
                  <a:cubicBezTo>
                    <a:pt x="906" y="0"/>
                    <a:pt x="906" y="0"/>
                    <a:pt x="906" y="0"/>
                  </a:cubicBezTo>
                  <a:cubicBezTo>
                    <a:pt x="334" y="0"/>
                    <a:pt x="334" y="0"/>
                    <a:pt x="334" y="0"/>
                  </a:cubicBezTo>
                  <a:cubicBezTo>
                    <a:pt x="53" y="0"/>
                    <a:pt x="53" y="0"/>
                    <a:pt x="53" y="0"/>
                  </a:cubicBezTo>
                  <a:cubicBezTo>
                    <a:pt x="23" y="0"/>
                    <a:pt x="0" y="23"/>
                    <a:pt x="0" y="52"/>
                  </a:cubicBezTo>
                  <a:cubicBezTo>
                    <a:pt x="0" y="355"/>
                    <a:pt x="0" y="355"/>
                    <a:pt x="0" y="355"/>
                  </a:cubicBezTo>
                  <a:cubicBezTo>
                    <a:pt x="0" y="382"/>
                    <a:pt x="23" y="405"/>
                    <a:pt x="53" y="405"/>
                  </a:cubicBezTo>
                  <a:cubicBezTo>
                    <a:pt x="1251" y="405"/>
                    <a:pt x="1251" y="405"/>
                    <a:pt x="1251" y="405"/>
                  </a:cubicBezTo>
                  <a:cubicBezTo>
                    <a:pt x="1281" y="405"/>
                    <a:pt x="1302" y="382"/>
                    <a:pt x="1302" y="355"/>
                  </a:cubicBezTo>
                  <a:cubicBezTo>
                    <a:pt x="1302" y="52"/>
                    <a:pt x="1302" y="52"/>
                    <a:pt x="1302" y="52"/>
                  </a:cubicBezTo>
                  <a:cubicBezTo>
                    <a:pt x="1302" y="23"/>
                    <a:pt x="1281" y="0"/>
                    <a:pt x="1251" y="0"/>
                  </a:cubicBezTo>
                  <a:close/>
                  <a:moveTo>
                    <a:pt x="123" y="334"/>
                  </a:moveTo>
                  <a:cubicBezTo>
                    <a:pt x="123" y="347"/>
                    <a:pt x="113" y="357"/>
                    <a:pt x="100" y="357"/>
                  </a:cubicBezTo>
                  <a:cubicBezTo>
                    <a:pt x="86" y="357"/>
                    <a:pt x="76" y="347"/>
                    <a:pt x="76" y="334"/>
                  </a:cubicBezTo>
                  <a:cubicBezTo>
                    <a:pt x="76" y="72"/>
                    <a:pt x="76" y="72"/>
                    <a:pt x="76" y="72"/>
                  </a:cubicBezTo>
                  <a:cubicBezTo>
                    <a:pt x="76" y="58"/>
                    <a:pt x="86" y="48"/>
                    <a:pt x="100" y="48"/>
                  </a:cubicBezTo>
                  <a:cubicBezTo>
                    <a:pt x="113" y="48"/>
                    <a:pt x="123" y="58"/>
                    <a:pt x="123" y="72"/>
                  </a:cubicBezTo>
                  <a:lnTo>
                    <a:pt x="123" y="334"/>
                  </a:lnTo>
                  <a:close/>
                  <a:moveTo>
                    <a:pt x="221" y="334"/>
                  </a:moveTo>
                  <a:cubicBezTo>
                    <a:pt x="221" y="347"/>
                    <a:pt x="211" y="357"/>
                    <a:pt x="198" y="357"/>
                  </a:cubicBezTo>
                  <a:cubicBezTo>
                    <a:pt x="185" y="357"/>
                    <a:pt x="174" y="347"/>
                    <a:pt x="174" y="334"/>
                  </a:cubicBezTo>
                  <a:cubicBezTo>
                    <a:pt x="174" y="72"/>
                    <a:pt x="174" y="72"/>
                    <a:pt x="174" y="72"/>
                  </a:cubicBezTo>
                  <a:cubicBezTo>
                    <a:pt x="174" y="58"/>
                    <a:pt x="185" y="48"/>
                    <a:pt x="198" y="48"/>
                  </a:cubicBezTo>
                  <a:cubicBezTo>
                    <a:pt x="211" y="48"/>
                    <a:pt x="221" y="58"/>
                    <a:pt x="221" y="72"/>
                  </a:cubicBezTo>
                  <a:lnTo>
                    <a:pt x="221" y="334"/>
                  </a:lnTo>
                  <a:close/>
                  <a:moveTo>
                    <a:pt x="322" y="334"/>
                  </a:moveTo>
                  <a:cubicBezTo>
                    <a:pt x="322" y="347"/>
                    <a:pt x="312" y="357"/>
                    <a:pt x="299" y="357"/>
                  </a:cubicBezTo>
                  <a:cubicBezTo>
                    <a:pt x="286" y="357"/>
                    <a:pt x="276" y="347"/>
                    <a:pt x="276" y="334"/>
                  </a:cubicBezTo>
                  <a:cubicBezTo>
                    <a:pt x="276" y="72"/>
                    <a:pt x="276" y="72"/>
                    <a:pt x="276" y="72"/>
                  </a:cubicBezTo>
                  <a:cubicBezTo>
                    <a:pt x="276" y="58"/>
                    <a:pt x="286" y="48"/>
                    <a:pt x="299" y="48"/>
                  </a:cubicBezTo>
                  <a:cubicBezTo>
                    <a:pt x="312" y="48"/>
                    <a:pt x="322" y="58"/>
                    <a:pt x="322" y="72"/>
                  </a:cubicBezTo>
                  <a:lnTo>
                    <a:pt x="322" y="334"/>
                  </a:lnTo>
                  <a:close/>
                  <a:moveTo>
                    <a:pt x="1144" y="248"/>
                  </a:moveTo>
                  <a:cubicBezTo>
                    <a:pt x="1119" y="248"/>
                    <a:pt x="1099" y="227"/>
                    <a:pt x="1099" y="202"/>
                  </a:cubicBezTo>
                  <a:cubicBezTo>
                    <a:pt x="1099" y="176"/>
                    <a:pt x="1119" y="157"/>
                    <a:pt x="1144" y="157"/>
                  </a:cubicBezTo>
                  <a:cubicBezTo>
                    <a:pt x="1170" y="157"/>
                    <a:pt x="1191" y="176"/>
                    <a:pt x="1191" y="202"/>
                  </a:cubicBezTo>
                  <a:cubicBezTo>
                    <a:pt x="1191" y="227"/>
                    <a:pt x="1170" y="248"/>
                    <a:pt x="1144"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sp>
        <p:nvSpPr>
          <p:cNvPr id="15" name="Title 14"/>
          <p:cNvSpPr>
            <a:spLocks noGrp="1"/>
          </p:cNvSpPr>
          <p:nvPr>
            <p:ph type="title"/>
          </p:nvPr>
        </p:nvSpPr>
        <p:spPr/>
        <p:txBody>
          <a:bodyPr/>
          <a:lstStyle/>
          <a:p>
            <a:pPr lvl="0"/>
            <a:r>
              <a:rPr lang="en-US" dirty="0"/>
              <a:t>Conditional access, beyond device state checks</a:t>
            </a:r>
          </a:p>
        </p:txBody>
      </p:sp>
      <p:grpSp>
        <p:nvGrpSpPr>
          <p:cNvPr id="271" name="Group 270"/>
          <p:cNvGrpSpPr/>
          <p:nvPr/>
        </p:nvGrpSpPr>
        <p:grpSpPr>
          <a:xfrm>
            <a:off x="11217280" y="265895"/>
            <a:ext cx="338267" cy="380412"/>
            <a:chOff x="3649663" y="677863"/>
            <a:chExt cx="4892675" cy="5502276"/>
          </a:xfrm>
          <a:solidFill>
            <a:schemeClr val="bg1"/>
          </a:solidFill>
        </p:grpSpPr>
        <p:sp>
          <p:nvSpPr>
            <p:cNvPr id="272" name="Freeform 5"/>
            <p:cNvSpPr>
              <a:spLocks/>
            </p:cNvSpPr>
            <p:nvPr/>
          </p:nvSpPr>
          <p:spPr bwMode="auto">
            <a:xfrm>
              <a:off x="3649663" y="677863"/>
              <a:ext cx="4870450" cy="2070100"/>
            </a:xfrm>
            <a:custGeom>
              <a:avLst/>
              <a:gdLst>
                <a:gd name="T0" fmla="*/ 1099 w 1296"/>
                <a:gd name="T1" fmla="*/ 379 h 551"/>
                <a:gd name="T2" fmla="*/ 1099 w 1296"/>
                <a:gd name="T3" fmla="*/ 362 h 551"/>
                <a:gd name="T4" fmla="*/ 737 w 1296"/>
                <a:gd name="T5" fmla="*/ 0 h 551"/>
                <a:gd name="T6" fmla="*/ 435 w 1296"/>
                <a:gd name="T7" fmla="*/ 162 h 551"/>
                <a:gd name="T8" fmla="*/ 331 w 1296"/>
                <a:gd name="T9" fmla="*/ 132 h 551"/>
                <a:gd name="T10" fmla="*/ 129 w 1296"/>
                <a:gd name="T11" fmla="*/ 334 h 551"/>
                <a:gd name="T12" fmla="*/ 129 w 1296"/>
                <a:gd name="T13" fmla="*/ 338 h 551"/>
                <a:gd name="T14" fmla="*/ 0 w 1296"/>
                <a:gd name="T15" fmla="*/ 551 h 551"/>
                <a:gd name="T16" fmla="*/ 1296 w 1296"/>
                <a:gd name="T17" fmla="*/ 551 h 551"/>
                <a:gd name="T18" fmla="*/ 1099 w 1296"/>
                <a:gd name="T19" fmla="*/ 37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6" h="551">
                  <a:moveTo>
                    <a:pt x="1099" y="379"/>
                  </a:moveTo>
                  <a:cubicBezTo>
                    <a:pt x="1099" y="373"/>
                    <a:pt x="1099" y="367"/>
                    <a:pt x="1099" y="362"/>
                  </a:cubicBezTo>
                  <a:cubicBezTo>
                    <a:pt x="1099" y="162"/>
                    <a:pt x="937" y="0"/>
                    <a:pt x="737" y="0"/>
                  </a:cubicBezTo>
                  <a:cubicBezTo>
                    <a:pt x="611" y="0"/>
                    <a:pt x="500" y="64"/>
                    <a:pt x="435" y="162"/>
                  </a:cubicBezTo>
                  <a:cubicBezTo>
                    <a:pt x="405" y="143"/>
                    <a:pt x="369" y="132"/>
                    <a:pt x="331" y="132"/>
                  </a:cubicBezTo>
                  <a:cubicBezTo>
                    <a:pt x="219" y="132"/>
                    <a:pt x="129" y="222"/>
                    <a:pt x="129" y="334"/>
                  </a:cubicBezTo>
                  <a:cubicBezTo>
                    <a:pt x="129" y="335"/>
                    <a:pt x="129" y="336"/>
                    <a:pt x="129" y="338"/>
                  </a:cubicBezTo>
                  <a:cubicBezTo>
                    <a:pt x="57" y="384"/>
                    <a:pt x="7" y="462"/>
                    <a:pt x="0" y="551"/>
                  </a:cubicBezTo>
                  <a:cubicBezTo>
                    <a:pt x="1296" y="551"/>
                    <a:pt x="1296" y="551"/>
                    <a:pt x="1296" y="551"/>
                  </a:cubicBezTo>
                  <a:cubicBezTo>
                    <a:pt x="1270" y="461"/>
                    <a:pt x="1193" y="393"/>
                    <a:pt x="1099" y="3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273" name="Freeform 6"/>
            <p:cNvSpPr>
              <a:spLocks noEditPoints="1"/>
            </p:cNvSpPr>
            <p:nvPr/>
          </p:nvSpPr>
          <p:spPr bwMode="auto">
            <a:xfrm>
              <a:off x="3649663" y="4657726"/>
              <a:ext cx="4892675" cy="1522413"/>
            </a:xfrm>
            <a:custGeom>
              <a:avLst/>
              <a:gdLst>
                <a:gd name="T0" fmla="*/ 1251 w 1302"/>
                <a:gd name="T1" fmla="*/ 0 h 405"/>
                <a:gd name="T2" fmla="*/ 906 w 1302"/>
                <a:gd name="T3" fmla="*/ 0 h 405"/>
                <a:gd name="T4" fmla="*/ 334 w 1302"/>
                <a:gd name="T5" fmla="*/ 0 h 405"/>
                <a:gd name="T6" fmla="*/ 53 w 1302"/>
                <a:gd name="T7" fmla="*/ 0 h 405"/>
                <a:gd name="T8" fmla="*/ 0 w 1302"/>
                <a:gd name="T9" fmla="*/ 52 h 405"/>
                <a:gd name="T10" fmla="*/ 0 w 1302"/>
                <a:gd name="T11" fmla="*/ 354 h 405"/>
                <a:gd name="T12" fmla="*/ 53 w 1302"/>
                <a:gd name="T13" fmla="*/ 405 h 405"/>
                <a:gd name="T14" fmla="*/ 1251 w 1302"/>
                <a:gd name="T15" fmla="*/ 405 h 405"/>
                <a:gd name="T16" fmla="*/ 1302 w 1302"/>
                <a:gd name="T17" fmla="*/ 354 h 405"/>
                <a:gd name="T18" fmla="*/ 1302 w 1302"/>
                <a:gd name="T19" fmla="*/ 52 h 405"/>
                <a:gd name="T20" fmla="*/ 1251 w 1302"/>
                <a:gd name="T21" fmla="*/ 0 h 405"/>
                <a:gd name="T22" fmla="*/ 124 w 1302"/>
                <a:gd name="T23" fmla="*/ 333 h 405"/>
                <a:gd name="T24" fmla="*/ 101 w 1302"/>
                <a:gd name="T25" fmla="*/ 357 h 405"/>
                <a:gd name="T26" fmla="*/ 78 w 1302"/>
                <a:gd name="T27" fmla="*/ 333 h 405"/>
                <a:gd name="T28" fmla="*/ 78 w 1302"/>
                <a:gd name="T29" fmla="*/ 71 h 405"/>
                <a:gd name="T30" fmla="*/ 101 w 1302"/>
                <a:gd name="T31" fmla="*/ 48 h 405"/>
                <a:gd name="T32" fmla="*/ 124 w 1302"/>
                <a:gd name="T33" fmla="*/ 71 h 405"/>
                <a:gd name="T34" fmla="*/ 124 w 1302"/>
                <a:gd name="T35" fmla="*/ 333 h 405"/>
                <a:gd name="T36" fmla="*/ 223 w 1302"/>
                <a:gd name="T37" fmla="*/ 333 h 405"/>
                <a:gd name="T38" fmla="*/ 199 w 1302"/>
                <a:gd name="T39" fmla="*/ 357 h 405"/>
                <a:gd name="T40" fmla="*/ 176 w 1302"/>
                <a:gd name="T41" fmla="*/ 333 h 405"/>
                <a:gd name="T42" fmla="*/ 176 w 1302"/>
                <a:gd name="T43" fmla="*/ 71 h 405"/>
                <a:gd name="T44" fmla="*/ 199 w 1302"/>
                <a:gd name="T45" fmla="*/ 48 h 405"/>
                <a:gd name="T46" fmla="*/ 223 w 1302"/>
                <a:gd name="T47" fmla="*/ 71 h 405"/>
                <a:gd name="T48" fmla="*/ 223 w 1302"/>
                <a:gd name="T49" fmla="*/ 333 h 405"/>
                <a:gd name="T50" fmla="*/ 324 w 1302"/>
                <a:gd name="T51" fmla="*/ 333 h 405"/>
                <a:gd name="T52" fmla="*/ 301 w 1302"/>
                <a:gd name="T53" fmla="*/ 357 h 405"/>
                <a:gd name="T54" fmla="*/ 277 w 1302"/>
                <a:gd name="T55" fmla="*/ 333 h 405"/>
                <a:gd name="T56" fmla="*/ 277 w 1302"/>
                <a:gd name="T57" fmla="*/ 71 h 405"/>
                <a:gd name="T58" fmla="*/ 301 w 1302"/>
                <a:gd name="T59" fmla="*/ 48 h 405"/>
                <a:gd name="T60" fmla="*/ 324 w 1302"/>
                <a:gd name="T61" fmla="*/ 71 h 405"/>
                <a:gd name="T62" fmla="*/ 324 w 1302"/>
                <a:gd name="T63" fmla="*/ 333 h 405"/>
                <a:gd name="T64" fmla="*/ 1144 w 1302"/>
                <a:gd name="T65" fmla="*/ 248 h 405"/>
                <a:gd name="T66" fmla="*/ 1099 w 1302"/>
                <a:gd name="T67" fmla="*/ 201 h 405"/>
                <a:gd name="T68" fmla="*/ 1144 w 1302"/>
                <a:gd name="T69" fmla="*/ 157 h 405"/>
                <a:gd name="T70" fmla="*/ 1191 w 1302"/>
                <a:gd name="T71" fmla="*/ 201 h 405"/>
                <a:gd name="T72" fmla="*/ 1144 w 1302"/>
                <a:gd name="T73" fmla="*/ 24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2" h="405">
                  <a:moveTo>
                    <a:pt x="1251" y="0"/>
                  </a:moveTo>
                  <a:cubicBezTo>
                    <a:pt x="906" y="0"/>
                    <a:pt x="906" y="0"/>
                    <a:pt x="906" y="0"/>
                  </a:cubicBezTo>
                  <a:cubicBezTo>
                    <a:pt x="334" y="0"/>
                    <a:pt x="334" y="0"/>
                    <a:pt x="334" y="0"/>
                  </a:cubicBezTo>
                  <a:cubicBezTo>
                    <a:pt x="53" y="0"/>
                    <a:pt x="53" y="0"/>
                    <a:pt x="53" y="0"/>
                  </a:cubicBezTo>
                  <a:cubicBezTo>
                    <a:pt x="23" y="0"/>
                    <a:pt x="0" y="23"/>
                    <a:pt x="0" y="52"/>
                  </a:cubicBezTo>
                  <a:cubicBezTo>
                    <a:pt x="0" y="354"/>
                    <a:pt x="0" y="354"/>
                    <a:pt x="0" y="354"/>
                  </a:cubicBezTo>
                  <a:cubicBezTo>
                    <a:pt x="0" y="381"/>
                    <a:pt x="23" y="405"/>
                    <a:pt x="53" y="405"/>
                  </a:cubicBezTo>
                  <a:cubicBezTo>
                    <a:pt x="1251" y="405"/>
                    <a:pt x="1251" y="405"/>
                    <a:pt x="1251" y="405"/>
                  </a:cubicBezTo>
                  <a:cubicBezTo>
                    <a:pt x="1281" y="405"/>
                    <a:pt x="1302" y="381"/>
                    <a:pt x="1302" y="354"/>
                  </a:cubicBezTo>
                  <a:cubicBezTo>
                    <a:pt x="1302" y="52"/>
                    <a:pt x="1302" y="52"/>
                    <a:pt x="1302" y="52"/>
                  </a:cubicBezTo>
                  <a:cubicBezTo>
                    <a:pt x="1302" y="23"/>
                    <a:pt x="1281" y="0"/>
                    <a:pt x="1251" y="0"/>
                  </a:cubicBezTo>
                  <a:close/>
                  <a:moveTo>
                    <a:pt x="124" y="333"/>
                  </a:moveTo>
                  <a:cubicBezTo>
                    <a:pt x="124" y="346"/>
                    <a:pt x="114" y="357"/>
                    <a:pt x="101" y="357"/>
                  </a:cubicBezTo>
                  <a:cubicBezTo>
                    <a:pt x="88" y="357"/>
                    <a:pt x="78" y="346"/>
                    <a:pt x="78" y="333"/>
                  </a:cubicBezTo>
                  <a:cubicBezTo>
                    <a:pt x="78" y="71"/>
                    <a:pt x="78" y="71"/>
                    <a:pt x="78" y="71"/>
                  </a:cubicBezTo>
                  <a:cubicBezTo>
                    <a:pt x="78" y="58"/>
                    <a:pt x="88" y="48"/>
                    <a:pt x="101" y="48"/>
                  </a:cubicBezTo>
                  <a:cubicBezTo>
                    <a:pt x="114" y="48"/>
                    <a:pt x="124" y="58"/>
                    <a:pt x="124" y="71"/>
                  </a:cubicBezTo>
                  <a:lnTo>
                    <a:pt x="124" y="333"/>
                  </a:lnTo>
                  <a:close/>
                  <a:moveTo>
                    <a:pt x="223" y="333"/>
                  </a:moveTo>
                  <a:cubicBezTo>
                    <a:pt x="223" y="346"/>
                    <a:pt x="212" y="357"/>
                    <a:pt x="199" y="357"/>
                  </a:cubicBezTo>
                  <a:cubicBezTo>
                    <a:pt x="186" y="357"/>
                    <a:pt x="176" y="346"/>
                    <a:pt x="176" y="333"/>
                  </a:cubicBezTo>
                  <a:cubicBezTo>
                    <a:pt x="176" y="71"/>
                    <a:pt x="176" y="71"/>
                    <a:pt x="176" y="71"/>
                  </a:cubicBezTo>
                  <a:cubicBezTo>
                    <a:pt x="176" y="58"/>
                    <a:pt x="186" y="48"/>
                    <a:pt x="199" y="48"/>
                  </a:cubicBezTo>
                  <a:cubicBezTo>
                    <a:pt x="212" y="48"/>
                    <a:pt x="223" y="58"/>
                    <a:pt x="223" y="71"/>
                  </a:cubicBezTo>
                  <a:lnTo>
                    <a:pt x="223" y="333"/>
                  </a:lnTo>
                  <a:close/>
                  <a:moveTo>
                    <a:pt x="324" y="333"/>
                  </a:moveTo>
                  <a:cubicBezTo>
                    <a:pt x="324" y="346"/>
                    <a:pt x="314" y="357"/>
                    <a:pt x="301" y="357"/>
                  </a:cubicBezTo>
                  <a:cubicBezTo>
                    <a:pt x="288" y="357"/>
                    <a:pt x="277" y="346"/>
                    <a:pt x="277" y="333"/>
                  </a:cubicBezTo>
                  <a:cubicBezTo>
                    <a:pt x="277" y="71"/>
                    <a:pt x="277" y="71"/>
                    <a:pt x="277" y="71"/>
                  </a:cubicBezTo>
                  <a:cubicBezTo>
                    <a:pt x="277" y="58"/>
                    <a:pt x="288" y="48"/>
                    <a:pt x="301" y="48"/>
                  </a:cubicBezTo>
                  <a:cubicBezTo>
                    <a:pt x="314" y="48"/>
                    <a:pt x="324" y="58"/>
                    <a:pt x="324" y="71"/>
                  </a:cubicBezTo>
                  <a:lnTo>
                    <a:pt x="324" y="333"/>
                  </a:lnTo>
                  <a:close/>
                  <a:moveTo>
                    <a:pt x="1144" y="248"/>
                  </a:moveTo>
                  <a:cubicBezTo>
                    <a:pt x="1119" y="248"/>
                    <a:pt x="1099" y="226"/>
                    <a:pt x="1099" y="201"/>
                  </a:cubicBezTo>
                  <a:cubicBezTo>
                    <a:pt x="1099" y="176"/>
                    <a:pt x="1119" y="157"/>
                    <a:pt x="1144" y="157"/>
                  </a:cubicBezTo>
                  <a:cubicBezTo>
                    <a:pt x="1170" y="157"/>
                    <a:pt x="1191" y="176"/>
                    <a:pt x="1191" y="201"/>
                  </a:cubicBezTo>
                  <a:cubicBezTo>
                    <a:pt x="1191" y="226"/>
                    <a:pt x="1170" y="248"/>
                    <a:pt x="1144"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274" name="Freeform 7"/>
            <p:cNvSpPr>
              <a:spLocks noEditPoints="1"/>
            </p:cNvSpPr>
            <p:nvPr/>
          </p:nvSpPr>
          <p:spPr bwMode="auto">
            <a:xfrm>
              <a:off x="3649663" y="2944813"/>
              <a:ext cx="4892675" cy="1520825"/>
            </a:xfrm>
            <a:custGeom>
              <a:avLst/>
              <a:gdLst>
                <a:gd name="T0" fmla="*/ 1251 w 1302"/>
                <a:gd name="T1" fmla="*/ 0 h 405"/>
                <a:gd name="T2" fmla="*/ 906 w 1302"/>
                <a:gd name="T3" fmla="*/ 0 h 405"/>
                <a:gd name="T4" fmla="*/ 334 w 1302"/>
                <a:gd name="T5" fmla="*/ 0 h 405"/>
                <a:gd name="T6" fmla="*/ 53 w 1302"/>
                <a:gd name="T7" fmla="*/ 0 h 405"/>
                <a:gd name="T8" fmla="*/ 0 w 1302"/>
                <a:gd name="T9" fmla="*/ 52 h 405"/>
                <a:gd name="T10" fmla="*/ 0 w 1302"/>
                <a:gd name="T11" fmla="*/ 355 h 405"/>
                <a:gd name="T12" fmla="*/ 53 w 1302"/>
                <a:gd name="T13" fmla="*/ 405 h 405"/>
                <a:gd name="T14" fmla="*/ 1251 w 1302"/>
                <a:gd name="T15" fmla="*/ 405 h 405"/>
                <a:gd name="T16" fmla="*/ 1302 w 1302"/>
                <a:gd name="T17" fmla="*/ 355 h 405"/>
                <a:gd name="T18" fmla="*/ 1302 w 1302"/>
                <a:gd name="T19" fmla="*/ 52 h 405"/>
                <a:gd name="T20" fmla="*/ 1251 w 1302"/>
                <a:gd name="T21" fmla="*/ 0 h 405"/>
                <a:gd name="T22" fmla="*/ 123 w 1302"/>
                <a:gd name="T23" fmla="*/ 334 h 405"/>
                <a:gd name="T24" fmla="*/ 100 w 1302"/>
                <a:gd name="T25" fmla="*/ 357 h 405"/>
                <a:gd name="T26" fmla="*/ 76 w 1302"/>
                <a:gd name="T27" fmla="*/ 334 h 405"/>
                <a:gd name="T28" fmla="*/ 76 w 1302"/>
                <a:gd name="T29" fmla="*/ 72 h 405"/>
                <a:gd name="T30" fmla="*/ 100 w 1302"/>
                <a:gd name="T31" fmla="*/ 48 h 405"/>
                <a:gd name="T32" fmla="*/ 123 w 1302"/>
                <a:gd name="T33" fmla="*/ 72 h 405"/>
                <a:gd name="T34" fmla="*/ 123 w 1302"/>
                <a:gd name="T35" fmla="*/ 334 h 405"/>
                <a:gd name="T36" fmla="*/ 221 w 1302"/>
                <a:gd name="T37" fmla="*/ 334 h 405"/>
                <a:gd name="T38" fmla="*/ 198 w 1302"/>
                <a:gd name="T39" fmla="*/ 357 h 405"/>
                <a:gd name="T40" fmla="*/ 174 w 1302"/>
                <a:gd name="T41" fmla="*/ 334 h 405"/>
                <a:gd name="T42" fmla="*/ 174 w 1302"/>
                <a:gd name="T43" fmla="*/ 72 h 405"/>
                <a:gd name="T44" fmla="*/ 198 w 1302"/>
                <a:gd name="T45" fmla="*/ 48 h 405"/>
                <a:gd name="T46" fmla="*/ 221 w 1302"/>
                <a:gd name="T47" fmla="*/ 72 h 405"/>
                <a:gd name="T48" fmla="*/ 221 w 1302"/>
                <a:gd name="T49" fmla="*/ 334 h 405"/>
                <a:gd name="T50" fmla="*/ 322 w 1302"/>
                <a:gd name="T51" fmla="*/ 334 h 405"/>
                <a:gd name="T52" fmla="*/ 299 w 1302"/>
                <a:gd name="T53" fmla="*/ 357 h 405"/>
                <a:gd name="T54" fmla="*/ 276 w 1302"/>
                <a:gd name="T55" fmla="*/ 334 h 405"/>
                <a:gd name="T56" fmla="*/ 276 w 1302"/>
                <a:gd name="T57" fmla="*/ 72 h 405"/>
                <a:gd name="T58" fmla="*/ 299 w 1302"/>
                <a:gd name="T59" fmla="*/ 48 h 405"/>
                <a:gd name="T60" fmla="*/ 322 w 1302"/>
                <a:gd name="T61" fmla="*/ 72 h 405"/>
                <a:gd name="T62" fmla="*/ 322 w 1302"/>
                <a:gd name="T63" fmla="*/ 334 h 405"/>
                <a:gd name="T64" fmla="*/ 1144 w 1302"/>
                <a:gd name="T65" fmla="*/ 248 h 405"/>
                <a:gd name="T66" fmla="*/ 1099 w 1302"/>
                <a:gd name="T67" fmla="*/ 202 h 405"/>
                <a:gd name="T68" fmla="*/ 1144 w 1302"/>
                <a:gd name="T69" fmla="*/ 157 h 405"/>
                <a:gd name="T70" fmla="*/ 1191 w 1302"/>
                <a:gd name="T71" fmla="*/ 202 h 405"/>
                <a:gd name="T72" fmla="*/ 1144 w 1302"/>
                <a:gd name="T73" fmla="*/ 24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2" h="405">
                  <a:moveTo>
                    <a:pt x="1251" y="0"/>
                  </a:moveTo>
                  <a:cubicBezTo>
                    <a:pt x="906" y="0"/>
                    <a:pt x="906" y="0"/>
                    <a:pt x="906" y="0"/>
                  </a:cubicBezTo>
                  <a:cubicBezTo>
                    <a:pt x="334" y="0"/>
                    <a:pt x="334" y="0"/>
                    <a:pt x="334" y="0"/>
                  </a:cubicBezTo>
                  <a:cubicBezTo>
                    <a:pt x="53" y="0"/>
                    <a:pt x="53" y="0"/>
                    <a:pt x="53" y="0"/>
                  </a:cubicBezTo>
                  <a:cubicBezTo>
                    <a:pt x="23" y="0"/>
                    <a:pt x="0" y="23"/>
                    <a:pt x="0" y="52"/>
                  </a:cubicBezTo>
                  <a:cubicBezTo>
                    <a:pt x="0" y="355"/>
                    <a:pt x="0" y="355"/>
                    <a:pt x="0" y="355"/>
                  </a:cubicBezTo>
                  <a:cubicBezTo>
                    <a:pt x="0" y="382"/>
                    <a:pt x="23" y="405"/>
                    <a:pt x="53" y="405"/>
                  </a:cubicBezTo>
                  <a:cubicBezTo>
                    <a:pt x="1251" y="405"/>
                    <a:pt x="1251" y="405"/>
                    <a:pt x="1251" y="405"/>
                  </a:cubicBezTo>
                  <a:cubicBezTo>
                    <a:pt x="1281" y="405"/>
                    <a:pt x="1302" y="382"/>
                    <a:pt x="1302" y="355"/>
                  </a:cubicBezTo>
                  <a:cubicBezTo>
                    <a:pt x="1302" y="52"/>
                    <a:pt x="1302" y="52"/>
                    <a:pt x="1302" y="52"/>
                  </a:cubicBezTo>
                  <a:cubicBezTo>
                    <a:pt x="1302" y="23"/>
                    <a:pt x="1281" y="0"/>
                    <a:pt x="1251" y="0"/>
                  </a:cubicBezTo>
                  <a:close/>
                  <a:moveTo>
                    <a:pt x="123" y="334"/>
                  </a:moveTo>
                  <a:cubicBezTo>
                    <a:pt x="123" y="347"/>
                    <a:pt x="113" y="357"/>
                    <a:pt x="100" y="357"/>
                  </a:cubicBezTo>
                  <a:cubicBezTo>
                    <a:pt x="86" y="357"/>
                    <a:pt x="76" y="347"/>
                    <a:pt x="76" y="334"/>
                  </a:cubicBezTo>
                  <a:cubicBezTo>
                    <a:pt x="76" y="72"/>
                    <a:pt x="76" y="72"/>
                    <a:pt x="76" y="72"/>
                  </a:cubicBezTo>
                  <a:cubicBezTo>
                    <a:pt x="76" y="58"/>
                    <a:pt x="86" y="48"/>
                    <a:pt x="100" y="48"/>
                  </a:cubicBezTo>
                  <a:cubicBezTo>
                    <a:pt x="113" y="48"/>
                    <a:pt x="123" y="58"/>
                    <a:pt x="123" y="72"/>
                  </a:cubicBezTo>
                  <a:lnTo>
                    <a:pt x="123" y="334"/>
                  </a:lnTo>
                  <a:close/>
                  <a:moveTo>
                    <a:pt x="221" y="334"/>
                  </a:moveTo>
                  <a:cubicBezTo>
                    <a:pt x="221" y="347"/>
                    <a:pt x="211" y="357"/>
                    <a:pt x="198" y="357"/>
                  </a:cubicBezTo>
                  <a:cubicBezTo>
                    <a:pt x="185" y="357"/>
                    <a:pt x="174" y="347"/>
                    <a:pt x="174" y="334"/>
                  </a:cubicBezTo>
                  <a:cubicBezTo>
                    <a:pt x="174" y="72"/>
                    <a:pt x="174" y="72"/>
                    <a:pt x="174" y="72"/>
                  </a:cubicBezTo>
                  <a:cubicBezTo>
                    <a:pt x="174" y="58"/>
                    <a:pt x="185" y="48"/>
                    <a:pt x="198" y="48"/>
                  </a:cubicBezTo>
                  <a:cubicBezTo>
                    <a:pt x="211" y="48"/>
                    <a:pt x="221" y="58"/>
                    <a:pt x="221" y="72"/>
                  </a:cubicBezTo>
                  <a:lnTo>
                    <a:pt x="221" y="334"/>
                  </a:lnTo>
                  <a:close/>
                  <a:moveTo>
                    <a:pt x="322" y="334"/>
                  </a:moveTo>
                  <a:cubicBezTo>
                    <a:pt x="322" y="347"/>
                    <a:pt x="312" y="357"/>
                    <a:pt x="299" y="357"/>
                  </a:cubicBezTo>
                  <a:cubicBezTo>
                    <a:pt x="286" y="357"/>
                    <a:pt x="276" y="347"/>
                    <a:pt x="276" y="334"/>
                  </a:cubicBezTo>
                  <a:cubicBezTo>
                    <a:pt x="276" y="72"/>
                    <a:pt x="276" y="72"/>
                    <a:pt x="276" y="72"/>
                  </a:cubicBezTo>
                  <a:cubicBezTo>
                    <a:pt x="276" y="58"/>
                    <a:pt x="286" y="48"/>
                    <a:pt x="299" y="48"/>
                  </a:cubicBezTo>
                  <a:cubicBezTo>
                    <a:pt x="312" y="48"/>
                    <a:pt x="322" y="58"/>
                    <a:pt x="322" y="72"/>
                  </a:cubicBezTo>
                  <a:lnTo>
                    <a:pt x="322" y="334"/>
                  </a:lnTo>
                  <a:close/>
                  <a:moveTo>
                    <a:pt x="1144" y="248"/>
                  </a:moveTo>
                  <a:cubicBezTo>
                    <a:pt x="1119" y="248"/>
                    <a:pt x="1099" y="227"/>
                    <a:pt x="1099" y="202"/>
                  </a:cubicBezTo>
                  <a:cubicBezTo>
                    <a:pt x="1099" y="176"/>
                    <a:pt x="1119" y="157"/>
                    <a:pt x="1144" y="157"/>
                  </a:cubicBezTo>
                  <a:cubicBezTo>
                    <a:pt x="1170" y="157"/>
                    <a:pt x="1191" y="176"/>
                    <a:pt x="1191" y="202"/>
                  </a:cubicBezTo>
                  <a:cubicBezTo>
                    <a:pt x="1191" y="227"/>
                    <a:pt x="1170" y="248"/>
                    <a:pt x="1144"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nvGrpSpPr>
          <p:cNvPr id="120" name="Group 119"/>
          <p:cNvGrpSpPr/>
          <p:nvPr/>
        </p:nvGrpSpPr>
        <p:grpSpPr>
          <a:xfrm>
            <a:off x="5150619" y="3093323"/>
            <a:ext cx="2677473" cy="2213881"/>
            <a:chOff x="5181600" y="2650808"/>
            <a:chExt cx="2625212" cy="2170669"/>
          </a:xfrm>
        </p:grpSpPr>
        <p:sp>
          <p:nvSpPr>
            <p:cNvPr id="121" name="TextBox 120"/>
            <p:cNvSpPr txBox="1"/>
            <p:nvPr/>
          </p:nvSpPr>
          <p:spPr>
            <a:xfrm>
              <a:off x="5181600" y="2650808"/>
              <a:ext cx="2625212" cy="2170669"/>
            </a:xfrm>
            <a:prstGeom prst="rect">
              <a:avLst/>
            </a:prstGeom>
            <a:noFill/>
            <a:ln w="19050">
              <a:solidFill>
                <a:schemeClr val="accent2">
                  <a:lumMod val="20000"/>
                  <a:lumOff val="80000"/>
                </a:schemeClr>
              </a:solidFill>
            </a:ln>
          </p:spPr>
          <p:txBody>
            <a:bodyPr wrap="square" lIns="182854" tIns="146283" rIns="182854" bIns="146283" rtlCol="0">
              <a:noAutofit/>
            </a:bodyPr>
            <a:lstStyle/>
            <a:p>
              <a:pPr algn="ctr" defTabSz="932597">
                <a:lnSpc>
                  <a:spcPct val="90000"/>
                </a:lnSpc>
                <a:defRPr/>
              </a:pPr>
              <a:r>
                <a:rPr lang="en-US" sz="2040" dirty="0">
                  <a:solidFill>
                    <a:srgbClr val="FFFFFF"/>
                  </a:solidFill>
                  <a:latin typeface="Segoe UI Light"/>
                </a:rPr>
                <a:t>Conditions</a:t>
              </a:r>
            </a:p>
          </p:txBody>
        </p:sp>
        <p:sp>
          <p:nvSpPr>
            <p:cNvPr id="122" name="Rectangle 121"/>
            <p:cNvSpPr/>
            <p:nvPr/>
          </p:nvSpPr>
          <p:spPr bwMode="auto">
            <a:xfrm>
              <a:off x="5704931" y="3604518"/>
              <a:ext cx="1932663" cy="270795"/>
            </a:xfrm>
            <a:prstGeom prst="rect">
              <a:avLst/>
            </a:prstGeom>
            <a:solidFill>
              <a:schemeClr val="accent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defTabSz="913923" fontAlgn="base">
                <a:lnSpc>
                  <a:spcPct val="90000"/>
                </a:lnSpc>
                <a:spcBef>
                  <a:spcPct val="0"/>
                </a:spcBef>
                <a:spcAft>
                  <a:spcPct val="0"/>
                </a:spcAft>
                <a:defRPr/>
              </a:pPr>
              <a:r>
                <a:rPr lang="en-US" sz="1399" dirty="0">
                  <a:solidFill>
                    <a:srgbClr val="FFFFFF"/>
                  </a:solidFill>
                  <a:latin typeface="Segoe UI"/>
                </a:rPr>
                <a:t>Device state</a:t>
              </a:r>
            </a:p>
          </p:txBody>
        </p:sp>
        <p:sp>
          <p:nvSpPr>
            <p:cNvPr id="123" name="Freeform 11"/>
            <p:cNvSpPr>
              <a:spLocks noEditPoints="1"/>
            </p:cNvSpPr>
            <p:nvPr/>
          </p:nvSpPr>
          <p:spPr bwMode="auto">
            <a:xfrm>
              <a:off x="5320149" y="3618198"/>
              <a:ext cx="268948" cy="268948"/>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sp>
        <p:nvSpPr>
          <p:cNvPr id="124" name="Rectangle 66"/>
          <p:cNvSpPr>
            <a:spLocks noChangeArrowheads="1"/>
          </p:cNvSpPr>
          <p:nvPr/>
        </p:nvSpPr>
        <p:spPr bwMode="auto">
          <a:xfrm>
            <a:off x="8945074" y="3987944"/>
            <a:ext cx="1351689" cy="38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118194" indent="-118194" defTabSz="914224">
              <a:buFont typeface="Arial" panose="020B0604020202020204" pitchFamily="34" charset="0"/>
              <a:buChar char="•"/>
              <a:defRPr/>
            </a:pPr>
            <a:r>
              <a:rPr lang="en-US" altLang="en-US" sz="1199" dirty="0">
                <a:solidFill>
                  <a:srgbClr val="FFFFFF"/>
                </a:solidFill>
                <a:latin typeface="Segoe UI"/>
              </a:rPr>
              <a:t>Allow</a:t>
            </a:r>
          </a:p>
          <a:p>
            <a:pPr marL="118194" indent="-118194" defTabSz="914224">
              <a:buFont typeface="Arial" panose="020B0604020202020204" pitchFamily="34" charset="0"/>
              <a:buChar char="•"/>
              <a:defRPr/>
            </a:pPr>
            <a:r>
              <a:rPr lang="en-US" altLang="en-US" sz="1224" dirty="0">
                <a:solidFill>
                  <a:srgbClr val="FFFFFF"/>
                </a:solidFill>
                <a:latin typeface="Segoe UI"/>
              </a:rPr>
              <a:t>Remediate</a:t>
            </a:r>
            <a:r>
              <a:rPr lang="en-US" altLang="en-US" sz="1199" dirty="0">
                <a:solidFill>
                  <a:srgbClr val="FFFFFF"/>
                </a:solidFill>
                <a:latin typeface="Segoe UI"/>
              </a:rPr>
              <a:t> </a:t>
            </a:r>
            <a:endParaRPr lang="en-US" altLang="en-US" sz="3199" dirty="0">
              <a:solidFill>
                <a:srgbClr val="FFFFFF"/>
              </a:solidFill>
              <a:latin typeface="Segoe UI"/>
            </a:endParaRPr>
          </a:p>
        </p:txBody>
      </p:sp>
      <p:sp>
        <p:nvSpPr>
          <p:cNvPr id="125" name="Rectangle 67"/>
          <p:cNvSpPr>
            <a:spLocks noChangeArrowheads="1"/>
          </p:cNvSpPr>
          <p:nvPr/>
        </p:nvSpPr>
        <p:spPr bwMode="auto">
          <a:xfrm>
            <a:off x="8951076" y="5181398"/>
            <a:ext cx="1163280" cy="37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118194" indent="-118194" defTabSz="914224">
              <a:buFont typeface="Arial" panose="020B0604020202020204" pitchFamily="34" charset="0"/>
              <a:buChar char="•"/>
              <a:defRPr/>
            </a:pPr>
            <a:r>
              <a:rPr lang="en-US" altLang="en-US" sz="1199" dirty="0">
                <a:solidFill>
                  <a:srgbClr val="FFFFFF"/>
                </a:solidFill>
                <a:latin typeface="Segoe UI"/>
              </a:rPr>
              <a:t>Block access</a:t>
            </a:r>
          </a:p>
          <a:p>
            <a:pPr marL="118194" indent="-118194" defTabSz="914224">
              <a:buFont typeface="Arial" panose="020B0604020202020204" pitchFamily="34" charset="0"/>
              <a:buChar char="•"/>
              <a:defRPr/>
            </a:pPr>
            <a:r>
              <a:rPr lang="en-US" altLang="en-US" sz="1199" dirty="0">
                <a:solidFill>
                  <a:srgbClr val="FFFFFF"/>
                </a:solidFill>
                <a:latin typeface="Segoe UI"/>
              </a:rPr>
              <a:t>Wipe device</a:t>
            </a:r>
            <a:endParaRPr lang="en-US" altLang="en-US" sz="3199" dirty="0">
              <a:solidFill>
                <a:srgbClr val="FFFFFF"/>
              </a:solidFill>
              <a:latin typeface="Segoe UI"/>
            </a:endParaRPr>
          </a:p>
        </p:txBody>
      </p:sp>
      <p:sp>
        <p:nvSpPr>
          <p:cNvPr id="126" name="TextBox 125"/>
          <p:cNvSpPr txBox="1"/>
          <p:nvPr/>
        </p:nvSpPr>
        <p:spPr>
          <a:xfrm>
            <a:off x="8297492" y="3108491"/>
            <a:ext cx="1375069" cy="577937"/>
          </a:xfrm>
          <a:prstGeom prst="rect">
            <a:avLst/>
          </a:prstGeom>
          <a:noFill/>
        </p:spPr>
        <p:txBody>
          <a:bodyPr wrap="square" lIns="182854" tIns="146283" rIns="182854" bIns="146283" rtlCol="0">
            <a:spAutoFit/>
          </a:bodyPr>
          <a:lstStyle/>
          <a:p>
            <a:pPr algn="ctr" defTabSz="932597">
              <a:lnSpc>
                <a:spcPct val="90000"/>
              </a:lnSpc>
              <a:defRPr/>
            </a:pPr>
            <a:r>
              <a:rPr lang="en-US" sz="2040" dirty="0">
                <a:solidFill>
                  <a:srgbClr val="FFFFFF"/>
                </a:solidFill>
                <a:latin typeface="Segoe UI Light"/>
              </a:rPr>
              <a:t>Actions</a:t>
            </a:r>
          </a:p>
        </p:txBody>
      </p:sp>
      <p:grpSp>
        <p:nvGrpSpPr>
          <p:cNvPr id="127" name="Group 126"/>
          <p:cNvGrpSpPr/>
          <p:nvPr/>
        </p:nvGrpSpPr>
        <p:grpSpPr>
          <a:xfrm>
            <a:off x="3816897" y="3845354"/>
            <a:ext cx="1253499" cy="357212"/>
            <a:chOff x="4114800" y="3388160"/>
            <a:chExt cx="914400" cy="350240"/>
          </a:xfrm>
        </p:grpSpPr>
        <p:cxnSp>
          <p:nvCxnSpPr>
            <p:cNvPr id="129" name="Straight Connector 128"/>
            <p:cNvCxnSpPr/>
            <p:nvPr/>
          </p:nvCxnSpPr>
          <p:spPr>
            <a:xfrm>
              <a:off x="4114800" y="3388160"/>
              <a:ext cx="914400" cy="0"/>
            </a:xfrm>
            <a:prstGeom prst="line">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114800" y="3738400"/>
              <a:ext cx="914400" cy="0"/>
            </a:xfrm>
            <a:prstGeom prst="line">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7858323" y="4378034"/>
            <a:ext cx="878120" cy="6766"/>
          </a:xfrm>
          <a:prstGeom prst="line">
            <a:avLst/>
          </a:prstGeom>
          <a:ln w="28575" cap="rnd">
            <a:solidFill>
              <a:schemeClr val="accent2">
                <a:lumMod val="20000"/>
                <a:lumOff val="80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flipV="1">
            <a:off x="8698266" y="3890301"/>
            <a:ext cx="552" cy="1399705"/>
          </a:xfrm>
          <a:prstGeom prst="line">
            <a:avLst/>
          </a:prstGeom>
          <a:ln w="28575" cap="rnd">
            <a:solidFill>
              <a:schemeClr val="accent2">
                <a:lumMod val="20000"/>
                <a:lumOff val="80000"/>
              </a:schemeClr>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33" name="Group 132"/>
          <p:cNvGrpSpPr/>
          <p:nvPr/>
        </p:nvGrpSpPr>
        <p:grpSpPr>
          <a:xfrm>
            <a:off x="479934" y="2658813"/>
            <a:ext cx="3390748" cy="2816964"/>
            <a:chOff x="730642" y="2306362"/>
            <a:chExt cx="3797063" cy="3154522"/>
          </a:xfrm>
        </p:grpSpPr>
        <p:sp>
          <p:nvSpPr>
            <p:cNvPr id="134" name="Oval 133"/>
            <p:cNvSpPr/>
            <p:nvPr/>
          </p:nvSpPr>
          <p:spPr bwMode="auto">
            <a:xfrm>
              <a:off x="1302304" y="2552387"/>
              <a:ext cx="2623252" cy="2623252"/>
            </a:xfrm>
            <a:prstGeom prst="ellipse">
              <a:avLst/>
            </a:prstGeom>
            <a:noFill/>
            <a:ln w="28575" cap="rnd">
              <a:solidFill>
                <a:schemeClr val="accent2">
                  <a:lumMod val="20000"/>
                  <a:lumOff val="8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35" name="Rectangle 134"/>
            <p:cNvSpPr/>
            <p:nvPr/>
          </p:nvSpPr>
          <p:spPr bwMode="auto">
            <a:xfrm>
              <a:off x="2490967" y="2365476"/>
              <a:ext cx="316732" cy="494327"/>
            </a:xfrm>
            <a:prstGeom prst="rect">
              <a:avLst/>
            </a:prstGeom>
            <a:solidFill>
              <a:srgbClr val="00418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36" name="Rectangle 135"/>
            <p:cNvSpPr/>
            <p:nvPr/>
          </p:nvSpPr>
          <p:spPr bwMode="auto">
            <a:xfrm>
              <a:off x="3459392" y="3513725"/>
              <a:ext cx="896241" cy="594775"/>
            </a:xfrm>
            <a:prstGeom prst="rect">
              <a:avLst/>
            </a:prstGeom>
            <a:solidFill>
              <a:srgbClr val="00418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37" name="Rectangle 136"/>
            <p:cNvSpPr/>
            <p:nvPr/>
          </p:nvSpPr>
          <p:spPr bwMode="auto">
            <a:xfrm>
              <a:off x="780737" y="3513725"/>
              <a:ext cx="1022973" cy="594775"/>
            </a:xfrm>
            <a:prstGeom prst="rect">
              <a:avLst/>
            </a:prstGeom>
            <a:solidFill>
              <a:srgbClr val="00418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38" name="Rectangle 137"/>
            <p:cNvSpPr/>
            <p:nvPr/>
          </p:nvSpPr>
          <p:spPr bwMode="auto">
            <a:xfrm>
              <a:off x="2327643" y="4962668"/>
              <a:ext cx="739730" cy="498216"/>
            </a:xfrm>
            <a:prstGeom prst="rect">
              <a:avLst/>
            </a:prstGeom>
            <a:solidFill>
              <a:srgbClr val="00418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39" name="Freeform 10"/>
            <p:cNvSpPr>
              <a:spLocks/>
            </p:cNvSpPr>
            <p:nvPr/>
          </p:nvSpPr>
          <p:spPr bwMode="auto">
            <a:xfrm>
              <a:off x="2288587" y="3334935"/>
              <a:ext cx="715582" cy="765848"/>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140" name="TextBox 139"/>
            <p:cNvSpPr txBox="1"/>
            <p:nvPr/>
          </p:nvSpPr>
          <p:spPr>
            <a:xfrm>
              <a:off x="2253746" y="4156111"/>
              <a:ext cx="962779" cy="647191"/>
            </a:xfrm>
            <a:prstGeom prst="rect">
              <a:avLst/>
            </a:prstGeom>
            <a:noFill/>
          </p:spPr>
          <p:txBody>
            <a:bodyPr wrap="none" lIns="182854" tIns="146283" rIns="182854" bIns="146283">
              <a:spAutoFit/>
            </a:bodyPr>
            <a:lstStyle/>
            <a:p>
              <a:pPr defTabSz="932509">
                <a:lnSpc>
                  <a:spcPct val="90000"/>
                </a:lnSpc>
                <a:defRPr/>
              </a:pPr>
              <a:r>
                <a:rPr lang="en-US" sz="2040" dirty="0">
                  <a:solidFill>
                    <a:srgbClr val="FFFFFF"/>
                  </a:solidFill>
                  <a:latin typeface="Segoe UI Light"/>
                </a:rPr>
                <a:t>User</a:t>
              </a:r>
            </a:p>
          </p:txBody>
        </p:sp>
        <p:sp>
          <p:nvSpPr>
            <p:cNvPr id="141" name="Freeform 5"/>
            <p:cNvSpPr>
              <a:spLocks noEditPoints="1"/>
            </p:cNvSpPr>
            <p:nvPr/>
          </p:nvSpPr>
          <p:spPr bwMode="auto">
            <a:xfrm>
              <a:off x="2490967" y="2306362"/>
              <a:ext cx="316732" cy="566426"/>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142" name="Freeform 31"/>
            <p:cNvSpPr>
              <a:spLocks noEditPoints="1"/>
            </p:cNvSpPr>
            <p:nvPr/>
          </p:nvSpPr>
          <p:spPr bwMode="auto">
            <a:xfrm>
              <a:off x="2309402" y="4952639"/>
              <a:ext cx="757970" cy="508244"/>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nvGrpSpPr>
            <p:cNvPr id="143" name="Group 142"/>
            <p:cNvGrpSpPr/>
            <p:nvPr/>
          </p:nvGrpSpPr>
          <p:grpSpPr>
            <a:xfrm>
              <a:off x="3280483" y="3509643"/>
              <a:ext cx="1247222" cy="689498"/>
              <a:chOff x="12292013" y="915988"/>
              <a:chExt cx="8083550" cy="4468812"/>
            </a:xfrm>
            <a:solidFill>
              <a:schemeClr val="bg1"/>
            </a:solidFill>
          </p:grpSpPr>
          <p:sp>
            <p:nvSpPr>
              <p:cNvPr id="153" name="Freeform 17"/>
              <p:cNvSpPr>
                <a:spLocks noEditPoints="1"/>
              </p:cNvSpPr>
              <p:nvPr/>
            </p:nvSpPr>
            <p:spPr bwMode="auto">
              <a:xfrm>
                <a:off x="13312776" y="915988"/>
                <a:ext cx="6042025" cy="4054475"/>
              </a:xfrm>
              <a:custGeom>
                <a:avLst/>
                <a:gdLst>
                  <a:gd name="T0" fmla="*/ 54 w 1609"/>
                  <a:gd name="T1" fmla="*/ 1079 h 1079"/>
                  <a:gd name="T2" fmla="*/ 1555 w 1609"/>
                  <a:gd name="T3" fmla="*/ 1079 h 1079"/>
                  <a:gd name="T4" fmla="*/ 1609 w 1609"/>
                  <a:gd name="T5" fmla="*/ 1025 h 1079"/>
                  <a:gd name="T6" fmla="*/ 1609 w 1609"/>
                  <a:gd name="T7" fmla="*/ 55 h 1079"/>
                  <a:gd name="T8" fmla="*/ 1555 w 1609"/>
                  <a:gd name="T9" fmla="*/ 0 h 1079"/>
                  <a:gd name="T10" fmla="*/ 54 w 1609"/>
                  <a:gd name="T11" fmla="*/ 0 h 1079"/>
                  <a:gd name="T12" fmla="*/ 0 w 1609"/>
                  <a:gd name="T13" fmla="*/ 55 h 1079"/>
                  <a:gd name="T14" fmla="*/ 0 w 1609"/>
                  <a:gd name="T15" fmla="*/ 1025 h 1079"/>
                  <a:gd name="T16" fmla="*/ 54 w 1609"/>
                  <a:gd name="T17" fmla="*/ 1079 h 1079"/>
                  <a:gd name="T18" fmla="*/ 106 w 1609"/>
                  <a:gd name="T19" fmla="*/ 111 h 1079"/>
                  <a:gd name="T20" fmla="*/ 1502 w 1609"/>
                  <a:gd name="T21" fmla="*/ 111 h 1079"/>
                  <a:gd name="T22" fmla="*/ 1502 w 1609"/>
                  <a:gd name="T23" fmla="*/ 966 h 1079"/>
                  <a:gd name="T24" fmla="*/ 106 w 1609"/>
                  <a:gd name="T25" fmla="*/ 966 h 1079"/>
                  <a:gd name="T26" fmla="*/ 106 w 1609"/>
                  <a:gd name="T27" fmla="*/ 111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9" h="1079">
                    <a:moveTo>
                      <a:pt x="54" y="1079"/>
                    </a:moveTo>
                    <a:cubicBezTo>
                      <a:pt x="1555" y="1079"/>
                      <a:pt x="1555" y="1079"/>
                      <a:pt x="1555" y="1079"/>
                    </a:cubicBezTo>
                    <a:cubicBezTo>
                      <a:pt x="1587" y="1079"/>
                      <a:pt x="1609" y="1058"/>
                      <a:pt x="1609" y="1025"/>
                    </a:cubicBezTo>
                    <a:cubicBezTo>
                      <a:pt x="1609" y="93"/>
                      <a:pt x="1609" y="55"/>
                      <a:pt x="1609" y="55"/>
                    </a:cubicBezTo>
                    <a:cubicBezTo>
                      <a:pt x="1609" y="22"/>
                      <a:pt x="1587" y="0"/>
                      <a:pt x="1555" y="0"/>
                    </a:cubicBezTo>
                    <a:cubicBezTo>
                      <a:pt x="54" y="0"/>
                      <a:pt x="54" y="0"/>
                      <a:pt x="54" y="0"/>
                    </a:cubicBezTo>
                    <a:cubicBezTo>
                      <a:pt x="27" y="0"/>
                      <a:pt x="0" y="22"/>
                      <a:pt x="0" y="55"/>
                    </a:cubicBezTo>
                    <a:cubicBezTo>
                      <a:pt x="0" y="987"/>
                      <a:pt x="0" y="1025"/>
                      <a:pt x="0" y="1025"/>
                    </a:cubicBezTo>
                    <a:cubicBezTo>
                      <a:pt x="0" y="1058"/>
                      <a:pt x="27" y="1079"/>
                      <a:pt x="54" y="1079"/>
                    </a:cubicBezTo>
                    <a:close/>
                    <a:moveTo>
                      <a:pt x="106" y="111"/>
                    </a:moveTo>
                    <a:cubicBezTo>
                      <a:pt x="1502" y="111"/>
                      <a:pt x="1502" y="111"/>
                      <a:pt x="1502" y="111"/>
                    </a:cubicBezTo>
                    <a:cubicBezTo>
                      <a:pt x="1502" y="966"/>
                      <a:pt x="1502" y="966"/>
                      <a:pt x="1502" y="966"/>
                    </a:cubicBezTo>
                    <a:cubicBezTo>
                      <a:pt x="106" y="966"/>
                      <a:pt x="106" y="966"/>
                      <a:pt x="106" y="966"/>
                    </a:cubicBezTo>
                    <a:lnTo>
                      <a:pt x="106"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154" name="Freeform 18"/>
              <p:cNvSpPr>
                <a:spLocks/>
              </p:cNvSpPr>
              <p:nvPr/>
            </p:nvSpPr>
            <p:spPr bwMode="auto">
              <a:xfrm>
                <a:off x="12292013" y="5060950"/>
                <a:ext cx="8083550" cy="323850"/>
              </a:xfrm>
              <a:custGeom>
                <a:avLst/>
                <a:gdLst>
                  <a:gd name="T0" fmla="*/ 0 w 2153"/>
                  <a:gd name="T1" fmla="*/ 0 h 86"/>
                  <a:gd name="T2" fmla="*/ 0 w 2153"/>
                  <a:gd name="T3" fmla="*/ 53 h 86"/>
                  <a:gd name="T4" fmla="*/ 70 w 2153"/>
                  <a:gd name="T5" fmla="*/ 86 h 86"/>
                  <a:gd name="T6" fmla="*/ 2083 w 2153"/>
                  <a:gd name="T7" fmla="*/ 86 h 86"/>
                  <a:gd name="T8" fmla="*/ 2153 w 2153"/>
                  <a:gd name="T9" fmla="*/ 53 h 86"/>
                  <a:gd name="T10" fmla="*/ 2153 w 2153"/>
                  <a:gd name="T11" fmla="*/ 0 h 86"/>
                  <a:gd name="T12" fmla="*/ 0 w 2153"/>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3" h="86">
                    <a:moveTo>
                      <a:pt x="0" y="0"/>
                    </a:moveTo>
                    <a:cubicBezTo>
                      <a:pt x="0" y="53"/>
                      <a:pt x="0" y="53"/>
                      <a:pt x="0" y="53"/>
                    </a:cubicBezTo>
                    <a:cubicBezTo>
                      <a:pt x="0" y="53"/>
                      <a:pt x="48" y="86"/>
                      <a:pt x="70" y="86"/>
                    </a:cubicBezTo>
                    <a:cubicBezTo>
                      <a:pt x="2083" y="86"/>
                      <a:pt x="2083" y="86"/>
                      <a:pt x="2083" y="86"/>
                    </a:cubicBezTo>
                    <a:cubicBezTo>
                      <a:pt x="2104" y="86"/>
                      <a:pt x="2153" y="53"/>
                      <a:pt x="2153" y="53"/>
                    </a:cubicBezTo>
                    <a:cubicBezTo>
                      <a:pt x="2153" y="16"/>
                      <a:pt x="2153" y="4"/>
                      <a:pt x="215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nvGrpSpPr>
            <p:cNvPr id="144" name="Group 143"/>
            <p:cNvGrpSpPr/>
            <p:nvPr/>
          </p:nvGrpSpPr>
          <p:grpSpPr>
            <a:xfrm>
              <a:off x="730642" y="3465601"/>
              <a:ext cx="1126530" cy="825992"/>
              <a:chOff x="5576213" y="5106429"/>
              <a:chExt cx="1172194" cy="859474"/>
            </a:xfrm>
          </p:grpSpPr>
          <p:sp>
            <p:nvSpPr>
              <p:cNvPr id="147" name="Freeform 32"/>
              <p:cNvSpPr>
                <a:spLocks noEditPoints="1"/>
              </p:cNvSpPr>
              <p:nvPr/>
            </p:nvSpPr>
            <p:spPr bwMode="auto">
              <a:xfrm>
                <a:off x="5576213" y="5106429"/>
                <a:ext cx="1172194" cy="80058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149" name="Rectangle 33"/>
              <p:cNvSpPr>
                <a:spLocks noChangeArrowheads="1"/>
              </p:cNvSpPr>
              <p:nvPr/>
            </p:nvSpPr>
            <p:spPr bwMode="auto">
              <a:xfrm>
                <a:off x="5820653" y="5926813"/>
                <a:ext cx="682807" cy="390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grpSp>
        <p:nvGrpSpPr>
          <p:cNvPr id="155" name="Group 154"/>
          <p:cNvGrpSpPr>
            <a:grpSpLocks noChangeAspect="1"/>
          </p:cNvGrpSpPr>
          <p:nvPr/>
        </p:nvGrpSpPr>
        <p:grpSpPr>
          <a:xfrm>
            <a:off x="3742556" y="4579634"/>
            <a:ext cx="1179452" cy="1347536"/>
            <a:chOff x="3315756" y="3038485"/>
            <a:chExt cx="3157068" cy="3606958"/>
          </a:xfrm>
        </p:grpSpPr>
        <p:sp>
          <p:nvSpPr>
            <p:cNvPr id="156" name="Rectangle 155"/>
            <p:cNvSpPr/>
            <p:nvPr/>
          </p:nvSpPr>
          <p:spPr bwMode="auto">
            <a:xfrm>
              <a:off x="4251940" y="3617830"/>
              <a:ext cx="1034762" cy="1709294"/>
            </a:xfrm>
            <a:prstGeom prst="rect">
              <a:avLst/>
            </a:prstGeom>
            <a:solidFill>
              <a:srgbClr val="00418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grpSp>
          <p:nvGrpSpPr>
            <p:cNvPr id="157" name="Group 156"/>
            <p:cNvGrpSpPr/>
            <p:nvPr/>
          </p:nvGrpSpPr>
          <p:grpSpPr>
            <a:xfrm>
              <a:off x="3315756" y="3038485"/>
              <a:ext cx="3157068" cy="3606958"/>
              <a:chOff x="3315756" y="2978967"/>
              <a:chExt cx="3157068" cy="3606958"/>
            </a:xfrm>
          </p:grpSpPr>
          <p:grpSp>
            <p:nvGrpSpPr>
              <p:cNvPr id="158" name="Group 157"/>
              <p:cNvGrpSpPr/>
              <p:nvPr/>
            </p:nvGrpSpPr>
            <p:grpSpPr>
              <a:xfrm>
                <a:off x="3315756" y="3486084"/>
                <a:ext cx="3157068" cy="3099841"/>
                <a:chOff x="3012988" y="3330175"/>
                <a:chExt cx="3157068" cy="3099841"/>
              </a:xfrm>
            </p:grpSpPr>
            <p:sp>
              <p:nvSpPr>
                <p:cNvPr id="180" name="TextBox 179"/>
                <p:cNvSpPr txBox="1"/>
                <p:nvPr/>
              </p:nvSpPr>
              <p:spPr>
                <a:xfrm>
                  <a:off x="3012988" y="4935386"/>
                  <a:ext cx="3157068" cy="1494630"/>
                </a:xfrm>
                <a:prstGeom prst="rect">
                  <a:avLst/>
                </a:prstGeom>
                <a:noFill/>
              </p:spPr>
              <p:txBody>
                <a:bodyPr wrap="square" lIns="182854" tIns="146283" rIns="182854" bIns="146283" rtlCol="0">
                  <a:spAutoFit/>
                </a:bodyPr>
                <a:lstStyle/>
                <a:p>
                  <a:pPr defTabSz="932324">
                    <a:lnSpc>
                      <a:spcPct val="90000"/>
                    </a:lnSpc>
                    <a:defRPr/>
                  </a:pPr>
                  <a:r>
                    <a:rPr lang="en-US" sz="700" b="1" spc="300" dirty="0">
                      <a:solidFill>
                        <a:srgbClr val="FFFFFF"/>
                      </a:solidFill>
                      <a:latin typeface="Segoe UI"/>
                    </a:rPr>
                    <a:t>  </a:t>
                  </a:r>
                </a:p>
                <a:p>
                  <a:pPr defTabSz="932324">
                    <a:lnSpc>
                      <a:spcPct val="90000"/>
                    </a:lnSpc>
                    <a:defRPr/>
                  </a:pPr>
                  <a:r>
                    <a:rPr lang="en-US" sz="700" b="1" spc="300" dirty="0">
                      <a:solidFill>
                        <a:srgbClr val="FFFFFF"/>
                      </a:solidFill>
                      <a:latin typeface="Segoe UI"/>
                    </a:rPr>
                    <a:t>   </a:t>
                  </a:r>
                  <a:r>
                    <a:rPr lang="en-US" sz="1199" dirty="0">
                      <a:solidFill>
                        <a:srgbClr val="FFFFFF"/>
                      </a:solidFill>
                      <a:latin typeface="Segoe UI"/>
                    </a:rPr>
                    <a:t>MFA</a:t>
                  </a:r>
                </a:p>
              </p:txBody>
            </p:sp>
            <p:grpSp>
              <p:nvGrpSpPr>
                <p:cNvPr id="181" name="Group 180"/>
                <p:cNvGrpSpPr/>
                <p:nvPr/>
              </p:nvGrpSpPr>
              <p:grpSpPr>
                <a:xfrm>
                  <a:off x="4274609" y="3657058"/>
                  <a:ext cx="364509" cy="450651"/>
                  <a:chOff x="12251162" y="-145458"/>
                  <a:chExt cx="6442076" cy="7964488"/>
                </a:xfrm>
                <a:solidFill>
                  <a:schemeClr val="bg1"/>
                </a:solidFill>
              </p:grpSpPr>
              <p:sp>
                <p:nvSpPr>
                  <p:cNvPr id="189" name="Freeform 5"/>
                  <p:cNvSpPr>
                    <a:spLocks noEditPoints="1"/>
                  </p:cNvSpPr>
                  <p:nvPr/>
                </p:nvSpPr>
                <p:spPr bwMode="auto">
                  <a:xfrm>
                    <a:off x="15608725" y="4736105"/>
                    <a:ext cx="3084513" cy="3082925"/>
                  </a:xfrm>
                  <a:custGeom>
                    <a:avLst/>
                    <a:gdLst>
                      <a:gd name="T0" fmla="*/ 410 w 821"/>
                      <a:gd name="T1" fmla="*/ 0 h 821"/>
                      <a:gd name="T2" fmla="*/ 0 w 821"/>
                      <a:gd name="T3" fmla="*/ 411 h 821"/>
                      <a:gd name="T4" fmla="*/ 410 w 821"/>
                      <a:gd name="T5" fmla="*/ 821 h 821"/>
                      <a:gd name="T6" fmla="*/ 821 w 821"/>
                      <a:gd name="T7" fmla="*/ 411 h 821"/>
                      <a:gd name="T8" fmla="*/ 410 w 821"/>
                      <a:gd name="T9" fmla="*/ 0 h 821"/>
                      <a:gd name="T10" fmla="*/ 336 w 821"/>
                      <a:gd name="T11" fmla="*/ 584 h 821"/>
                      <a:gd name="T12" fmla="*/ 192 w 821"/>
                      <a:gd name="T13" fmla="*/ 387 h 821"/>
                      <a:gd name="T14" fmla="*/ 297 w 821"/>
                      <a:gd name="T15" fmla="*/ 387 h 821"/>
                      <a:gd name="T16" fmla="*/ 440 w 821"/>
                      <a:gd name="T17" fmla="*/ 584 h 821"/>
                      <a:gd name="T18" fmla="*/ 336 w 821"/>
                      <a:gd name="T19" fmla="*/ 584 h 821"/>
                      <a:gd name="T20" fmla="*/ 455 w 821"/>
                      <a:gd name="T21" fmla="*/ 569 h 821"/>
                      <a:gd name="T22" fmla="*/ 397 w 821"/>
                      <a:gd name="T23" fmla="*/ 489 h 821"/>
                      <a:gd name="T24" fmla="*/ 528 w 821"/>
                      <a:gd name="T25" fmla="*/ 226 h 821"/>
                      <a:gd name="T26" fmla="*/ 623 w 821"/>
                      <a:gd name="T27" fmla="*/ 226 h 821"/>
                      <a:gd name="T28" fmla="*/ 455 w 821"/>
                      <a:gd name="T29" fmla="*/ 569 h 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1">
                        <a:moveTo>
                          <a:pt x="410" y="0"/>
                        </a:moveTo>
                        <a:cubicBezTo>
                          <a:pt x="184" y="0"/>
                          <a:pt x="0" y="184"/>
                          <a:pt x="0" y="411"/>
                        </a:cubicBezTo>
                        <a:cubicBezTo>
                          <a:pt x="0" y="637"/>
                          <a:pt x="184" y="821"/>
                          <a:pt x="410" y="821"/>
                        </a:cubicBezTo>
                        <a:cubicBezTo>
                          <a:pt x="637" y="821"/>
                          <a:pt x="821" y="637"/>
                          <a:pt x="821" y="411"/>
                        </a:cubicBezTo>
                        <a:cubicBezTo>
                          <a:pt x="821" y="184"/>
                          <a:pt x="637" y="0"/>
                          <a:pt x="410" y="0"/>
                        </a:cubicBezTo>
                        <a:close/>
                        <a:moveTo>
                          <a:pt x="336" y="584"/>
                        </a:moveTo>
                        <a:cubicBezTo>
                          <a:pt x="192" y="387"/>
                          <a:pt x="192" y="387"/>
                          <a:pt x="192" y="387"/>
                        </a:cubicBezTo>
                        <a:cubicBezTo>
                          <a:pt x="297" y="387"/>
                          <a:pt x="297" y="387"/>
                          <a:pt x="297" y="387"/>
                        </a:cubicBezTo>
                        <a:cubicBezTo>
                          <a:pt x="440" y="584"/>
                          <a:pt x="440" y="584"/>
                          <a:pt x="440" y="584"/>
                        </a:cubicBezTo>
                        <a:lnTo>
                          <a:pt x="336" y="584"/>
                        </a:lnTo>
                        <a:close/>
                        <a:moveTo>
                          <a:pt x="455" y="569"/>
                        </a:moveTo>
                        <a:cubicBezTo>
                          <a:pt x="397" y="489"/>
                          <a:pt x="397" y="489"/>
                          <a:pt x="397" y="489"/>
                        </a:cubicBezTo>
                        <a:cubicBezTo>
                          <a:pt x="528" y="226"/>
                          <a:pt x="528" y="226"/>
                          <a:pt x="528" y="226"/>
                        </a:cubicBezTo>
                        <a:cubicBezTo>
                          <a:pt x="623" y="226"/>
                          <a:pt x="623" y="226"/>
                          <a:pt x="623" y="226"/>
                        </a:cubicBezTo>
                        <a:lnTo>
                          <a:pt x="455" y="5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190" name="Freeform 6"/>
                  <p:cNvSpPr>
                    <a:spLocks/>
                  </p:cNvSpPr>
                  <p:nvPr/>
                </p:nvSpPr>
                <p:spPr bwMode="auto">
                  <a:xfrm>
                    <a:off x="12251162" y="-145458"/>
                    <a:ext cx="5251450" cy="6669088"/>
                  </a:xfrm>
                  <a:custGeom>
                    <a:avLst/>
                    <a:gdLst>
                      <a:gd name="T0" fmla="*/ 872 w 1398"/>
                      <a:gd name="T1" fmla="*/ 1776 h 1776"/>
                      <a:gd name="T2" fmla="*/ 867 w 1398"/>
                      <a:gd name="T3" fmla="*/ 1711 h 1776"/>
                      <a:gd name="T4" fmla="*/ 1304 w 1398"/>
                      <a:gd name="T5" fmla="*/ 1273 h 1776"/>
                      <a:gd name="T6" fmla="*/ 1398 w 1398"/>
                      <a:gd name="T7" fmla="*/ 1284 h 1776"/>
                      <a:gd name="T8" fmla="*/ 1192 w 1398"/>
                      <a:gd name="T9" fmla="*/ 1174 h 1776"/>
                      <a:gd name="T10" fmla="*/ 982 w 1398"/>
                      <a:gd name="T11" fmla="*/ 1073 h 1776"/>
                      <a:gd name="T12" fmla="*/ 982 w 1398"/>
                      <a:gd name="T13" fmla="*/ 1000 h 1776"/>
                      <a:gd name="T14" fmla="*/ 1238 w 1398"/>
                      <a:gd name="T15" fmla="*/ 502 h 1776"/>
                      <a:gd name="T16" fmla="*/ 819 w 1398"/>
                      <a:gd name="T17" fmla="*/ 0 h 1776"/>
                      <a:gd name="T18" fmla="*/ 400 w 1398"/>
                      <a:gd name="T19" fmla="*/ 502 h 1776"/>
                      <a:gd name="T20" fmla="*/ 655 w 1398"/>
                      <a:gd name="T21" fmla="*/ 1000 h 1776"/>
                      <a:gd name="T22" fmla="*/ 655 w 1398"/>
                      <a:gd name="T23" fmla="*/ 1073 h 1776"/>
                      <a:gd name="T24" fmla="*/ 446 w 1398"/>
                      <a:gd name="T25" fmla="*/ 1174 h 1776"/>
                      <a:gd name="T26" fmla="*/ 0 w 1398"/>
                      <a:gd name="T27" fmla="*/ 1519 h 1776"/>
                      <a:gd name="T28" fmla="*/ 0 w 1398"/>
                      <a:gd name="T29" fmla="*/ 1776 h 1776"/>
                      <a:gd name="T30" fmla="*/ 774 w 1398"/>
                      <a:gd name="T31" fmla="*/ 1776 h 1776"/>
                      <a:gd name="T32" fmla="*/ 774 w 1398"/>
                      <a:gd name="T33" fmla="*/ 1776 h 1776"/>
                      <a:gd name="T34" fmla="*/ 872 w 1398"/>
                      <a:gd name="T35" fmla="*/ 1776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98" h="1776">
                        <a:moveTo>
                          <a:pt x="872" y="1776"/>
                        </a:moveTo>
                        <a:cubicBezTo>
                          <a:pt x="869" y="1755"/>
                          <a:pt x="867" y="1733"/>
                          <a:pt x="867" y="1711"/>
                        </a:cubicBezTo>
                        <a:cubicBezTo>
                          <a:pt x="867" y="1469"/>
                          <a:pt x="1063" y="1273"/>
                          <a:pt x="1304" y="1273"/>
                        </a:cubicBezTo>
                        <a:cubicBezTo>
                          <a:pt x="1336" y="1273"/>
                          <a:pt x="1368" y="1277"/>
                          <a:pt x="1398" y="1284"/>
                        </a:cubicBezTo>
                        <a:cubicBezTo>
                          <a:pt x="1326" y="1242"/>
                          <a:pt x="1251" y="1204"/>
                          <a:pt x="1192" y="1174"/>
                        </a:cubicBezTo>
                        <a:cubicBezTo>
                          <a:pt x="1029" y="1093"/>
                          <a:pt x="982" y="1073"/>
                          <a:pt x="982" y="1073"/>
                        </a:cubicBezTo>
                        <a:cubicBezTo>
                          <a:pt x="982" y="1000"/>
                          <a:pt x="982" y="1000"/>
                          <a:pt x="982" y="1000"/>
                        </a:cubicBezTo>
                        <a:cubicBezTo>
                          <a:pt x="1132" y="918"/>
                          <a:pt x="1238" y="726"/>
                          <a:pt x="1238" y="502"/>
                        </a:cubicBezTo>
                        <a:cubicBezTo>
                          <a:pt x="1238" y="203"/>
                          <a:pt x="1050" y="0"/>
                          <a:pt x="819" y="0"/>
                        </a:cubicBezTo>
                        <a:cubicBezTo>
                          <a:pt x="587" y="0"/>
                          <a:pt x="400" y="203"/>
                          <a:pt x="400" y="502"/>
                        </a:cubicBezTo>
                        <a:cubicBezTo>
                          <a:pt x="400" y="726"/>
                          <a:pt x="505" y="918"/>
                          <a:pt x="655" y="1000"/>
                        </a:cubicBezTo>
                        <a:cubicBezTo>
                          <a:pt x="655" y="1073"/>
                          <a:pt x="655" y="1073"/>
                          <a:pt x="655" y="1073"/>
                        </a:cubicBezTo>
                        <a:cubicBezTo>
                          <a:pt x="655" y="1073"/>
                          <a:pt x="608" y="1093"/>
                          <a:pt x="446" y="1174"/>
                        </a:cubicBezTo>
                        <a:cubicBezTo>
                          <a:pt x="284" y="1256"/>
                          <a:pt x="0" y="1397"/>
                          <a:pt x="0" y="1519"/>
                        </a:cubicBezTo>
                        <a:cubicBezTo>
                          <a:pt x="0" y="1641"/>
                          <a:pt x="0" y="1776"/>
                          <a:pt x="0" y="1776"/>
                        </a:cubicBezTo>
                        <a:cubicBezTo>
                          <a:pt x="774" y="1776"/>
                          <a:pt x="774" y="1776"/>
                          <a:pt x="774" y="1776"/>
                        </a:cubicBezTo>
                        <a:cubicBezTo>
                          <a:pt x="774" y="1776"/>
                          <a:pt x="774" y="1776"/>
                          <a:pt x="774" y="1776"/>
                        </a:cubicBezTo>
                        <a:lnTo>
                          <a:pt x="872" y="17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sp>
              <p:nvSpPr>
                <p:cNvPr id="182" name="Freeform 5"/>
                <p:cNvSpPr>
                  <a:spLocks noEditPoints="1"/>
                </p:cNvSpPr>
                <p:nvPr/>
              </p:nvSpPr>
              <p:spPr bwMode="auto">
                <a:xfrm>
                  <a:off x="3917182" y="3330175"/>
                  <a:ext cx="1074135" cy="1920923"/>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nvGrpSpPr>
                <p:cNvPr id="183" name="Group 182"/>
                <p:cNvGrpSpPr/>
                <p:nvPr/>
              </p:nvGrpSpPr>
              <p:grpSpPr>
                <a:xfrm>
                  <a:off x="4021133" y="4257661"/>
                  <a:ext cx="841620" cy="477215"/>
                  <a:chOff x="5064468" y="2669415"/>
                  <a:chExt cx="858496" cy="486784"/>
                </a:xfrm>
                <a:solidFill>
                  <a:schemeClr val="bg2"/>
                </a:solidFill>
              </p:grpSpPr>
              <p:grpSp>
                <p:nvGrpSpPr>
                  <p:cNvPr id="184" name="Group 183"/>
                  <p:cNvGrpSpPr/>
                  <p:nvPr/>
                </p:nvGrpSpPr>
                <p:grpSpPr>
                  <a:xfrm>
                    <a:off x="5064468" y="2669415"/>
                    <a:ext cx="858496" cy="288115"/>
                    <a:chOff x="10308455" y="2774544"/>
                    <a:chExt cx="1138237" cy="288115"/>
                  </a:xfrm>
                  <a:grpFill/>
                </p:grpSpPr>
                <p:sp>
                  <p:nvSpPr>
                    <p:cNvPr id="186" name="Rectangle 185"/>
                    <p:cNvSpPr/>
                    <p:nvPr/>
                  </p:nvSpPr>
                  <p:spPr bwMode="auto">
                    <a:xfrm>
                      <a:off x="10308455" y="2774544"/>
                      <a:ext cx="1138237" cy="5988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defRPr/>
                      </a:pPr>
                      <a:endParaRPr lang="en-US" sz="2000" spc="-50" dirty="0">
                        <a:gradFill>
                          <a:gsLst>
                            <a:gs pos="1250">
                              <a:srgbClr val="EFEFEF"/>
                            </a:gs>
                            <a:gs pos="10417">
                              <a:srgbClr val="EFEFEF"/>
                            </a:gs>
                          </a:gsLst>
                          <a:lin ang="5400000" scaled="0"/>
                        </a:gradFill>
                        <a:latin typeface="Segoe UI"/>
                      </a:endParaRPr>
                    </a:p>
                  </p:txBody>
                </p:sp>
                <p:sp>
                  <p:nvSpPr>
                    <p:cNvPr id="187" name="Rectangle 186"/>
                    <p:cNvSpPr/>
                    <p:nvPr/>
                  </p:nvSpPr>
                  <p:spPr bwMode="auto">
                    <a:xfrm>
                      <a:off x="10308455" y="2888660"/>
                      <a:ext cx="1138237" cy="5988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defRPr/>
                      </a:pPr>
                      <a:endParaRPr lang="en-US" sz="2000" spc="-50" dirty="0">
                        <a:gradFill>
                          <a:gsLst>
                            <a:gs pos="1250">
                              <a:srgbClr val="EFEFEF"/>
                            </a:gs>
                            <a:gs pos="10417">
                              <a:srgbClr val="EFEFEF"/>
                            </a:gs>
                          </a:gsLst>
                          <a:lin ang="5400000" scaled="0"/>
                        </a:gradFill>
                        <a:latin typeface="Segoe UI"/>
                      </a:endParaRPr>
                    </a:p>
                  </p:txBody>
                </p:sp>
                <p:sp>
                  <p:nvSpPr>
                    <p:cNvPr id="188" name="Rectangle 187"/>
                    <p:cNvSpPr/>
                    <p:nvPr/>
                  </p:nvSpPr>
                  <p:spPr bwMode="auto">
                    <a:xfrm>
                      <a:off x="10308455" y="3002776"/>
                      <a:ext cx="1138237" cy="5988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defRPr/>
                      </a:pPr>
                      <a:endParaRPr lang="en-US" sz="2000" spc="-50" dirty="0">
                        <a:gradFill>
                          <a:gsLst>
                            <a:gs pos="1250">
                              <a:srgbClr val="EFEFEF"/>
                            </a:gs>
                            <a:gs pos="10417">
                              <a:srgbClr val="EFEFEF"/>
                            </a:gs>
                          </a:gsLst>
                          <a:lin ang="5400000" scaled="0"/>
                        </a:gradFill>
                        <a:latin typeface="Segoe UI"/>
                      </a:endParaRPr>
                    </a:p>
                  </p:txBody>
                </p:sp>
              </p:grpSp>
              <p:sp>
                <p:nvSpPr>
                  <p:cNvPr id="185" name="Rectangle 184"/>
                  <p:cNvSpPr/>
                  <p:nvPr/>
                </p:nvSpPr>
                <p:spPr bwMode="auto">
                  <a:xfrm>
                    <a:off x="5064468" y="3054725"/>
                    <a:ext cx="858495" cy="101474"/>
                  </a:xfrm>
                  <a:prstGeom prst="rect">
                    <a:avLst/>
                  </a:prstGeom>
                  <a:noFill/>
                  <a:ln w="12700">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defRPr/>
                    </a:pPr>
                    <a:endParaRPr lang="en-US" sz="2000" spc="-50" dirty="0">
                      <a:gradFill>
                        <a:gsLst>
                          <a:gs pos="1250">
                            <a:srgbClr val="EFEFEF"/>
                          </a:gs>
                          <a:gs pos="10417">
                            <a:srgbClr val="EFEFEF"/>
                          </a:gs>
                        </a:gsLst>
                        <a:lin ang="5400000" scaled="0"/>
                      </a:gradFill>
                      <a:latin typeface="Segoe UI"/>
                    </a:endParaRPr>
                  </a:p>
                </p:txBody>
              </p:sp>
            </p:grpSp>
          </p:grpSp>
          <p:grpSp>
            <p:nvGrpSpPr>
              <p:cNvPr id="159" name="Group 158"/>
              <p:cNvGrpSpPr/>
              <p:nvPr/>
            </p:nvGrpSpPr>
            <p:grpSpPr>
              <a:xfrm>
                <a:off x="5292479" y="2978967"/>
                <a:ext cx="299040" cy="595842"/>
                <a:chOff x="4929292" y="3136359"/>
                <a:chExt cx="598911" cy="1193344"/>
              </a:xfrm>
            </p:grpSpPr>
            <p:sp>
              <p:nvSpPr>
                <p:cNvPr id="174" name="Freeform 37"/>
                <p:cNvSpPr>
                  <a:spLocks/>
                </p:cNvSpPr>
                <p:nvPr/>
              </p:nvSpPr>
              <p:spPr bwMode="auto">
                <a:xfrm rot="8100000">
                  <a:off x="4929292" y="3831869"/>
                  <a:ext cx="178739" cy="470503"/>
                </a:xfrm>
                <a:custGeom>
                  <a:avLst/>
                  <a:gdLst>
                    <a:gd name="T0" fmla="*/ 26 w 26"/>
                    <a:gd name="T1" fmla="*/ 0 h 69"/>
                    <a:gd name="T2" fmla="*/ 0 w 26"/>
                    <a:gd name="T3" fmla="*/ 35 h 69"/>
                    <a:gd name="T4" fmla="*/ 26 w 26"/>
                    <a:gd name="T5" fmla="*/ 69 h 69"/>
                    <a:gd name="T6" fmla="*/ 11 w 26"/>
                    <a:gd name="T7" fmla="*/ 35 h 69"/>
                    <a:gd name="T8" fmla="*/ 26 w 26"/>
                    <a:gd name="T9" fmla="*/ 0 h 69"/>
                  </a:gdLst>
                  <a:ahLst/>
                  <a:cxnLst>
                    <a:cxn ang="0">
                      <a:pos x="T0" y="T1"/>
                    </a:cxn>
                    <a:cxn ang="0">
                      <a:pos x="T2" y="T3"/>
                    </a:cxn>
                    <a:cxn ang="0">
                      <a:pos x="T4" y="T5"/>
                    </a:cxn>
                    <a:cxn ang="0">
                      <a:pos x="T6" y="T7"/>
                    </a:cxn>
                    <a:cxn ang="0">
                      <a:pos x="T8" y="T9"/>
                    </a:cxn>
                  </a:cxnLst>
                  <a:rect l="0" t="0" r="r" b="b"/>
                  <a:pathLst>
                    <a:path w="26" h="69">
                      <a:moveTo>
                        <a:pt x="26" y="0"/>
                      </a:moveTo>
                      <a:cubicBezTo>
                        <a:pt x="12" y="2"/>
                        <a:pt x="0" y="16"/>
                        <a:pt x="0" y="35"/>
                      </a:cubicBezTo>
                      <a:cubicBezTo>
                        <a:pt x="0" y="52"/>
                        <a:pt x="12" y="66"/>
                        <a:pt x="26" y="69"/>
                      </a:cubicBezTo>
                      <a:cubicBezTo>
                        <a:pt x="16" y="60"/>
                        <a:pt x="11" y="47"/>
                        <a:pt x="11" y="35"/>
                      </a:cubicBezTo>
                      <a:cubicBezTo>
                        <a:pt x="11" y="22"/>
                        <a:pt x="16" y="9"/>
                        <a:pt x="26" y="0"/>
                      </a:cubicBezTo>
                      <a:close/>
                    </a:path>
                  </a:pathLst>
                </a:custGeom>
                <a:solidFill>
                  <a:srgbClr val="409AE1"/>
                </a:solidFill>
                <a:ln>
                  <a:noFill/>
                </a:ln>
                <a:extLst/>
              </p:spPr>
              <p:txBody>
                <a:bodyPr vert="horz" wrap="square" lIns="91427" tIns="45713" rIns="91427" bIns="45713" numCol="1" anchor="t" anchorCtr="0" compatLnSpc="1">
                  <a:prstTxWarp prst="textNoShape">
                    <a:avLst/>
                  </a:prstTxWarp>
                </a:bodyPr>
                <a:lstStyle/>
                <a:p>
                  <a:pPr defTabSz="932597">
                    <a:defRPr/>
                  </a:pPr>
                  <a:endParaRPr lang="en-US" dirty="0">
                    <a:solidFill>
                      <a:srgbClr val="FFFFFF"/>
                    </a:solidFill>
                    <a:latin typeface="Segoe UI"/>
                  </a:endParaRPr>
                </a:p>
              </p:txBody>
            </p:sp>
            <p:sp>
              <p:nvSpPr>
                <p:cNvPr id="178" name="Freeform 38"/>
                <p:cNvSpPr>
                  <a:spLocks/>
                </p:cNvSpPr>
                <p:nvPr/>
              </p:nvSpPr>
              <p:spPr bwMode="auto">
                <a:xfrm rot="8100000">
                  <a:off x="5025412" y="3512325"/>
                  <a:ext cx="283879" cy="812210"/>
                </a:xfrm>
                <a:custGeom>
                  <a:avLst/>
                  <a:gdLst>
                    <a:gd name="T0" fmla="*/ 41 w 41"/>
                    <a:gd name="T1" fmla="*/ 0 h 119"/>
                    <a:gd name="T2" fmla="*/ 1 w 41"/>
                    <a:gd name="T3" fmla="*/ 60 h 119"/>
                    <a:gd name="T4" fmla="*/ 41 w 41"/>
                    <a:gd name="T5" fmla="*/ 119 h 119"/>
                    <a:gd name="T6" fmla="*/ 14 w 41"/>
                    <a:gd name="T7" fmla="*/ 60 h 119"/>
                    <a:gd name="T8" fmla="*/ 41 w 41"/>
                    <a:gd name="T9" fmla="*/ 0 h 119"/>
                  </a:gdLst>
                  <a:ahLst/>
                  <a:cxnLst>
                    <a:cxn ang="0">
                      <a:pos x="T0" y="T1"/>
                    </a:cxn>
                    <a:cxn ang="0">
                      <a:pos x="T2" y="T3"/>
                    </a:cxn>
                    <a:cxn ang="0">
                      <a:pos x="T4" y="T5"/>
                    </a:cxn>
                    <a:cxn ang="0">
                      <a:pos x="T6" y="T7"/>
                    </a:cxn>
                    <a:cxn ang="0">
                      <a:pos x="T8" y="T9"/>
                    </a:cxn>
                  </a:cxnLst>
                  <a:rect l="0" t="0" r="r" b="b"/>
                  <a:pathLst>
                    <a:path w="41" h="119">
                      <a:moveTo>
                        <a:pt x="41" y="0"/>
                      </a:moveTo>
                      <a:cubicBezTo>
                        <a:pt x="21" y="7"/>
                        <a:pt x="0" y="30"/>
                        <a:pt x="1" y="60"/>
                      </a:cubicBezTo>
                      <a:cubicBezTo>
                        <a:pt x="0" y="88"/>
                        <a:pt x="21" y="111"/>
                        <a:pt x="41" y="119"/>
                      </a:cubicBezTo>
                      <a:cubicBezTo>
                        <a:pt x="24" y="103"/>
                        <a:pt x="14" y="82"/>
                        <a:pt x="14" y="60"/>
                      </a:cubicBezTo>
                      <a:cubicBezTo>
                        <a:pt x="14" y="38"/>
                        <a:pt x="24" y="16"/>
                        <a:pt x="41" y="0"/>
                      </a:cubicBezTo>
                      <a:close/>
                    </a:path>
                  </a:pathLst>
                </a:custGeom>
                <a:solidFill>
                  <a:srgbClr val="409AE1"/>
                </a:solidFill>
                <a:ln>
                  <a:noFill/>
                </a:ln>
                <a:extLst/>
              </p:spPr>
              <p:txBody>
                <a:bodyPr vert="horz" wrap="square" lIns="91427" tIns="45713" rIns="91427" bIns="45713" numCol="1" anchor="t" anchorCtr="0" compatLnSpc="1">
                  <a:prstTxWarp prst="textNoShape">
                    <a:avLst/>
                  </a:prstTxWarp>
                </a:bodyPr>
                <a:lstStyle/>
                <a:p>
                  <a:pPr defTabSz="932597">
                    <a:defRPr/>
                  </a:pPr>
                  <a:endParaRPr lang="en-US" dirty="0">
                    <a:solidFill>
                      <a:srgbClr val="FFFFFF"/>
                    </a:solidFill>
                    <a:latin typeface="Segoe UI"/>
                  </a:endParaRPr>
                </a:p>
              </p:txBody>
            </p:sp>
            <p:sp>
              <p:nvSpPr>
                <p:cNvPr id="179" name="Freeform 39"/>
                <p:cNvSpPr>
                  <a:spLocks/>
                </p:cNvSpPr>
                <p:nvPr/>
              </p:nvSpPr>
              <p:spPr bwMode="auto">
                <a:xfrm rot="8100000">
                  <a:off x="5177297" y="3136359"/>
                  <a:ext cx="350906" cy="1193344"/>
                </a:xfrm>
                <a:custGeom>
                  <a:avLst/>
                  <a:gdLst>
                    <a:gd name="T0" fmla="*/ 51 w 51"/>
                    <a:gd name="T1" fmla="*/ 0 h 175"/>
                    <a:gd name="T2" fmla="*/ 0 w 51"/>
                    <a:gd name="T3" fmla="*/ 88 h 175"/>
                    <a:gd name="T4" fmla="*/ 51 w 51"/>
                    <a:gd name="T5" fmla="*/ 175 h 175"/>
                    <a:gd name="T6" fmla="*/ 16 w 51"/>
                    <a:gd name="T7" fmla="*/ 88 h 175"/>
                    <a:gd name="T8" fmla="*/ 51 w 51"/>
                    <a:gd name="T9" fmla="*/ 0 h 175"/>
                  </a:gdLst>
                  <a:ahLst/>
                  <a:cxnLst>
                    <a:cxn ang="0">
                      <a:pos x="T0" y="T1"/>
                    </a:cxn>
                    <a:cxn ang="0">
                      <a:pos x="T2" y="T3"/>
                    </a:cxn>
                    <a:cxn ang="0">
                      <a:pos x="T4" y="T5"/>
                    </a:cxn>
                    <a:cxn ang="0">
                      <a:pos x="T6" y="T7"/>
                    </a:cxn>
                    <a:cxn ang="0">
                      <a:pos x="T8" y="T9"/>
                    </a:cxn>
                  </a:cxnLst>
                  <a:rect l="0" t="0" r="r" b="b"/>
                  <a:pathLst>
                    <a:path w="51" h="175">
                      <a:moveTo>
                        <a:pt x="51" y="0"/>
                      </a:moveTo>
                      <a:cubicBezTo>
                        <a:pt x="25" y="13"/>
                        <a:pt x="0" y="46"/>
                        <a:pt x="0" y="88"/>
                      </a:cubicBezTo>
                      <a:cubicBezTo>
                        <a:pt x="0" y="128"/>
                        <a:pt x="25" y="162"/>
                        <a:pt x="51" y="175"/>
                      </a:cubicBezTo>
                      <a:cubicBezTo>
                        <a:pt x="29" y="152"/>
                        <a:pt x="16" y="120"/>
                        <a:pt x="16" y="88"/>
                      </a:cubicBezTo>
                      <a:cubicBezTo>
                        <a:pt x="16" y="55"/>
                        <a:pt x="29" y="23"/>
                        <a:pt x="51" y="0"/>
                      </a:cubicBezTo>
                      <a:close/>
                    </a:path>
                  </a:pathLst>
                </a:custGeom>
                <a:solidFill>
                  <a:srgbClr val="409AE1"/>
                </a:solidFill>
                <a:ln>
                  <a:noFill/>
                </a:ln>
                <a:extLst/>
              </p:spPr>
              <p:txBody>
                <a:bodyPr vert="horz" wrap="square" lIns="91427" tIns="45713" rIns="91427" bIns="45713" numCol="1" anchor="t" anchorCtr="0" compatLnSpc="1">
                  <a:prstTxWarp prst="textNoShape">
                    <a:avLst/>
                  </a:prstTxWarp>
                </a:bodyPr>
                <a:lstStyle/>
                <a:p>
                  <a:pPr defTabSz="932597">
                    <a:defRPr/>
                  </a:pPr>
                  <a:endParaRPr lang="en-US" dirty="0">
                    <a:solidFill>
                      <a:srgbClr val="FFFFFF"/>
                    </a:solidFill>
                    <a:latin typeface="Segoe UI"/>
                  </a:endParaRPr>
                </a:p>
              </p:txBody>
            </p:sp>
          </p:grpSp>
          <p:grpSp>
            <p:nvGrpSpPr>
              <p:cNvPr id="160" name="Group 159"/>
              <p:cNvGrpSpPr/>
              <p:nvPr/>
            </p:nvGrpSpPr>
            <p:grpSpPr>
              <a:xfrm>
                <a:off x="3820505" y="3188707"/>
                <a:ext cx="595843" cy="299040"/>
                <a:chOff x="4094089" y="3804232"/>
                <a:chExt cx="595843" cy="299040"/>
              </a:xfrm>
            </p:grpSpPr>
            <p:sp>
              <p:nvSpPr>
                <p:cNvPr id="161" name="Freeform 210"/>
                <p:cNvSpPr>
                  <a:spLocks/>
                </p:cNvSpPr>
                <p:nvPr/>
              </p:nvSpPr>
              <p:spPr bwMode="auto">
                <a:xfrm rot="13500000">
                  <a:off x="4180576" y="3731392"/>
                  <a:ext cx="89245" cy="234925"/>
                </a:xfrm>
                <a:custGeom>
                  <a:avLst/>
                  <a:gdLst>
                    <a:gd name="T0" fmla="*/ 26 w 26"/>
                    <a:gd name="T1" fmla="*/ 0 h 69"/>
                    <a:gd name="T2" fmla="*/ 0 w 26"/>
                    <a:gd name="T3" fmla="*/ 35 h 69"/>
                    <a:gd name="T4" fmla="*/ 26 w 26"/>
                    <a:gd name="T5" fmla="*/ 69 h 69"/>
                    <a:gd name="T6" fmla="*/ 11 w 26"/>
                    <a:gd name="T7" fmla="*/ 35 h 69"/>
                    <a:gd name="T8" fmla="*/ 26 w 26"/>
                    <a:gd name="T9" fmla="*/ 0 h 69"/>
                  </a:gdLst>
                  <a:ahLst/>
                  <a:cxnLst>
                    <a:cxn ang="0">
                      <a:pos x="T0" y="T1"/>
                    </a:cxn>
                    <a:cxn ang="0">
                      <a:pos x="T2" y="T3"/>
                    </a:cxn>
                    <a:cxn ang="0">
                      <a:pos x="T4" y="T5"/>
                    </a:cxn>
                    <a:cxn ang="0">
                      <a:pos x="T6" y="T7"/>
                    </a:cxn>
                    <a:cxn ang="0">
                      <a:pos x="T8" y="T9"/>
                    </a:cxn>
                  </a:cxnLst>
                  <a:rect l="0" t="0" r="r" b="b"/>
                  <a:pathLst>
                    <a:path w="26" h="69">
                      <a:moveTo>
                        <a:pt x="26" y="0"/>
                      </a:moveTo>
                      <a:cubicBezTo>
                        <a:pt x="12" y="2"/>
                        <a:pt x="0" y="16"/>
                        <a:pt x="0" y="35"/>
                      </a:cubicBezTo>
                      <a:cubicBezTo>
                        <a:pt x="0" y="52"/>
                        <a:pt x="12" y="66"/>
                        <a:pt x="26" y="69"/>
                      </a:cubicBezTo>
                      <a:cubicBezTo>
                        <a:pt x="16" y="60"/>
                        <a:pt x="11" y="47"/>
                        <a:pt x="11" y="35"/>
                      </a:cubicBezTo>
                      <a:cubicBezTo>
                        <a:pt x="11" y="22"/>
                        <a:pt x="16" y="9"/>
                        <a:pt x="26" y="0"/>
                      </a:cubicBezTo>
                      <a:close/>
                    </a:path>
                  </a:pathLst>
                </a:custGeom>
                <a:solidFill>
                  <a:srgbClr val="409AE1"/>
                </a:solidFill>
                <a:ln>
                  <a:noFill/>
                </a:ln>
                <a:extLst/>
              </p:spPr>
              <p:txBody>
                <a:bodyPr vert="horz" wrap="square" lIns="91427" tIns="45713" rIns="91427" bIns="45713" numCol="1" anchor="t" anchorCtr="0" compatLnSpc="1">
                  <a:prstTxWarp prst="textNoShape">
                    <a:avLst/>
                  </a:prstTxWarp>
                </a:bodyPr>
                <a:lstStyle/>
                <a:p>
                  <a:pPr defTabSz="932597">
                    <a:defRPr/>
                  </a:pPr>
                  <a:endParaRPr lang="en-US" dirty="0">
                    <a:solidFill>
                      <a:srgbClr val="FFFFFF"/>
                    </a:solidFill>
                    <a:latin typeface="Segoe UI"/>
                  </a:endParaRPr>
                </a:p>
              </p:txBody>
            </p:sp>
            <p:sp>
              <p:nvSpPr>
                <p:cNvPr id="162" name="Freeform 211"/>
                <p:cNvSpPr>
                  <a:spLocks/>
                </p:cNvSpPr>
                <p:nvPr/>
              </p:nvSpPr>
              <p:spPr bwMode="auto">
                <a:xfrm rot="13500000">
                  <a:off x="4228570" y="3720326"/>
                  <a:ext cx="141742" cy="405541"/>
                </a:xfrm>
                <a:custGeom>
                  <a:avLst/>
                  <a:gdLst>
                    <a:gd name="T0" fmla="*/ 41 w 41"/>
                    <a:gd name="T1" fmla="*/ 0 h 119"/>
                    <a:gd name="T2" fmla="*/ 1 w 41"/>
                    <a:gd name="T3" fmla="*/ 60 h 119"/>
                    <a:gd name="T4" fmla="*/ 41 w 41"/>
                    <a:gd name="T5" fmla="*/ 119 h 119"/>
                    <a:gd name="T6" fmla="*/ 14 w 41"/>
                    <a:gd name="T7" fmla="*/ 60 h 119"/>
                    <a:gd name="T8" fmla="*/ 41 w 41"/>
                    <a:gd name="T9" fmla="*/ 0 h 119"/>
                  </a:gdLst>
                  <a:ahLst/>
                  <a:cxnLst>
                    <a:cxn ang="0">
                      <a:pos x="T0" y="T1"/>
                    </a:cxn>
                    <a:cxn ang="0">
                      <a:pos x="T2" y="T3"/>
                    </a:cxn>
                    <a:cxn ang="0">
                      <a:pos x="T4" y="T5"/>
                    </a:cxn>
                    <a:cxn ang="0">
                      <a:pos x="T6" y="T7"/>
                    </a:cxn>
                    <a:cxn ang="0">
                      <a:pos x="T8" y="T9"/>
                    </a:cxn>
                  </a:cxnLst>
                  <a:rect l="0" t="0" r="r" b="b"/>
                  <a:pathLst>
                    <a:path w="41" h="119">
                      <a:moveTo>
                        <a:pt x="41" y="0"/>
                      </a:moveTo>
                      <a:cubicBezTo>
                        <a:pt x="21" y="7"/>
                        <a:pt x="0" y="30"/>
                        <a:pt x="1" y="60"/>
                      </a:cubicBezTo>
                      <a:cubicBezTo>
                        <a:pt x="0" y="88"/>
                        <a:pt x="21" y="111"/>
                        <a:pt x="41" y="119"/>
                      </a:cubicBezTo>
                      <a:cubicBezTo>
                        <a:pt x="24" y="103"/>
                        <a:pt x="14" y="82"/>
                        <a:pt x="14" y="60"/>
                      </a:cubicBezTo>
                      <a:cubicBezTo>
                        <a:pt x="14" y="38"/>
                        <a:pt x="24" y="16"/>
                        <a:pt x="41" y="0"/>
                      </a:cubicBezTo>
                      <a:close/>
                    </a:path>
                  </a:pathLst>
                </a:custGeom>
                <a:solidFill>
                  <a:srgbClr val="409AE1"/>
                </a:solidFill>
                <a:ln>
                  <a:noFill/>
                </a:ln>
                <a:extLst/>
              </p:spPr>
              <p:txBody>
                <a:bodyPr vert="horz" wrap="square" lIns="91427" tIns="45713" rIns="91427" bIns="45713" numCol="1" anchor="t" anchorCtr="0" compatLnSpc="1">
                  <a:prstTxWarp prst="textNoShape">
                    <a:avLst/>
                  </a:prstTxWarp>
                </a:bodyPr>
                <a:lstStyle/>
                <a:p>
                  <a:pPr defTabSz="932597">
                    <a:defRPr/>
                  </a:pPr>
                  <a:endParaRPr lang="en-US" dirty="0">
                    <a:solidFill>
                      <a:srgbClr val="FFFFFF"/>
                    </a:solidFill>
                    <a:latin typeface="Segoe UI"/>
                  </a:endParaRPr>
                </a:p>
              </p:txBody>
            </p:sp>
            <p:sp>
              <p:nvSpPr>
                <p:cNvPr id="170" name="Freeform 212"/>
                <p:cNvSpPr>
                  <a:spLocks/>
                </p:cNvSpPr>
                <p:nvPr/>
              </p:nvSpPr>
              <p:spPr bwMode="auto">
                <a:xfrm rot="13500000">
                  <a:off x="4304406" y="3717746"/>
                  <a:ext cx="175209" cy="595843"/>
                </a:xfrm>
                <a:custGeom>
                  <a:avLst/>
                  <a:gdLst>
                    <a:gd name="T0" fmla="*/ 51 w 51"/>
                    <a:gd name="T1" fmla="*/ 0 h 175"/>
                    <a:gd name="T2" fmla="*/ 0 w 51"/>
                    <a:gd name="T3" fmla="*/ 88 h 175"/>
                    <a:gd name="T4" fmla="*/ 51 w 51"/>
                    <a:gd name="T5" fmla="*/ 175 h 175"/>
                    <a:gd name="T6" fmla="*/ 16 w 51"/>
                    <a:gd name="T7" fmla="*/ 88 h 175"/>
                    <a:gd name="T8" fmla="*/ 51 w 51"/>
                    <a:gd name="T9" fmla="*/ 0 h 175"/>
                  </a:gdLst>
                  <a:ahLst/>
                  <a:cxnLst>
                    <a:cxn ang="0">
                      <a:pos x="T0" y="T1"/>
                    </a:cxn>
                    <a:cxn ang="0">
                      <a:pos x="T2" y="T3"/>
                    </a:cxn>
                    <a:cxn ang="0">
                      <a:pos x="T4" y="T5"/>
                    </a:cxn>
                    <a:cxn ang="0">
                      <a:pos x="T6" y="T7"/>
                    </a:cxn>
                    <a:cxn ang="0">
                      <a:pos x="T8" y="T9"/>
                    </a:cxn>
                  </a:cxnLst>
                  <a:rect l="0" t="0" r="r" b="b"/>
                  <a:pathLst>
                    <a:path w="51" h="175">
                      <a:moveTo>
                        <a:pt x="51" y="0"/>
                      </a:moveTo>
                      <a:cubicBezTo>
                        <a:pt x="25" y="13"/>
                        <a:pt x="0" y="46"/>
                        <a:pt x="0" y="88"/>
                      </a:cubicBezTo>
                      <a:cubicBezTo>
                        <a:pt x="0" y="128"/>
                        <a:pt x="25" y="162"/>
                        <a:pt x="51" y="175"/>
                      </a:cubicBezTo>
                      <a:cubicBezTo>
                        <a:pt x="29" y="152"/>
                        <a:pt x="16" y="120"/>
                        <a:pt x="16" y="88"/>
                      </a:cubicBezTo>
                      <a:cubicBezTo>
                        <a:pt x="16" y="55"/>
                        <a:pt x="29" y="23"/>
                        <a:pt x="51" y="0"/>
                      </a:cubicBezTo>
                      <a:close/>
                    </a:path>
                  </a:pathLst>
                </a:custGeom>
                <a:solidFill>
                  <a:srgbClr val="409AE1"/>
                </a:solidFill>
                <a:ln>
                  <a:noFill/>
                </a:ln>
                <a:extLst/>
              </p:spPr>
              <p:txBody>
                <a:bodyPr vert="horz" wrap="square" lIns="91427" tIns="45713" rIns="91427" bIns="45713" numCol="1" anchor="t" anchorCtr="0" compatLnSpc="1">
                  <a:prstTxWarp prst="textNoShape">
                    <a:avLst/>
                  </a:prstTxWarp>
                </a:bodyPr>
                <a:lstStyle/>
                <a:p>
                  <a:pPr defTabSz="932597">
                    <a:defRPr/>
                  </a:pPr>
                  <a:endParaRPr lang="en-US" dirty="0">
                    <a:solidFill>
                      <a:srgbClr val="FFFFFF"/>
                    </a:solidFill>
                    <a:latin typeface="Segoe UI"/>
                  </a:endParaRPr>
                </a:p>
              </p:txBody>
            </p:sp>
          </p:grpSp>
        </p:grpSp>
      </p:grpSp>
      <p:sp>
        <p:nvSpPr>
          <p:cNvPr id="191" name="Freeform 15"/>
          <p:cNvSpPr>
            <a:spLocks noEditPoints="1"/>
          </p:cNvSpPr>
          <p:nvPr/>
        </p:nvSpPr>
        <p:spPr bwMode="auto">
          <a:xfrm>
            <a:off x="8583125" y="5208195"/>
            <a:ext cx="296021" cy="296021"/>
          </a:xfrm>
          <a:custGeom>
            <a:avLst/>
            <a:gdLst>
              <a:gd name="T0" fmla="*/ 948 w 1896"/>
              <a:gd name="T1" fmla="*/ 0 h 1896"/>
              <a:gd name="T2" fmla="*/ 0 w 1896"/>
              <a:gd name="T3" fmla="*/ 948 h 1896"/>
              <a:gd name="T4" fmla="*/ 948 w 1896"/>
              <a:gd name="T5" fmla="*/ 1896 h 1896"/>
              <a:gd name="T6" fmla="*/ 1896 w 1896"/>
              <a:gd name="T7" fmla="*/ 948 h 1896"/>
              <a:gd name="T8" fmla="*/ 948 w 1896"/>
              <a:gd name="T9" fmla="*/ 0 h 1896"/>
              <a:gd name="T10" fmla="*/ 755 w 1896"/>
              <a:gd name="T11" fmla="*/ 1371 h 1896"/>
              <a:gd name="T12" fmla="*/ 533 w 1896"/>
              <a:gd name="T13" fmla="*/ 1371 h 1896"/>
              <a:gd name="T14" fmla="*/ 817 w 1896"/>
              <a:gd name="T15" fmla="*/ 1009 h 1896"/>
              <a:gd name="T16" fmla="*/ 918 w 1896"/>
              <a:gd name="T17" fmla="*/ 1147 h 1896"/>
              <a:gd name="T18" fmla="*/ 755 w 1896"/>
              <a:gd name="T19" fmla="*/ 1371 h 1896"/>
              <a:gd name="T20" fmla="*/ 1142 w 1896"/>
              <a:gd name="T21" fmla="*/ 1371 h 1896"/>
              <a:gd name="T22" fmla="*/ 948 w 1896"/>
              <a:gd name="T23" fmla="*/ 1107 h 1896"/>
              <a:gd name="T24" fmla="*/ 835 w 1896"/>
              <a:gd name="T25" fmla="*/ 953 h 1896"/>
              <a:gd name="T26" fmla="*/ 522 w 1896"/>
              <a:gd name="T27" fmla="*/ 526 h 1896"/>
              <a:gd name="T28" fmla="*/ 741 w 1896"/>
              <a:gd name="T29" fmla="*/ 524 h 1896"/>
              <a:gd name="T30" fmla="*/ 918 w 1896"/>
              <a:gd name="T31" fmla="*/ 761 h 1896"/>
              <a:gd name="T32" fmla="*/ 948 w 1896"/>
              <a:gd name="T33" fmla="*/ 802 h 1896"/>
              <a:gd name="T34" fmla="*/ 1061 w 1896"/>
              <a:gd name="T35" fmla="*/ 953 h 1896"/>
              <a:gd name="T36" fmla="*/ 1065 w 1896"/>
              <a:gd name="T37" fmla="*/ 958 h 1896"/>
              <a:gd name="T38" fmla="*/ 1374 w 1896"/>
              <a:gd name="T39" fmla="*/ 1371 h 1896"/>
              <a:gd name="T40" fmla="*/ 1142 w 1896"/>
              <a:gd name="T41" fmla="*/ 1371 h 1896"/>
              <a:gd name="T42" fmla="*/ 1096 w 1896"/>
              <a:gd name="T43" fmla="*/ 921 h 1896"/>
              <a:gd name="T44" fmla="*/ 998 w 1896"/>
              <a:gd name="T45" fmla="*/ 787 h 1896"/>
              <a:gd name="T46" fmla="*/ 1197 w 1896"/>
              <a:gd name="T47" fmla="*/ 523 h 1896"/>
              <a:gd name="T48" fmla="*/ 1415 w 1896"/>
              <a:gd name="T49" fmla="*/ 525 h 1896"/>
              <a:gd name="T50" fmla="*/ 1096 w 1896"/>
              <a:gd name="T51" fmla="*/ 921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6" h="1896">
                <a:moveTo>
                  <a:pt x="948" y="0"/>
                </a:moveTo>
                <a:cubicBezTo>
                  <a:pt x="424" y="0"/>
                  <a:pt x="0" y="424"/>
                  <a:pt x="0" y="948"/>
                </a:cubicBezTo>
                <a:cubicBezTo>
                  <a:pt x="0" y="1471"/>
                  <a:pt x="424" y="1896"/>
                  <a:pt x="948" y="1896"/>
                </a:cubicBezTo>
                <a:cubicBezTo>
                  <a:pt x="1471" y="1896"/>
                  <a:pt x="1896" y="1471"/>
                  <a:pt x="1896" y="948"/>
                </a:cubicBezTo>
                <a:cubicBezTo>
                  <a:pt x="1896" y="424"/>
                  <a:pt x="1471" y="0"/>
                  <a:pt x="948" y="0"/>
                </a:cubicBezTo>
                <a:close/>
                <a:moveTo>
                  <a:pt x="755" y="1371"/>
                </a:moveTo>
                <a:cubicBezTo>
                  <a:pt x="533" y="1371"/>
                  <a:pt x="533" y="1371"/>
                  <a:pt x="533" y="1371"/>
                </a:cubicBezTo>
                <a:cubicBezTo>
                  <a:pt x="817" y="1009"/>
                  <a:pt x="817" y="1009"/>
                  <a:pt x="817" y="1009"/>
                </a:cubicBezTo>
                <a:cubicBezTo>
                  <a:pt x="918" y="1147"/>
                  <a:pt x="918" y="1147"/>
                  <a:pt x="918" y="1147"/>
                </a:cubicBezTo>
                <a:lnTo>
                  <a:pt x="755" y="1371"/>
                </a:lnTo>
                <a:close/>
                <a:moveTo>
                  <a:pt x="1142" y="1371"/>
                </a:moveTo>
                <a:cubicBezTo>
                  <a:pt x="948" y="1107"/>
                  <a:pt x="948" y="1107"/>
                  <a:pt x="948" y="1107"/>
                </a:cubicBezTo>
                <a:cubicBezTo>
                  <a:pt x="835" y="953"/>
                  <a:pt x="835" y="953"/>
                  <a:pt x="835" y="953"/>
                </a:cubicBezTo>
                <a:cubicBezTo>
                  <a:pt x="522" y="526"/>
                  <a:pt x="522" y="526"/>
                  <a:pt x="522" y="526"/>
                </a:cubicBezTo>
                <a:cubicBezTo>
                  <a:pt x="741" y="524"/>
                  <a:pt x="741" y="524"/>
                  <a:pt x="741" y="524"/>
                </a:cubicBezTo>
                <a:cubicBezTo>
                  <a:pt x="918" y="761"/>
                  <a:pt x="918" y="761"/>
                  <a:pt x="918" y="761"/>
                </a:cubicBezTo>
                <a:cubicBezTo>
                  <a:pt x="948" y="802"/>
                  <a:pt x="948" y="802"/>
                  <a:pt x="948" y="802"/>
                </a:cubicBezTo>
                <a:cubicBezTo>
                  <a:pt x="1061" y="953"/>
                  <a:pt x="1061" y="953"/>
                  <a:pt x="1061" y="953"/>
                </a:cubicBezTo>
                <a:cubicBezTo>
                  <a:pt x="1065" y="958"/>
                  <a:pt x="1065" y="958"/>
                  <a:pt x="1065" y="958"/>
                </a:cubicBezTo>
                <a:cubicBezTo>
                  <a:pt x="1374" y="1371"/>
                  <a:pt x="1374" y="1371"/>
                  <a:pt x="1374" y="1371"/>
                </a:cubicBezTo>
                <a:lnTo>
                  <a:pt x="1142" y="1371"/>
                </a:lnTo>
                <a:close/>
                <a:moveTo>
                  <a:pt x="1096" y="921"/>
                </a:moveTo>
                <a:cubicBezTo>
                  <a:pt x="998" y="787"/>
                  <a:pt x="998" y="787"/>
                  <a:pt x="998" y="787"/>
                </a:cubicBezTo>
                <a:cubicBezTo>
                  <a:pt x="1197" y="523"/>
                  <a:pt x="1197" y="523"/>
                  <a:pt x="1197" y="523"/>
                </a:cubicBezTo>
                <a:cubicBezTo>
                  <a:pt x="1415" y="525"/>
                  <a:pt x="1415" y="525"/>
                  <a:pt x="1415" y="525"/>
                </a:cubicBezTo>
                <a:lnTo>
                  <a:pt x="1096" y="921"/>
                </a:lnTo>
                <a:close/>
              </a:path>
            </a:pathLst>
          </a:custGeom>
          <a:solidFill>
            <a:schemeClr val="bg1"/>
          </a:solidFill>
          <a:ln>
            <a:noFill/>
          </a:ln>
          <a:extLst/>
        </p:spPr>
        <p:txBody>
          <a:bodyPr vert="horz" wrap="square" lIns="93247" tIns="46623" rIns="93247" bIns="46623" numCol="1" anchor="t" anchorCtr="0" compatLnSpc="1">
            <a:prstTxWarp prst="textNoShape">
              <a:avLst/>
            </a:prstTxWarp>
          </a:bodyPr>
          <a:lstStyle/>
          <a:p>
            <a:pPr defTabSz="932418">
              <a:defRPr/>
            </a:pPr>
            <a:endParaRPr lang="en-US" sz="1836" kern="0" dirty="0">
              <a:solidFill>
                <a:srgbClr val="505050"/>
              </a:solidFill>
              <a:latin typeface="Segoe UI"/>
            </a:endParaRPr>
          </a:p>
        </p:txBody>
      </p:sp>
      <p:grpSp>
        <p:nvGrpSpPr>
          <p:cNvPr id="288" name="Group 287"/>
          <p:cNvGrpSpPr/>
          <p:nvPr/>
        </p:nvGrpSpPr>
        <p:grpSpPr>
          <a:xfrm>
            <a:off x="8115234" y="4156295"/>
            <a:ext cx="210416" cy="372133"/>
            <a:chOff x="12548790" y="-1264290"/>
            <a:chExt cx="5541963" cy="9801225"/>
          </a:xfrm>
          <a:solidFill>
            <a:schemeClr val="bg1"/>
          </a:solidFill>
        </p:grpSpPr>
        <p:sp>
          <p:nvSpPr>
            <p:cNvPr id="289"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sp>
          <p:nvSpPr>
            <p:cNvPr id="290" name="Freeform 20"/>
            <p:cNvSpPr>
              <a:spLocks noEditPoints="1"/>
            </p:cNvSpPr>
            <p:nvPr/>
          </p:nvSpPr>
          <p:spPr bwMode="auto">
            <a:xfrm>
              <a:off x="12548790" y="2796535"/>
              <a:ext cx="5541963" cy="5740400"/>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grpSp>
      <p:cxnSp>
        <p:nvCxnSpPr>
          <p:cNvPr id="291" name="Straight Connector 290"/>
          <p:cNvCxnSpPr/>
          <p:nvPr/>
        </p:nvCxnSpPr>
        <p:spPr>
          <a:xfrm>
            <a:off x="8706359" y="3897816"/>
            <a:ext cx="1236805" cy="9529"/>
          </a:xfrm>
          <a:prstGeom prst="line">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292" name="Freeform 11"/>
          <p:cNvSpPr>
            <a:spLocks noEditPoints="1"/>
          </p:cNvSpPr>
          <p:nvPr/>
        </p:nvSpPr>
        <p:spPr bwMode="auto">
          <a:xfrm>
            <a:off x="8554210" y="3643181"/>
            <a:ext cx="300798" cy="300798"/>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nvGrpSpPr>
          <p:cNvPr id="293" name="Group 292"/>
          <p:cNvGrpSpPr/>
          <p:nvPr/>
        </p:nvGrpSpPr>
        <p:grpSpPr>
          <a:xfrm>
            <a:off x="9999253" y="3391266"/>
            <a:ext cx="1167581" cy="761062"/>
            <a:chOff x="6866223" y="1546702"/>
            <a:chExt cx="1502808" cy="979571"/>
          </a:xfrm>
          <a:solidFill>
            <a:schemeClr val="bg1"/>
          </a:solidFill>
        </p:grpSpPr>
        <p:sp>
          <p:nvSpPr>
            <p:cNvPr id="294" name="Freeform 38"/>
            <p:cNvSpPr>
              <a:spLocks/>
            </p:cNvSpPr>
            <p:nvPr/>
          </p:nvSpPr>
          <p:spPr bwMode="auto">
            <a:xfrm>
              <a:off x="6879308" y="1546702"/>
              <a:ext cx="1489723" cy="97957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grpFill/>
            <a:ln>
              <a:noFill/>
            </a:ln>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pic>
          <p:nvPicPr>
            <p:cNvPr id="295" name="Picture 29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20403" y="1862791"/>
              <a:ext cx="793578" cy="175831"/>
            </a:xfrm>
            <a:prstGeom prst="rect">
              <a:avLst/>
            </a:prstGeom>
            <a:grpFill/>
          </p:spPr>
        </p:pic>
        <p:sp>
          <p:nvSpPr>
            <p:cNvPr id="296" name="TextBox 295"/>
            <p:cNvSpPr txBox="1"/>
            <p:nvPr/>
          </p:nvSpPr>
          <p:spPr>
            <a:xfrm>
              <a:off x="6866223" y="2131164"/>
              <a:ext cx="1501938" cy="166915"/>
            </a:xfrm>
            <a:prstGeom prst="rect">
              <a:avLst/>
            </a:prstGeom>
            <a:noFill/>
          </p:spPr>
          <p:txBody>
            <a:bodyPr wrap="square" lIns="0" tIns="0" rIns="0" bIns="0" rtlCol="0">
              <a:spAutoFit/>
            </a:bodyPr>
            <a:lstStyle/>
            <a:p>
              <a:pPr algn="ctr" defTabSz="931932" fontAlgn="base">
                <a:lnSpc>
                  <a:spcPct val="90000"/>
                </a:lnSpc>
                <a:spcBef>
                  <a:spcPct val="0"/>
                </a:spcBef>
                <a:spcAft>
                  <a:spcPct val="0"/>
                </a:spcAft>
                <a:buSzPct val="80000"/>
                <a:defRPr/>
              </a:pPr>
              <a:r>
                <a:rPr lang="en-US" sz="918" kern="0" dirty="0">
                  <a:solidFill>
                    <a:srgbClr val="0078D7"/>
                  </a:solidFill>
                  <a:latin typeface="Segoe UI"/>
                  <a:ea typeface="ＭＳ Ｐゴシック" charset="0"/>
                  <a:cs typeface="Segoe UI Light"/>
                </a:rPr>
                <a:t>Microsoft Azure</a:t>
              </a:r>
            </a:p>
          </p:txBody>
        </p:sp>
      </p:grpSp>
      <p:grpSp>
        <p:nvGrpSpPr>
          <p:cNvPr id="3" name="Group 2"/>
          <p:cNvGrpSpPr/>
          <p:nvPr/>
        </p:nvGrpSpPr>
        <p:grpSpPr>
          <a:xfrm>
            <a:off x="5291927" y="3648843"/>
            <a:ext cx="2363579" cy="343361"/>
            <a:chOff x="5187770" y="3577622"/>
            <a:chExt cx="2317445" cy="336659"/>
          </a:xfrm>
        </p:grpSpPr>
        <p:sp>
          <p:nvSpPr>
            <p:cNvPr id="298" name="Rectangle 297"/>
            <p:cNvSpPr/>
            <p:nvPr/>
          </p:nvSpPr>
          <p:spPr bwMode="auto">
            <a:xfrm>
              <a:off x="5572552" y="3577622"/>
              <a:ext cx="1932663" cy="327056"/>
            </a:xfrm>
            <a:prstGeom prst="rect">
              <a:avLst/>
            </a:prstGeom>
            <a:solidFill>
              <a:schemeClr val="accent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defTabSz="913923" fontAlgn="base">
                <a:lnSpc>
                  <a:spcPct val="90000"/>
                </a:lnSpc>
                <a:spcBef>
                  <a:spcPct val="0"/>
                </a:spcBef>
                <a:spcAft>
                  <a:spcPct val="0"/>
                </a:spcAft>
                <a:defRPr/>
              </a:pPr>
              <a:r>
                <a:rPr lang="en-US" sz="1399" dirty="0">
                  <a:solidFill>
                    <a:srgbClr val="FFFFFF"/>
                  </a:solidFill>
                  <a:latin typeface="Segoe UI"/>
                </a:rPr>
                <a:t>Location (IP range)</a:t>
              </a:r>
            </a:p>
          </p:txBody>
        </p:sp>
        <p:sp>
          <p:nvSpPr>
            <p:cNvPr id="300" name="Freeform 11"/>
            <p:cNvSpPr>
              <a:spLocks noEditPoints="1"/>
            </p:cNvSpPr>
            <p:nvPr/>
          </p:nvSpPr>
          <p:spPr bwMode="auto">
            <a:xfrm>
              <a:off x="5187770" y="3645333"/>
              <a:ext cx="268948" cy="268948"/>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nvGrpSpPr>
          <p:cNvPr id="4" name="Group 3"/>
          <p:cNvGrpSpPr/>
          <p:nvPr/>
        </p:nvGrpSpPr>
        <p:grpSpPr>
          <a:xfrm>
            <a:off x="5291927" y="4431069"/>
            <a:ext cx="2363579" cy="311645"/>
            <a:chOff x="5187770" y="4344580"/>
            <a:chExt cx="2317445" cy="305562"/>
          </a:xfrm>
        </p:grpSpPr>
        <p:sp>
          <p:nvSpPr>
            <p:cNvPr id="299" name="Rectangle 298"/>
            <p:cNvSpPr/>
            <p:nvPr/>
          </p:nvSpPr>
          <p:spPr bwMode="auto">
            <a:xfrm>
              <a:off x="5572552" y="4345110"/>
              <a:ext cx="1932663" cy="305032"/>
            </a:xfrm>
            <a:prstGeom prst="rect">
              <a:avLst/>
            </a:prstGeom>
            <a:solidFill>
              <a:schemeClr val="accent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defTabSz="913923" fontAlgn="base">
                <a:lnSpc>
                  <a:spcPct val="90000"/>
                </a:lnSpc>
                <a:spcBef>
                  <a:spcPct val="0"/>
                </a:spcBef>
                <a:spcAft>
                  <a:spcPct val="0"/>
                </a:spcAft>
                <a:defRPr/>
              </a:pPr>
              <a:r>
                <a:rPr lang="en-US" sz="1399" dirty="0">
                  <a:solidFill>
                    <a:srgbClr val="FFFFFF"/>
                  </a:solidFill>
                  <a:latin typeface="Segoe UI"/>
                </a:rPr>
                <a:t>User group</a:t>
              </a:r>
            </a:p>
          </p:txBody>
        </p:sp>
        <p:sp>
          <p:nvSpPr>
            <p:cNvPr id="301" name="Freeform 11"/>
            <p:cNvSpPr>
              <a:spLocks noEditPoints="1"/>
            </p:cNvSpPr>
            <p:nvPr/>
          </p:nvSpPr>
          <p:spPr bwMode="auto">
            <a:xfrm>
              <a:off x="5187770" y="4344580"/>
              <a:ext cx="268948" cy="268948"/>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nvGrpSpPr>
          <p:cNvPr id="5" name="Group 4"/>
          <p:cNvGrpSpPr/>
          <p:nvPr/>
        </p:nvGrpSpPr>
        <p:grpSpPr>
          <a:xfrm>
            <a:off x="5291927" y="4819610"/>
            <a:ext cx="2363579" cy="311645"/>
            <a:chOff x="5187770" y="4725537"/>
            <a:chExt cx="2317445" cy="305562"/>
          </a:xfrm>
        </p:grpSpPr>
        <p:sp>
          <p:nvSpPr>
            <p:cNvPr id="302" name="Rectangle 301"/>
            <p:cNvSpPr/>
            <p:nvPr/>
          </p:nvSpPr>
          <p:spPr bwMode="auto">
            <a:xfrm>
              <a:off x="5572552" y="4726067"/>
              <a:ext cx="1932663" cy="305032"/>
            </a:xfrm>
            <a:prstGeom prst="rect">
              <a:avLst/>
            </a:prstGeom>
            <a:solidFill>
              <a:schemeClr val="accent2">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41" tIns="91427" rIns="91427" bIns="91427" numCol="1" spcCol="0" rtlCol="0" fromWordArt="0" anchor="ctr" anchorCtr="0" forceAA="0" compatLnSpc="1">
              <a:prstTxWarp prst="textNoShape">
                <a:avLst/>
              </a:prstTxWarp>
              <a:noAutofit/>
            </a:bodyPr>
            <a:lstStyle/>
            <a:p>
              <a:pPr defTabSz="913923" fontAlgn="base">
                <a:lnSpc>
                  <a:spcPct val="90000"/>
                </a:lnSpc>
                <a:spcBef>
                  <a:spcPct val="0"/>
                </a:spcBef>
                <a:spcAft>
                  <a:spcPct val="0"/>
                </a:spcAft>
                <a:defRPr/>
              </a:pPr>
              <a:r>
                <a:rPr lang="en-US" sz="1399" dirty="0">
                  <a:solidFill>
                    <a:srgbClr val="FFFFFF"/>
                  </a:solidFill>
                  <a:latin typeface="Segoe UI"/>
                </a:rPr>
                <a:t>Risk</a:t>
              </a:r>
            </a:p>
          </p:txBody>
        </p:sp>
        <p:sp>
          <p:nvSpPr>
            <p:cNvPr id="303" name="Freeform 11"/>
            <p:cNvSpPr>
              <a:spLocks noEditPoints="1"/>
            </p:cNvSpPr>
            <p:nvPr/>
          </p:nvSpPr>
          <p:spPr bwMode="auto">
            <a:xfrm>
              <a:off x="5187770" y="4725537"/>
              <a:ext cx="268948" cy="268948"/>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nvGrpSpPr>
          <p:cNvPr id="304" name="Group 303"/>
          <p:cNvGrpSpPr/>
          <p:nvPr/>
        </p:nvGrpSpPr>
        <p:grpSpPr>
          <a:xfrm>
            <a:off x="10139270" y="4650708"/>
            <a:ext cx="2023312" cy="902349"/>
            <a:chOff x="10072878" y="4177795"/>
            <a:chExt cx="1983819" cy="884736"/>
          </a:xfrm>
        </p:grpSpPr>
        <p:grpSp>
          <p:nvGrpSpPr>
            <p:cNvPr id="314" name="Group 313"/>
            <p:cNvGrpSpPr/>
            <p:nvPr/>
          </p:nvGrpSpPr>
          <p:grpSpPr>
            <a:xfrm>
              <a:off x="10072878" y="4177795"/>
              <a:ext cx="706935" cy="884736"/>
              <a:chOff x="7437101" y="5187635"/>
              <a:chExt cx="892313" cy="1116738"/>
            </a:xfrm>
          </p:grpSpPr>
          <p:grpSp>
            <p:nvGrpSpPr>
              <p:cNvPr id="316" name="Group 315"/>
              <p:cNvGrpSpPr/>
              <p:nvPr/>
            </p:nvGrpSpPr>
            <p:grpSpPr>
              <a:xfrm>
                <a:off x="7437101" y="5410858"/>
                <a:ext cx="647251" cy="893515"/>
                <a:chOff x="12679481" y="-2476193"/>
                <a:chExt cx="7318375" cy="10102850"/>
              </a:xfrm>
              <a:solidFill>
                <a:schemeClr val="bg1"/>
              </a:solidFill>
            </p:grpSpPr>
            <p:sp>
              <p:nvSpPr>
                <p:cNvPr id="321" name="Freeform 47"/>
                <p:cNvSpPr>
                  <a:spLocks noEditPoints="1"/>
                </p:cNvSpPr>
                <p:nvPr/>
              </p:nvSpPr>
              <p:spPr bwMode="auto">
                <a:xfrm>
                  <a:off x="12679481" y="-2476193"/>
                  <a:ext cx="7318375" cy="9794875"/>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sp>
              <p:nvSpPr>
                <p:cNvPr id="322" name="Rectangle 48"/>
                <p:cNvSpPr>
                  <a:spLocks noChangeArrowheads="1"/>
                </p:cNvSpPr>
                <p:nvPr/>
              </p:nvSpPr>
              <p:spPr bwMode="auto">
                <a:xfrm>
                  <a:off x="15335369" y="7318682"/>
                  <a:ext cx="7588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sp>
              <p:nvSpPr>
                <p:cNvPr id="323" name="Rectangle 49"/>
                <p:cNvSpPr>
                  <a:spLocks noChangeArrowheads="1"/>
                </p:cNvSpPr>
                <p:nvPr/>
              </p:nvSpPr>
              <p:spPr bwMode="auto">
                <a:xfrm>
                  <a:off x="16583144" y="7318682"/>
                  <a:ext cx="7588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sp>
            <p:nvSpPr>
              <p:cNvPr id="317" name="Oval 316"/>
              <p:cNvSpPr/>
              <p:nvPr/>
            </p:nvSpPr>
            <p:spPr bwMode="auto">
              <a:xfrm>
                <a:off x="7864080" y="5187635"/>
                <a:ext cx="465334" cy="465334"/>
              </a:xfrm>
              <a:prstGeom prst="ellipse">
                <a:avLst/>
              </a:prstGeom>
              <a:solidFill>
                <a:srgbClr val="004185"/>
              </a:solidFill>
              <a:ln w="190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8512" rIns="0" bIns="48512" numCol="1" rtlCol="0" anchor="ctr" anchorCtr="0" compatLnSpc="1">
                <a:prstTxWarp prst="textNoShape">
                  <a:avLst/>
                </a:prstTxWarp>
              </a:bodyPr>
              <a:lstStyle/>
              <a:p>
                <a:pPr algn="ctr" defTabSz="969953" fontAlgn="base">
                  <a:spcBef>
                    <a:spcPct val="0"/>
                  </a:spcBef>
                  <a:spcAft>
                    <a:spcPct val="0"/>
                  </a:spcAft>
                  <a:defRPr/>
                </a:pPr>
                <a:endParaRPr lang="en-US" sz="2081" kern="0" dirty="0">
                  <a:gradFill>
                    <a:gsLst>
                      <a:gs pos="0">
                        <a:srgbClr val="FFFFFF"/>
                      </a:gs>
                      <a:gs pos="100000">
                        <a:srgbClr val="FFFFFF"/>
                      </a:gs>
                    </a:gsLst>
                    <a:lin ang="5400000" scaled="0"/>
                  </a:gradFill>
                  <a:latin typeface="Segoe UI"/>
                </a:endParaRPr>
              </a:p>
            </p:txBody>
          </p:sp>
          <p:grpSp>
            <p:nvGrpSpPr>
              <p:cNvPr id="318" name="Group 317"/>
              <p:cNvGrpSpPr/>
              <p:nvPr/>
            </p:nvGrpSpPr>
            <p:grpSpPr>
              <a:xfrm>
                <a:off x="7963894" y="5296608"/>
                <a:ext cx="265706" cy="265614"/>
                <a:chOff x="1477963" y="-1187450"/>
                <a:chExt cx="9232900" cy="9229725"/>
              </a:xfrm>
              <a:solidFill>
                <a:schemeClr val="bg1"/>
              </a:solidFill>
            </p:grpSpPr>
            <p:sp>
              <p:nvSpPr>
                <p:cNvPr id="319"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sp>
              <p:nvSpPr>
                <p:cNvPr id="320"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grpSp>
        <p:sp>
          <p:nvSpPr>
            <p:cNvPr id="315" name="Rectangle 66"/>
            <p:cNvSpPr>
              <a:spLocks noChangeArrowheads="1"/>
            </p:cNvSpPr>
            <p:nvPr/>
          </p:nvSpPr>
          <p:spPr bwMode="auto">
            <a:xfrm>
              <a:off x="10715467" y="4671877"/>
              <a:ext cx="1341230" cy="37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32417">
                <a:defRPr/>
              </a:pPr>
              <a:r>
                <a:rPr lang="en-US" altLang="en-US" sz="1223" kern="0" dirty="0">
                  <a:solidFill>
                    <a:srgbClr val="FFFFFF"/>
                  </a:solidFill>
                  <a:latin typeface="Segoe UI"/>
                </a:rPr>
                <a:t>On-premises</a:t>
              </a:r>
            </a:p>
            <a:p>
              <a:pPr defTabSz="932417">
                <a:defRPr/>
              </a:pPr>
              <a:r>
                <a:rPr lang="en-US" altLang="en-US" sz="1223" kern="0" dirty="0">
                  <a:solidFill>
                    <a:srgbClr val="FFFFFF"/>
                  </a:solidFill>
                  <a:latin typeface="Segoe UI"/>
                </a:rPr>
                <a:t>applications</a:t>
              </a:r>
              <a:endParaRPr lang="en-US" altLang="en-US" sz="3263" kern="0" dirty="0">
                <a:solidFill>
                  <a:srgbClr val="FFFFFF"/>
                </a:solidFill>
                <a:latin typeface="Segoe UI"/>
              </a:endParaRPr>
            </a:p>
          </p:txBody>
        </p:sp>
      </p:grpSp>
      <p:grpSp>
        <p:nvGrpSpPr>
          <p:cNvPr id="305" name="Group 304"/>
          <p:cNvGrpSpPr/>
          <p:nvPr/>
        </p:nvGrpSpPr>
        <p:grpSpPr>
          <a:xfrm>
            <a:off x="10064849" y="3430020"/>
            <a:ext cx="1707207" cy="1122579"/>
            <a:chOff x="9753180" y="1827826"/>
            <a:chExt cx="1560377" cy="1026031"/>
          </a:xfrm>
        </p:grpSpPr>
        <p:sp>
          <p:nvSpPr>
            <p:cNvPr id="306" name="Freeform 38"/>
            <p:cNvSpPr>
              <a:spLocks/>
            </p:cNvSpPr>
            <p:nvPr/>
          </p:nvSpPr>
          <p:spPr bwMode="auto">
            <a:xfrm>
              <a:off x="9753180" y="1827826"/>
              <a:ext cx="1560377" cy="102603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19050">
              <a:solidFill>
                <a:schemeClr val="accent2"/>
              </a:solidFill>
            </a:ln>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nvGrpSpPr>
            <p:cNvPr id="307" name="Group 306"/>
            <p:cNvGrpSpPr/>
            <p:nvPr/>
          </p:nvGrpSpPr>
          <p:grpSpPr>
            <a:xfrm>
              <a:off x="9997890" y="2005338"/>
              <a:ext cx="997139" cy="725624"/>
              <a:chOff x="3632307" y="1492388"/>
              <a:chExt cx="1674464" cy="1218516"/>
            </a:xfrm>
          </p:grpSpPr>
          <p:pic>
            <p:nvPicPr>
              <p:cNvPr id="308" name="Picture 30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32307" y="2336476"/>
                <a:ext cx="339375" cy="339374"/>
              </a:xfrm>
              <a:prstGeom prst="rect">
                <a:avLst/>
              </a:prstGeom>
              <a:ln w="19050">
                <a:noFill/>
              </a:ln>
            </p:spPr>
          </p:pic>
          <p:pic>
            <p:nvPicPr>
              <p:cNvPr id="309" name="Picture 30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55851" y="1872784"/>
                <a:ext cx="314405" cy="292220"/>
              </a:xfrm>
              <a:prstGeom prst="rect">
                <a:avLst/>
              </a:prstGeom>
              <a:ln w="19050">
                <a:noFill/>
              </a:ln>
            </p:spPr>
          </p:pic>
          <p:pic>
            <p:nvPicPr>
              <p:cNvPr id="310" name="Picture 30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21310" y="1492388"/>
                <a:ext cx="530933" cy="371838"/>
              </a:xfrm>
              <a:prstGeom prst="rect">
                <a:avLst/>
              </a:prstGeom>
              <a:ln w="19050">
                <a:noFill/>
              </a:ln>
            </p:spPr>
          </p:pic>
          <p:pic>
            <p:nvPicPr>
              <p:cNvPr id="311" name="Picture 3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22037" y="2210200"/>
                <a:ext cx="375655" cy="375655"/>
              </a:xfrm>
              <a:prstGeom prst="rect">
                <a:avLst/>
              </a:prstGeom>
              <a:ln w="19050">
                <a:noFill/>
              </a:ln>
            </p:spPr>
          </p:pic>
          <p:pic>
            <p:nvPicPr>
              <p:cNvPr id="312" name="Picture 31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2441" y="2345824"/>
                <a:ext cx="304581" cy="365080"/>
              </a:xfrm>
              <a:prstGeom prst="rect">
                <a:avLst/>
              </a:prstGeom>
              <a:ln w="19050">
                <a:noFill/>
              </a:ln>
            </p:spPr>
          </p:pic>
          <p:pic>
            <p:nvPicPr>
              <p:cNvPr id="313" name="Picture 3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9849" y="1774340"/>
                <a:ext cx="426922" cy="421340"/>
              </a:xfrm>
              <a:prstGeom prst="rect">
                <a:avLst/>
              </a:prstGeom>
              <a:ln w="19050">
                <a:noFill/>
              </a:ln>
            </p:spPr>
          </p:pic>
        </p:grpSp>
      </p:grpSp>
      <p:sp>
        <p:nvSpPr>
          <p:cNvPr id="324" name="Rectangle 323"/>
          <p:cNvSpPr/>
          <p:nvPr/>
        </p:nvSpPr>
        <p:spPr>
          <a:xfrm>
            <a:off x="8852154" y="4316711"/>
            <a:ext cx="1218143" cy="282971"/>
          </a:xfrm>
          <a:prstGeom prst="rect">
            <a:avLst/>
          </a:prstGeom>
        </p:spPr>
        <p:txBody>
          <a:bodyPr wrap="none">
            <a:spAutoFit/>
          </a:bodyPr>
          <a:lstStyle/>
          <a:p>
            <a:pPr marL="118194" indent="-118194" defTabSz="932597">
              <a:buFont typeface="Arial" panose="020B0604020202020204" pitchFamily="34" charset="0"/>
              <a:buChar char="•"/>
            </a:pPr>
            <a:r>
              <a:rPr lang="en-US" sz="1203" dirty="0">
                <a:solidFill>
                  <a:srgbClr val="FFFFFF"/>
                </a:solidFill>
                <a:latin typeface="Segoe UI"/>
              </a:rPr>
              <a:t>Enforce MFA </a:t>
            </a:r>
          </a:p>
        </p:txBody>
      </p:sp>
    </p:spTree>
    <p:extLst>
      <p:ext uri="{BB962C8B-B14F-4D97-AF65-F5344CB8AC3E}">
        <p14:creationId xmlns:p14="http://schemas.microsoft.com/office/powerpoint/2010/main" val="157286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1.45833E-6 -1.85185E-6 L -0.01354 -0.08079 " pathEditMode="relative" rAng="0" ptsTypes="AA">
                                      <p:cBhvr>
                                        <p:cTn id="17" dur="1500" fill="hold"/>
                                        <p:tgtEl>
                                          <p:spTgt spid="293"/>
                                        </p:tgtEl>
                                        <p:attrNameLst>
                                          <p:attrName>ppt_x</p:attrName>
                                          <p:attrName>ppt_y</p:attrName>
                                        </p:attrNameLst>
                                      </p:cBhvr>
                                      <p:rCtr x="-677" y="-4051"/>
                                    </p:animMotion>
                                  </p:childTnLst>
                                </p:cTn>
                              </p:par>
                              <p:par>
                                <p:cTn id="18" presetID="10" presetClass="entr" presetSubtype="0" fill="hold" nodeType="withEffect">
                                  <p:stCondLst>
                                    <p:cond delay="500"/>
                                  </p:stCondLst>
                                  <p:childTnLst>
                                    <p:set>
                                      <p:cBhvr>
                                        <p:cTn id="19" dur="1" fill="hold">
                                          <p:stCondLst>
                                            <p:cond delay="0"/>
                                          </p:stCondLst>
                                        </p:cTn>
                                        <p:tgtEl>
                                          <p:spTgt spid="305"/>
                                        </p:tgtEl>
                                        <p:attrNameLst>
                                          <p:attrName>style.visibility</p:attrName>
                                        </p:attrNameLst>
                                      </p:cBhvr>
                                      <p:to>
                                        <p:strVal val="visible"/>
                                      </p:to>
                                    </p:set>
                                    <p:animEffect transition="in" filter="fade">
                                      <p:cBhvr>
                                        <p:cTn id="20" dur="1000"/>
                                        <p:tgtEl>
                                          <p:spTgt spid="305"/>
                                        </p:tgtEl>
                                      </p:cBhvr>
                                    </p:animEffect>
                                  </p:childTnLst>
                                </p:cTn>
                              </p:par>
                              <p:par>
                                <p:cTn id="21" presetID="10" presetClass="entr" presetSubtype="0" fill="hold" nodeType="withEffect">
                                  <p:stCondLst>
                                    <p:cond delay="750"/>
                                  </p:stCondLst>
                                  <p:childTnLst>
                                    <p:set>
                                      <p:cBhvr>
                                        <p:cTn id="22" dur="1" fill="hold">
                                          <p:stCondLst>
                                            <p:cond delay="0"/>
                                          </p:stCondLst>
                                        </p:cTn>
                                        <p:tgtEl>
                                          <p:spTgt spid="304"/>
                                        </p:tgtEl>
                                        <p:attrNameLst>
                                          <p:attrName>style.visibility</p:attrName>
                                        </p:attrNameLst>
                                      </p:cBhvr>
                                      <p:to>
                                        <p:strVal val="visible"/>
                                      </p:to>
                                    </p:set>
                                    <p:animEffect transition="in" filter="fade">
                                      <p:cBhvr>
                                        <p:cTn id="23"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a:cxnSpLocks/>
            <a:endCxn id="15" idx="1"/>
          </p:cNvCxnSpPr>
          <p:nvPr/>
        </p:nvCxnSpPr>
        <p:spPr>
          <a:xfrm>
            <a:off x="3005211" y="3558009"/>
            <a:ext cx="1243447" cy="0"/>
          </a:xfrm>
          <a:prstGeom prst="straightConnector1">
            <a:avLst/>
          </a:prstGeom>
          <a:ln w="28575" cap="rnd">
            <a:solidFill>
              <a:srgbClr val="FFFFFF"/>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18" name="Group 4"/>
          <p:cNvGrpSpPr>
            <a:grpSpLocks noChangeAspect="1"/>
          </p:cNvGrpSpPr>
          <p:nvPr/>
        </p:nvGrpSpPr>
        <p:grpSpPr bwMode="auto">
          <a:xfrm>
            <a:off x="-597509" y="1877608"/>
            <a:ext cx="4571586" cy="3411014"/>
            <a:chOff x="191" y="1255"/>
            <a:chExt cx="2651" cy="1978"/>
          </a:xfrm>
        </p:grpSpPr>
        <p:sp>
          <p:nvSpPr>
            <p:cNvPr id="19" name="AutoShape 3"/>
            <p:cNvSpPr>
              <a:spLocks noChangeAspect="1" noChangeArrowheads="1" noTextEdit="1"/>
            </p:cNvSpPr>
            <p:nvPr/>
          </p:nvSpPr>
          <p:spPr bwMode="auto">
            <a:xfrm>
              <a:off x="191" y="1255"/>
              <a:ext cx="2651"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 name="Rectangle 6"/>
            <p:cNvSpPr>
              <a:spLocks noChangeArrowheads="1"/>
            </p:cNvSpPr>
            <p:nvPr/>
          </p:nvSpPr>
          <p:spPr bwMode="auto">
            <a:xfrm>
              <a:off x="191" y="1256"/>
              <a:ext cx="2650"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2" name="Freeform 7"/>
            <p:cNvSpPr>
              <a:spLocks/>
            </p:cNvSpPr>
            <p:nvPr/>
          </p:nvSpPr>
          <p:spPr bwMode="auto">
            <a:xfrm>
              <a:off x="804" y="1732"/>
              <a:ext cx="1462" cy="994"/>
            </a:xfrm>
            <a:custGeom>
              <a:avLst/>
              <a:gdLst>
                <a:gd name="T0" fmla="*/ 1766 w 1766"/>
                <a:gd name="T1" fmla="*/ 1172 h 1207"/>
                <a:gd name="T2" fmla="*/ 1731 w 1766"/>
                <a:gd name="T3" fmla="*/ 1207 h 1207"/>
                <a:gd name="T4" fmla="*/ 35 w 1766"/>
                <a:gd name="T5" fmla="*/ 1207 h 1207"/>
                <a:gd name="T6" fmla="*/ 0 w 1766"/>
                <a:gd name="T7" fmla="*/ 1172 h 1207"/>
                <a:gd name="T8" fmla="*/ 0 w 1766"/>
                <a:gd name="T9" fmla="*/ 34 h 1207"/>
                <a:gd name="T10" fmla="*/ 35 w 1766"/>
                <a:gd name="T11" fmla="*/ 0 h 1207"/>
                <a:gd name="T12" fmla="*/ 1731 w 1766"/>
                <a:gd name="T13" fmla="*/ 0 h 1207"/>
                <a:gd name="T14" fmla="*/ 1766 w 1766"/>
                <a:gd name="T15" fmla="*/ 34 h 1207"/>
                <a:gd name="T16" fmla="*/ 1766 w 1766"/>
                <a:gd name="T17" fmla="*/ 1172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6" h="1207">
                  <a:moveTo>
                    <a:pt x="1766" y="1172"/>
                  </a:moveTo>
                  <a:cubicBezTo>
                    <a:pt x="1766" y="1191"/>
                    <a:pt x="1750" y="1207"/>
                    <a:pt x="1731" y="1207"/>
                  </a:cubicBezTo>
                  <a:cubicBezTo>
                    <a:pt x="35" y="1207"/>
                    <a:pt x="35" y="1207"/>
                    <a:pt x="35" y="1207"/>
                  </a:cubicBezTo>
                  <a:cubicBezTo>
                    <a:pt x="15" y="1207"/>
                    <a:pt x="0" y="1191"/>
                    <a:pt x="0" y="1172"/>
                  </a:cubicBezTo>
                  <a:cubicBezTo>
                    <a:pt x="0" y="34"/>
                    <a:pt x="0" y="34"/>
                    <a:pt x="0" y="34"/>
                  </a:cubicBezTo>
                  <a:cubicBezTo>
                    <a:pt x="0" y="15"/>
                    <a:pt x="15" y="0"/>
                    <a:pt x="35" y="0"/>
                  </a:cubicBezTo>
                  <a:cubicBezTo>
                    <a:pt x="1731" y="0"/>
                    <a:pt x="1731" y="0"/>
                    <a:pt x="1731" y="0"/>
                  </a:cubicBezTo>
                  <a:cubicBezTo>
                    <a:pt x="1750" y="0"/>
                    <a:pt x="1766" y="15"/>
                    <a:pt x="1766" y="34"/>
                  </a:cubicBezTo>
                  <a:lnTo>
                    <a:pt x="1766" y="11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3" name="Rectangle 8"/>
            <p:cNvSpPr>
              <a:spLocks noChangeArrowheads="1"/>
            </p:cNvSpPr>
            <p:nvPr/>
          </p:nvSpPr>
          <p:spPr bwMode="auto">
            <a:xfrm>
              <a:off x="909" y="1826"/>
              <a:ext cx="1249" cy="807"/>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 name="Rectangle 9"/>
            <p:cNvSpPr>
              <a:spLocks noChangeArrowheads="1"/>
            </p:cNvSpPr>
            <p:nvPr/>
          </p:nvSpPr>
          <p:spPr bwMode="auto">
            <a:xfrm>
              <a:off x="2062" y="2416"/>
              <a:ext cx="96" cy="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 name="Rectangle 10"/>
            <p:cNvSpPr>
              <a:spLocks noChangeArrowheads="1"/>
            </p:cNvSpPr>
            <p:nvPr/>
          </p:nvSpPr>
          <p:spPr bwMode="auto">
            <a:xfrm>
              <a:off x="2108" y="2482"/>
              <a:ext cx="50" cy="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 name="Rectangle 11"/>
            <p:cNvSpPr>
              <a:spLocks noChangeArrowheads="1"/>
            </p:cNvSpPr>
            <p:nvPr/>
          </p:nvSpPr>
          <p:spPr bwMode="auto">
            <a:xfrm>
              <a:off x="1903" y="2309"/>
              <a:ext cx="100" cy="2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7" name="Freeform 12"/>
            <p:cNvSpPr>
              <a:spLocks/>
            </p:cNvSpPr>
            <p:nvPr/>
          </p:nvSpPr>
          <p:spPr bwMode="auto">
            <a:xfrm>
              <a:off x="2001" y="2337"/>
              <a:ext cx="65" cy="202"/>
            </a:xfrm>
            <a:custGeom>
              <a:avLst/>
              <a:gdLst>
                <a:gd name="T0" fmla="*/ 65 w 65"/>
                <a:gd name="T1" fmla="*/ 0 h 202"/>
                <a:gd name="T2" fmla="*/ 0 w 65"/>
                <a:gd name="T3" fmla="*/ 53 h 202"/>
                <a:gd name="T4" fmla="*/ 0 w 65"/>
                <a:gd name="T5" fmla="*/ 202 h 202"/>
                <a:gd name="T6" fmla="*/ 65 w 65"/>
                <a:gd name="T7" fmla="*/ 202 h 202"/>
                <a:gd name="T8" fmla="*/ 65 w 65"/>
                <a:gd name="T9" fmla="*/ 0 h 202"/>
              </a:gdLst>
              <a:ahLst/>
              <a:cxnLst>
                <a:cxn ang="0">
                  <a:pos x="T0" y="T1"/>
                </a:cxn>
                <a:cxn ang="0">
                  <a:pos x="T2" y="T3"/>
                </a:cxn>
                <a:cxn ang="0">
                  <a:pos x="T4" y="T5"/>
                </a:cxn>
                <a:cxn ang="0">
                  <a:pos x="T6" y="T7"/>
                </a:cxn>
                <a:cxn ang="0">
                  <a:pos x="T8" y="T9"/>
                </a:cxn>
              </a:cxnLst>
              <a:rect l="0" t="0" r="r" b="b"/>
              <a:pathLst>
                <a:path w="65" h="202">
                  <a:moveTo>
                    <a:pt x="65" y="0"/>
                  </a:moveTo>
                  <a:lnTo>
                    <a:pt x="0" y="53"/>
                  </a:lnTo>
                  <a:lnTo>
                    <a:pt x="0" y="202"/>
                  </a:lnTo>
                  <a:lnTo>
                    <a:pt x="65" y="202"/>
                  </a:lnTo>
                  <a:lnTo>
                    <a:pt x="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8" name="Rectangle 13"/>
            <p:cNvSpPr>
              <a:spLocks noChangeArrowheads="1"/>
            </p:cNvSpPr>
            <p:nvPr/>
          </p:nvSpPr>
          <p:spPr bwMode="auto">
            <a:xfrm>
              <a:off x="1584" y="2332"/>
              <a:ext cx="52" cy="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9" name="Rectangle 14"/>
            <p:cNvSpPr>
              <a:spLocks noChangeArrowheads="1"/>
            </p:cNvSpPr>
            <p:nvPr/>
          </p:nvSpPr>
          <p:spPr bwMode="auto">
            <a:xfrm>
              <a:off x="1831" y="2375"/>
              <a:ext cx="73" cy="1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0" name="Rectangle 15"/>
            <p:cNvSpPr>
              <a:spLocks noChangeArrowheads="1"/>
            </p:cNvSpPr>
            <p:nvPr/>
          </p:nvSpPr>
          <p:spPr bwMode="auto">
            <a:xfrm>
              <a:off x="1846" y="2356"/>
              <a:ext cx="43" cy="14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1" name="Freeform 16"/>
            <p:cNvSpPr>
              <a:spLocks/>
            </p:cNvSpPr>
            <p:nvPr/>
          </p:nvSpPr>
          <p:spPr bwMode="auto">
            <a:xfrm>
              <a:off x="909" y="2337"/>
              <a:ext cx="686" cy="204"/>
            </a:xfrm>
            <a:custGeom>
              <a:avLst/>
              <a:gdLst>
                <a:gd name="T0" fmla="*/ 686 w 686"/>
                <a:gd name="T1" fmla="*/ 92 h 204"/>
                <a:gd name="T2" fmla="*/ 686 w 686"/>
                <a:gd name="T3" fmla="*/ 204 h 204"/>
                <a:gd name="T4" fmla="*/ 0 w 686"/>
                <a:gd name="T5" fmla="*/ 204 h 204"/>
                <a:gd name="T6" fmla="*/ 0 w 686"/>
                <a:gd name="T7" fmla="*/ 131 h 204"/>
                <a:gd name="T8" fmla="*/ 136 w 686"/>
                <a:gd name="T9" fmla="*/ 131 h 204"/>
                <a:gd name="T10" fmla="*/ 136 w 686"/>
                <a:gd name="T11" fmla="*/ 85 h 204"/>
                <a:gd name="T12" fmla="*/ 149 w 686"/>
                <a:gd name="T13" fmla="*/ 85 h 204"/>
                <a:gd name="T14" fmla="*/ 149 w 686"/>
                <a:gd name="T15" fmla="*/ 65 h 204"/>
                <a:gd name="T16" fmla="*/ 205 w 686"/>
                <a:gd name="T17" fmla="*/ 65 h 204"/>
                <a:gd name="T18" fmla="*/ 205 w 686"/>
                <a:gd name="T19" fmla="*/ 85 h 204"/>
                <a:gd name="T20" fmla="*/ 222 w 686"/>
                <a:gd name="T21" fmla="*/ 85 h 204"/>
                <a:gd name="T22" fmla="*/ 222 w 686"/>
                <a:gd name="T23" fmla="*/ 108 h 204"/>
                <a:gd name="T24" fmla="*/ 318 w 686"/>
                <a:gd name="T25" fmla="*/ 108 h 204"/>
                <a:gd name="T26" fmla="*/ 318 w 686"/>
                <a:gd name="T27" fmla="*/ 53 h 204"/>
                <a:gd name="T28" fmla="*/ 384 w 686"/>
                <a:gd name="T29" fmla="*/ 0 h 204"/>
                <a:gd name="T30" fmla="*/ 384 w 686"/>
                <a:gd name="T31" fmla="*/ 79 h 204"/>
                <a:gd name="T32" fmla="*/ 460 w 686"/>
                <a:gd name="T33" fmla="*/ 79 h 204"/>
                <a:gd name="T34" fmla="*/ 460 w 686"/>
                <a:gd name="T35" fmla="*/ 145 h 204"/>
                <a:gd name="T36" fmla="*/ 507 w 686"/>
                <a:gd name="T37" fmla="*/ 145 h 204"/>
                <a:gd name="T38" fmla="*/ 507 w 686"/>
                <a:gd name="T39" fmla="*/ 105 h 204"/>
                <a:gd name="T40" fmla="*/ 563 w 686"/>
                <a:gd name="T41" fmla="*/ 105 h 204"/>
                <a:gd name="T42" fmla="*/ 563 w 686"/>
                <a:gd name="T43" fmla="*/ 75 h 204"/>
                <a:gd name="T44" fmla="*/ 626 w 686"/>
                <a:gd name="T45" fmla="*/ 75 h 204"/>
                <a:gd name="T46" fmla="*/ 626 w 686"/>
                <a:gd name="T47" fmla="*/ 92 h 204"/>
                <a:gd name="T48" fmla="*/ 686 w 686"/>
                <a:gd name="T49" fmla="*/ 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6" h="204">
                  <a:moveTo>
                    <a:pt x="686" y="92"/>
                  </a:moveTo>
                  <a:lnTo>
                    <a:pt x="686" y="204"/>
                  </a:lnTo>
                  <a:lnTo>
                    <a:pt x="0" y="204"/>
                  </a:lnTo>
                  <a:lnTo>
                    <a:pt x="0" y="131"/>
                  </a:lnTo>
                  <a:lnTo>
                    <a:pt x="136" y="131"/>
                  </a:lnTo>
                  <a:lnTo>
                    <a:pt x="136" y="85"/>
                  </a:lnTo>
                  <a:lnTo>
                    <a:pt x="149" y="85"/>
                  </a:lnTo>
                  <a:lnTo>
                    <a:pt x="149" y="65"/>
                  </a:lnTo>
                  <a:lnTo>
                    <a:pt x="205" y="65"/>
                  </a:lnTo>
                  <a:lnTo>
                    <a:pt x="205" y="85"/>
                  </a:lnTo>
                  <a:lnTo>
                    <a:pt x="222" y="85"/>
                  </a:lnTo>
                  <a:lnTo>
                    <a:pt x="222" y="108"/>
                  </a:lnTo>
                  <a:lnTo>
                    <a:pt x="318" y="108"/>
                  </a:lnTo>
                  <a:lnTo>
                    <a:pt x="318" y="53"/>
                  </a:lnTo>
                  <a:lnTo>
                    <a:pt x="384" y="0"/>
                  </a:lnTo>
                  <a:lnTo>
                    <a:pt x="384" y="79"/>
                  </a:lnTo>
                  <a:lnTo>
                    <a:pt x="460" y="79"/>
                  </a:lnTo>
                  <a:lnTo>
                    <a:pt x="460" y="145"/>
                  </a:lnTo>
                  <a:lnTo>
                    <a:pt x="507" y="145"/>
                  </a:lnTo>
                  <a:lnTo>
                    <a:pt x="507" y="105"/>
                  </a:lnTo>
                  <a:lnTo>
                    <a:pt x="563" y="105"/>
                  </a:lnTo>
                  <a:lnTo>
                    <a:pt x="563" y="75"/>
                  </a:lnTo>
                  <a:lnTo>
                    <a:pt x="626" y="75"/>
                  </a:lnTo>
                  <a:lnTo>
                    <a:pt x="626" y="92"/>
                  </a:lnTo>
                  <a:lnTo>
                    <a:pt x="686" y="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2" name="Rectangle 17"/>
            <p:cNvSpPr>
              <a:spLocks noChangeArrowheads="1"/>
            </p:cNvSpPr>
            <p:nvPr/>
          </p:nvSpPr>
          <p:spPr bwMode="auto">
            <a:xfrm>
              <a:off x="1851" y="1850"/>
              <a:ext cx="8" cy="55"/>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3" name="Freeform 18"/>
            <p:cNvSpPr>
              <a:spLocks/>
            </p:cNvSpPr>
            <p:nvPr/>
          </p:nvSpPr>
          <p:spPr bwMode="auto">
            <a:xfrm>
              <a:off x="1836" y="1894"/>
              <a:ext cx="39" cy="114"/>
            </a:xfrm>
            <a:custGeom>
              <a:avLst/>
              <a:gdLst>
                <a:gd name="T0" fmla="*/ 32 w 39"/>
                <a:gd name="T1" fmla="*/ 67 h 114"/>
                <a:gd name="T2" fmla="*/ 32 w 39"/>
                <a:gd name="T3" fmla="*/ 44 h 114"/>
                <a:gd name="T4" fmla="*/ 26 w 39"/>
                <a:gd name="T5" fmla="*/ 38 h 114"/>
                <a:gd name="T6" fmla="*/ 26 w 39"/>
                <a:gd name="T7" fmla="*/ 0 h 114"/>
                <a:gd name="T8" fmla="*/ 12 w 39"/>
                <a:gd name="T9" fmla="*/ 0 h 114"/>
                <a:gd name="T10" fmla="*/ 12 w 39"/>
                <a:gd name="T11" fmla="*/ 38 h 114"/>
                <a:gd name="T12" fmla="*/ 6 w 39"/>
                <a:gd name="T13" fmla="*/ 44 h 114"/>
                <a:gd name="T14" fmla="*/ 6 w 39"/>
                <a:gd name="T15" fmla="*/ 67 h 114"/>
                <a:gd name="T16" fmla="*/ 0 w 39"/>
                <a:gd name="T17" fmla="*/ 73 h 114"/>
                <a:gd name="T18" fmla="*/ 0 w 39"/>
                <a:gd name="T19" fmla="*/ 114 h 114"/>
                <a:gd name="T20" fmla="*/ 12 w 39"/>
                <a:gd name="T21" fmla="*/ 114 h 114"/>
                <a:gd name="T22" fmla="*/ 26 w 39"/>
                <a:gd name="T23" fmla="*/ 114 h 114"/>
                <a:gd name="T24" fmla="*/ 39 w 39"/>
                <a:gd name="T25" fmla="*/ 114 h 114"/>
                <a:gd name="T26" fmla="*/ 39 w 39"/>
                <a:gd name="T27" fmla="*/ 73 h 114"/>
                <a:gd name="T28" fmla="*/ 32 w 39"/>
                <a:gd name="T29" fmla="*/ 6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114">
                  <a:moveTo>
                    <a:pt x="32" y="67"/>
                  </a:moveTo>
                  <a:lnTo>
                    <a:pt x="32" y="44"/>
                  </a:lnTo>
                  <a:lnTo>
                    <a:pt x="26" y="38"/>
                  </a:lnTo>
                  <a:lnTo>
                    <a:pt x="26" y="0"/>
                  </a:lnTo>
                  <a:lnTo>
                    <a:pt x="12" y="0"/>
                  </a:lnTo>
                  <a:lnTo>
                    <a:pt x="12" y="38"/>
                  </a:lnTo>
                  <a:lnTo>
                    <a:pt x="6" y="44"/>
                  </a:lnTo>
                  <a:lnTo>
                    <a:pt x="6" y="67"/>
                  </a:lnTo>
                  <a:lnTo>
                    <a:pt x="0" y="73"/>
                  </a:lnTo>
                  <a:lnTo>
                    <a:pt x="0" y="114"/>
                  </a:lnTo>
                  <a:lnTo>
                    <a:pt x="12" y="114"/>
                  </a:lnTo>
                  <a:lnTo>
                    <a:pt x="26" y="114"/>
                  </a:lnTo>
                  <a:lnTo>
                    <a:pt x="39" y="114"/>
                  </a:lnTo>
                  <a:lnTo>
                    <a:pt x="39" y="73"/>
                  </a:lnTo>
                  <a:lnTo>
                    <a:pt x="32" y="6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4" name="Freeform 19"/>
            <p:cNvSpPr>
              <a:spLocks/>
            </p:cNvSpPr>
            <p:nvPr/>
          </p:nvSpPr>
          <p:spPr bwMode="auto">
            <a:xfrm>
              <a:off x="1848" y="1894"/>
              <a:ext cx="14" cy="17"/>
            </a:xfrm>
            <a:custGeom>
              <a:avLst/>
              <a:gdLst>
                <a:gd name="T0" fmla="*/ 14 w 14"/>
                <a:gd name="T1" fmla="*/ 17 h 17"/>
                <a:gd name="T2" fmla="*/ 14 w 14"/>
                <a:gd name="T3" fmla="*/ 0 h 17"/>
                <a:gd name="T4" fmla="*/ 0 w 14"/>
                <a:gd name="T5" fmla="*/ 0 h 17"/>
                <a:gd name="T6" fmla="*/ 0 w 14"/>
                <a:gd name="T7" fmla="*/ 6 h 17"/>
                <a:gd name="T8" fmla="*/ 14 w 14"/>
                <a:gd name="T9" fmla="*/ 17 h 17"/>
              </a:gdLst>
              <a:ahLst/>
              <a:cxnLst>
                <a:cxn ang="0">
                  <a:pos x="T0" y="T1"/>
                </a:cxn>
                <a:cxn ang="0">
                  <a:pos x="T2" y="T3"/>
                </a:cxn>
                <a:cxn ang="0">
                  <a:pos x="T4" y="T5"/>
                </a:cxn>
                <a:cxn ang="0">
                  <a:pos x="T6" y="T7"/>
                </a:cxn>
                <a:cxn ang="0">
                  <a:pos x="T8" y="T9"/>
                </a:cxn>
              </a:cxnLst>
              <a:rect l="0" t="0" r="r" b="b"/>
              <a:pathLst>
                <a:path w="14" h="17">
                  <a:moveTo>
                    <a:pt x="14" y="17"/>
                  </a:moveTo>
                  <a:lnTo>
                    <a:pt x="14" y="0"/>
                  </a:lnTo>
                  <a:lnTo>
                    <a:pt x="0" y="0"/>
                  </a:lnTo>
                  <a:lnTo>
                    <a:pt x="0" y="6"/>
                  </a:lnTo>
                  <a:lnTo>
                    <a:pt x="14" y="17"/>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5" name="Freeform 20"/>
            <p:cNvSpPr>
              <a:spLocks/>
            </p:cNvSpPr>
            <p:nvPr/>
          </p:nvSpPr>
          <p:spPr bwMode="auto">
            <a:xfrm>
              <a:off x="1856" y="1894"/>
              <a:ext cx="19" cy="114"/>
            </a:xfrm>
            <a:custGeom>
              <a:avLst/>
              <a:gdLst>
                <a:gd name="T0" fmla="*/ 12 w 19"/>
                <a:gd name="T1" fmla="*/ 67 h 114"/>
                <a:gd name="T2" fmla="*/ 12 w 19"/>
                <a:gd name="T3" fmla="*/ 44 h 114"/>
                <a:gd name="T4" fmla="*/ 6 w 19"/>
                <a:gd name="T5" fmla="*/ 38 h 114"/>
                <a:gd name="T6" fmla="*/ 6 w 19"/>
                <a:gd name="T7" fmla="*/ 0 h 114"/>
                <a:gd name="T8" fmla="*/ 0 w 19"/>
                <a:gd name="T9" fmla="*/ 0 h 114"/>
                <a:gd name="T10" fmla="*/ 0 w 19"/>
                <a:gd name="T11" fmla="*/ 114 h 114"/>
                <a:gd name="T12" fmla="*/ 19 w 19"/>
                <a:gd name="T13" fmla="*/ 114 h 114"/>
                <a:gd name="T14" fmla="*/ 19 w 19"/>
                <a:gd name="T15" fmla="*/ 73 h 114"/>
                <a:gd name="T16" fmla="*/ 12 w 19"/>
                <a:gd name="T17" fmla="*/ 6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14">
                  <a:moveTo>
                    <a:pt x="12" y="67"/>
                  </a:moveTo>
                  <a:lnTo>
                    <a:pt x="12" y="44"/>
                  </a:lnTo>
                  <a:lnTo>
                    <a:pt x="6" y="38"/>
                  </a:lnTo>
                  <a:lnTo>
                    <a:pt x="6" y="0"/>
                  </a:lnTo>
                  <a:lnTo>
                    <a:pt x="0" y="0"/>
                  </a:lnTo>
                  <a:lnTo>
                    <a:pt x="0" y="114"/>
                  </a:lnTo>
                  <a:lnTo>
                    <a:pt x="19" y="114"/>
                  </a:lnTo>
                  <a:lnTo>
                    <a:pt x="19" y="73"/>
                  </a:lnTo>
                  <a:lnTo>
                    <a:pt x="12" y="67"/>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6" name="Rectangle 21"/>
            <p:cNvSpPr>
              <a:spLocks noChangeArrowheads="1"/>
            </p:cNvSpPr>
            <p:nvPr/>
          </p:nvSpPr>
          <p:spPr bwMode="auto">
            <a:xfrm>
              <a:off x="1823" y="2002"/>
              <a:ext cx="64" cy="17"/>
            </a:xfrm>
            <a:prstGeom prst="rect">
              <a:avLst/>
            </a:prstGeom>
            <a:solidFill>
              <a:srgbClr val="006F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7" name="Rectangle 22"/>
            <p:cNvSpPr>
              <a:spLocks noChangeArrowheads="1"/>
            </p:cNvSpPr>
            <p:nvPr/>
          </p:nvSpPr>
          <p:spPr bwMode="auto">
            <a:xfrm>
              <a:off x="1815" y="2010"/>
              <a:ext cx="80" cy="219"/>
            </a:xfrm>
            <a:prstGeom prst="rect">
              <a:avLst/>
            </a:prstGeom>
            <a:solidFill>
              <a:srgbClr val="0063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8" name="Freeform 23"/>
            <p:cNvSpPr>
              <a:spLocks/>
            </p:cNvSpPr>
            <p:nvPr/>
          </p:nvSpPr>
          <p:spPr bwMode="auto">
            <a:xfrm>
              <a:off x="1848" y="1883"/>
              <a:ext cx="14" cy="11"/>
            </a:xfrm>
            <a:custGeom>
              <a:avLst/>
              <a:gdLst>
                <a:gd name="T0" fmla="*/ 14 w 14"/>
                <a:gd name="T1" fmla="*/ 3 h 11"/>
                <a:gd name="T2" fmla="*/ 14 w 14"/>
                <a:gd name="T3" fmla="*/ 11 h 11"/>
                <a:gd name="T4" fmla="*/ 0 w 14"/>
                <a:gd name="T5" fmla="*/ 11 h 11"/>
                <a:gd name="T6" fmla="*/ 0 w 14"/>
                <a:gd name="T7" fmla="*/ 3 h 11"/>
                <a:gd name="T8" fmla="*/ 3 w 14"/>
                <a:gd name="T9" fmla="*/ 0 h 11"/>
                <a:gd name="T10" fmla="*/ 11 w 14"/>
                <a:gd name="T11" fmla="*/ 0 h 11"/>
                <a:gd name="T12" fmla="*/ 14 w 14"/>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4" h="11">
                  <a:moveTo>
                    <a:pt x="14" y="3"/>
                  </a:moveTo>
                  <a:lnTo>
                    <a:pt x="14" y="11"/>
                  </a:lnTo>
                  <a:lnTo>
                    <a:pt x="0" y="11"/>
                  </a:lnTo>
                  <a:lnTo>
                    <a:pt x="0" y="3"/>
                  </a:lnTo>
                  <a:lnTo>
                    <a:pt x="3" y="0"/>
                  </a:lnTo>
                  <a:lnTo>
                    <a:pt x="11" y="0"/>
                  </a:lnTo>
                  <a:lnTo>
                    <a:pt x="14" y="3"/>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9" name="Freeform 24"/>
            <p:cNvSpPr>
              <a:spLocks/>
            </p:cNvSpPr>
            <p:nvPr/>
          </p:nvSpPr>
          <p:spPr bwMode="auto">
            <a:xfrm>
              <a:off x="1804" y="2022"/>
              <a:ext cx="102" cy="343"/>
            </a:xfrm>
            <a:custGeom>
              <a:avLst/>
              <a:gdLst>
                <a:gd name="T0" fmla="*/ 96 w 102"/>
                <a:gd name="T1" fmla="*/ 0 h 343"/>
                <a:gd name="T2" fmla="*/ 6 w 102"/>
                <a:gd name="T3" fmla="*/ 0 h 343"/>
                <a:gd name="T4" fmla="*/ 0 w 102"/>
                <a:gd name="T5" fmla="*/ 4 h 343"/>
                <a:gd name="T6" fmla="*/ 0 w 102"/>
                <a:gd name="T7" fmla="*/ 343 h 343"/>
                <a:gd name="T8" fmla="*/ 102 w 102"/>
                <a:gd name="T9" fmla="*/ 343 h 343"/>
                <a:gd name="T10" fmla="*/ 102 w 102"/>
                <a:gd name="T11" fmla="*/ 4 h 343"/>
                <a:gd name="T12" fmla="*/ 96 w 102"/>
                <a:gd name="T13" fmla="*/ 0 h 343"/>
              </a:gdLst>
              <a:ahLst/>
              <a:cxnLst>
                <a:cxn ang="0">
                  <a:pos x="T0" y="T1"/>
                </a:cxn>
                <a:cxn ang="0">
                  <a:pos x="T2" y="T3"/>
                </a:cxn>
                <a:cxn ang="0">
                  <a:pos x="T4" y="T5"/>
                </a:cxn>
                <a:cxn ang="0">
                  <a:pos x="T6" y="T7"/>
                </a:cxn>
                <a:cxn ang="0">
                  <a:pos x="T8" y="T9"/>
                </a:cxn>
                <a:cxn ang="0">
                  <a:pos x="T10" y="T11"/>
                </a:cxn>
                <a:cxn ang="0">
                  <a:pos x="T12" y="T13"/>
                </a:cxn>
              </a:cxnLst>
              <a:rect l="0" t="0" r="r" b="b"/>
              <a:pathLst>
                <a:path w="102" h="343">
                  <a:moveTo>
                    <a:pt x="96" y="0"/>
                  </a:moveTo>
                  <a:lnTo>
                    <a:pt x="6" y="0"/>
                  </a:lnTo>
                  <a:lnTo>
                    <a:pt x="0" y="4"/>
                  </a:lnTo>
                  <a:lnTo>
                    <a:pt x="0" y="343"/>
                  </a:lnTo>
                  <a:lnTo>
                    <a:pt x="102" y="343"/>
                  </a:lnTo>
                  <a:lnTo>
                    <a:pt x="102" y="4"/>
                  </a:lnTo>
                  <a:lnTo>
                    <a:pt x="96"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0" name="Freeform 25"/>
            <p:cNvSpPr>
              <a:spLocks/>
            </p:cNvSpPr>
            <p:nvPr/>
          </p:nvSpPr>
          <p:spPr bwMode="auto">
            <a:xfrm>
              <a:off x="1804" y="2022"/>
              <a:ext cx="102" cy="343"/>
            </a:xfrm>
            <a:custGeom>
              <a:avLst/>
              <a:gdLst>
                <a:gd name="T0" fmla="*/ 96 w 102"/>
                <a:gd name="T1" fmla="*/ 0 h 343"/>
                <a:gd name="T2" fmla="*/ 6 w 102"/>
                <a:gd name="T3" fmla="*/ 0 h 343"/>
                <a:gd name="T4" fmla="*/ 0 w 102"/>
                <a:gd name="T5" fmla="*/ 4 h 343"/>
                <a:gd name="T6" fmla="*/ 0 w 102"/>
                <a:gd name="T7" fmla="*/ 343 h 343"/>
                <a:gd name="T8" fmla="*/ 102 w 102"/>
                <a:gd name="T9" fmla="*/ 343 h 343"/>
                <a:gd name="T10" fmla="*/ 102 w 102"/>
                <a:gd name="T11" fmla="*/ 4 h 343"/>
                <a:gd name="T12" fmla="*/ 96 w 102"/>
                <a:gd name="T13" fmla="*/ 0 h 343"/>
              </a:gdLst>
              <a:ahLst/>
              <a:cxnLst>
                <a:cxn ang="0">
                  <a:pos x="T0" y="T1"/>
                </a:cxn>
                <a:cxn ang="0">
                  <a:pos x="T2" y="T3"/>
                </a:cxn>
                <a:cxn ang="0">
                  <a:pos x="T4" y="T5"/>
                </a:cxn>
                <a:cxn ang="0">
                  <a:pos x="T6" y="T7"/>
                </a:cxn>
                <a:cxn ang="0">
                  <a:pos x="T8" y="T9"/>
                </a:cxn>
                <a:cxn ang="0">
                  <a:pos x="T10" y="T11"/>
                </a:cxn>
                <a:cxn ang="0">
                  <a:pos x="T12" y="T13"/>
                </a:cxn>
              </a:cxnLst>
              <a:rect l="0" t="0" r="r" b="b"/>
              <a:pathLst>
                <a:path w="102" h="343">
                  <a:moveTo>
                    <a:pt x="96" y="0"/>
                  </a:moveTo>
                  <a:lnTo>
                    <a:pt x="6" y="0"/>
                  </a:lnTo>
                  <a:lnTo>
                    <a:pt x="0" y="4"/>
                  </a:lnTo>
                  <a:lnTo>
                    <a:pt x="0" y="343"/>
                  </a:lnTo>
                  <a:lnTo>
                    <a:pt x="102" y="343"/>
                  </a:lnTo>
                  <a:lnTo>
                    <a:pt x="102" y="4"/>
                  </a:lnTo>
                  <a:lnTo>
                    <a:pt x="9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1" name="Rectangle 26"/>
            <p:cNvSpPr>
              <a:spLocks noChangeArrowheads="1"/>
            </p:cNvSpPr>
            <p:nvPr/>
          </p:nvSpPr>
          <p:spPr bwMode="auto">
            <a:xfrm>
              <a:off x="1841" y="2041"/>
              <a:ext cx="29" cy="32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2" name="Rectangle 27"/>
            <p:cNvSpPr>
              <a:spLocks noChangeArrowheads="1"/>
            </p:cNvSpPr>
            <p:nvPr/>
          </p:nvSpPr>
          <p:spPr bwMode="auto">
            <a:xfrm>
              <a:off x="1841" y="2041"/>
              <a:ext cx="2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3" name="Rectangle 28"/>
            <p:cNvSpPr>
              <a:spLocks noChangeArrowheads="1"/>
            </p:cNvSpPr>
            <p:nvPr/>
          </p:nvSpPr>
          <p:spPr bwMode="auto">
            <a:xfrm>
              <a:off x="1808" y="2041"/>
              <a:ext cx="29" cy="32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4" name="Rectangle 29"/>
            <p:cNvSpPr>
              <a:spLocks noChangeArrowheads="1"/>
            </p:cNvSpPr>
            <p:nvPr/>
          </p:nvSpPr>
          <p:spPr bwMode="auto">
            <a:xfrm>
              <a:off x="1808" y="2041"/>
              <a:ext cx="2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5" name="Rectangle 30"/>
            <p:cNvSpPr>
              <a:spLocks noChangeArrowheads="1"/>
            </p:cNvSpPr>
            <p:nvPr/>
          </p:nvSpPr>
          <p:spPr bwMode="auto">
            <a:xfrm>
              <a:off x="1874" y="2041"/>
              <a:ext cx="28" cy="324"/>
            </a:xfrm>
            <a:prstGeom prst="rect">
              <a:avLst/>
            </a:prstGeom>
            <a:solidFill>
              <a:srgbClr val="001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6" name="Rectangle 31"/>
            <p:cNvSpPr>
              <a:spLocks noChangeArrowheads="1"/>
            </p:cNvSpPr>
            <p:nvPr/>
          </p:nvSpPr>
          <p:spPr bwMode="auto">
            <a:xfrm>
              <a:off x="1874" y="2041"/>
              <a:ext cx="28"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7" name="Freeform 32"/>
            <p:cNvSpPr>
              <a:spLocks noEditPoints="1"/>
            </p:cNvSpPr>
            <p:nvPr/>
          </p:nvSpPr>
          <p:spPr bwMode="auto">
            <a:xfrm>
              <a:off x="1837" y="2074"/>
              <a:ext cx="37" cy="247"/>
            </a:xfrm>
            <a:custGeom>
              <a:avLst/>
              <a:gdLst>
                <a:gd name="T0" fmla="*/ 33 w 37"/>
                <a:gd name="T1" fmla="*/ 32 h 247"/>
                <a:gd name="T2" fmla="*/ 33 w 37"/>
                <a:gd name="T3" fmla="*/ 247 h 247"/>
                <a:gd name="T4" fmla="*/ 37 w 37"/>
                <a:gd name="T5" fmla="*/ 247 h 247"/>
                <a:gd name="T6" fmla="*/ 37 w 37"/>
                <a:gd name="T7" fmla="*/ 36 h 247"/>
                <a:gd name="T8" fmla="*/ 33 w 37"/>
                <a:gd name="T9" fmla="*/ 32 h 247"/>
                <a:gd name="T10" fmla="*/ 0 w 37"/>
                <a:gd name="T11" fmla="*/ 0 h 247"/>
                <a:gd name="T12" fmla="*/ 0 w 37"/>
                <a:gd name="T13" fmla="*/ 247 h 247"/>
                <a:gd name="T14" fmla="*/ 4 w 37"/>
                <a:gd name="T15" fmla="*/ 247 h 247"/>
                <a:gd name="T16" fmla="*/ 4 w 37"/>
                <a:gd name="T17" fmla="*/ 4 h 247"/>
                <a:gd name="T18" fmla="*/ 0 w 37"/>
                <a:gd name="T1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47">
                  <a:moveTo>
                    <a:pt x="33" y="32"/>
                  </a:moveTo>
                  <a:lnTo>
                    <a:pt x="33" y="247"/>
                  </a:lnTo>
                  <a:lnTo>
                    <a:pt x="37" y="247"/>
                  </a:lnTo>
                  <a:lnTo>
                    <a:pt x="37" y="36"/>
                  </a:lnTo>
                  <a:lnTo>
                    <a:pt x="33" y="32"/>
                  </a:lnTo>
                  <a:close/>
                  <a:moveTo>
                    <a:pt x="0" y="0"/>
                  </a:moveTo>
                  <a:lnTo>
                    <a:pt x="0" y="247"/>
                  </a:lnTo>
                  <a:lnTo>
                    <a:pt x="4" y="247"/>
                  </a:lnTo>
                  <a:lnTo>
                    <a:pt x="4" y="4"/>
                  </a:lnTo>
                  <a:lnTo>
                    <a:pt x="0" y="0"/>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9" name="Freeform 33"/>
            <p:cNvSpPr>
              <a:spLocks noEditPoints="1"/>
            </p:cNvSpPr>
            <p:nvPr/>
          </p:nvSpPr>
          <p:spPr bwMode="auto">
            <a:xfrm>
              <a:off x="1837" y="2074"/>
              <a:ext cx="37" cy="247"/>
            </a:xfrm>
            <a:custGeom>
              <a:avLst/>
              <a:gdLst>
                <a:gd name="T0" fmla="*/ 33 w 37"/>
                <a:gd name="T1" fmla="*/ 32 h 247"/>
                <a:gd name="T2" fmla="*/ 33 w 37"/>
                <a:gd name="T3" fmla="*/ 247 h 247"/>
                <a:gd name="T4" fmla="*/ 37 w 37"/>
                <a:gd name="T5" fmla="*/ 247 h 247"/>
                <a:gd name="T6" fmla="*/ 37 w 37"/>
                <a:gd name="T7" fmla="*/ 36 h 247"/>
                <a:gd name="T8" fmla="*/ 33 w 37"/>
                <a:gd name="T9" fmla="*/ 32 h 247"/>
                <a:gd name="T10" fmla="*/ 0 w 37"/>
                <a:gd name="T11" fmla="*/ 0 h 247"/>
                <a:gd name="T12" fmla="*/ 0 w 37"/>
                <a:gd name="T13" fmla="*/ 247 h 247"/>
                <a:gd name="T14" fmla="*/ 4 w 37"/>
                <a:gd name="T15" fmla="*/ 247 h 247"/>
                <a:gd name="T16" fmla="*/ 4 w 37"/>
                <a:gd name="T17" fmla="*/ 4 h 247"/>
                <a:gd name="T18" fmla="*/ 0 w 37"/>
                <a:gd name="T1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47">
                  <a:moveTo>
                    <a:pt x="33" y="32"/>
                  </a:moveTo>
                  <a:lnTo>
                    <a:pt x="33" y="247"/>
                  </a:lnTo>
                  <a:lnTo>
                    <a:pt x="37" y="247"/>
                  </a:lnTo>
                  <a:lnTo>
                    <a:pt x="37" y="36"/>
                  </a:lnTo>
                  <a:lnTo>
                    <a:pt x="33" y="32"/>
                  </a:lnTo>
                  <a:moveTo>
                    <a:pt x="0" y="0"/>
                  </a:moveTo>
                  <a:lnTo>
                    <a:pt x="0" y="247"/>
                  </a:lnTo>
                  <a:lnTo>
                    <a:pt x="4" y="247"/>
                  </a:lnTo>
                  <a:lnTo>
                    <a:pt x="4"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0" name="Freeform 34"/>
            <p:cNvSpPr>
              <a:spLocks/>
            </p:cNvSpPr>
            <p:nvPr/>
          </p:nvSpPr>
          <p:spPr bwMode="auto">
            <a:xfrm>
              <a:off x="1841" y="2078"/>
              <a:ext cx="29" cy="243"/>
            </a:xfrm>
            <a:custGeom>
              <a:avLst/>
              <a:gdLst>
                <a:gd name="T0" fmla="*/ 0 w 29"/>
                <a:gd name="T1" fmla="*/ 0 h 243"/>
                <a:gd name="T2" fmla="*/ 0 w 29"/>
                <a:gd name="T3" fmla="*/ 243 h 243"/>
                <a:gd name="T4" fmla="*/ 29 w 29"/>
                <a:gd name="T5" fmla="*/ 243 h 243"/>
                <a:gd name="T6" fmla="*/ 29 w 29"/>
                <a:gd name="T7" fmla="*/ 28 h 243"/>
                <a:gd name="T8" fmla="*/ 0 w 29"/>
                <a:gd name="T9" fmla="*/ 0 h 243"/>
              </a:gdLst>
              <a:ahLst/>
              <a:cxnLst>
                <a:cxn ang="0">
                  <a:pos x="T0" y="T1"/>
                </a:cxn>
                <a:cxn ang="0">
                  <a:pos x="T2" y="T3"/>
                </a:cxn>
                <a:cxn ang="0">
                  <a:pos x="T4" y="T5"/>
                </a:cxn>
                <a:cxn ang="0">
                  <a:pos x="T6" y="T7"/>
                </a:cxn>
                <a:cxn ang="0">
                  <a:pos x="T8" y="T9"/>
                </a:cxn>
              </a:cxnLst>
              <a:rect l="0" t="0" r="r" b="b"/>
              <a:pathLst>
                <a:path w="29" h="243">
                  <a:moveTo>
                    <a:pt x="0" y="0"/>
                  </a:moveTo>
                  <a:lnTo>
                    <a:pt x="0" y="243"/>
                  </a:lnTo>
                  <a:lnTo>
                    <a:pt x="29" y="243"/>
                  </a:lnTo>
                  <a:lnTo>
                    <a:pt x="29" y="28"/>
                  </a:lnTo>
                  <a:lnTo>
                    <a:pt x="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1" name="Freeform 35"/>
            <p:cNvSpPr>
              <a:spLocks/>
            </p:cNvSpPr>
            <p:nvPr/>
          </p:nvSpPr>
          <p:spPr bwMode="auto">
            <a:xfrm>
              <a:off x="1841" y="2078"/>
              <a:ext cx="29" cy="243"/>
            </a:xfrm>
            <a:custGeom>
              <a:avLst/>
              <a:gdLst>
                <a:gd name="T0" fmla="*/ 0 w 29"/>
                <a:gd name="T1" fmla="*/ 0 h 243"/>
                <a:gd name="T2" fmla="*/ 0 w 29"/>
                <a:gd name="T3" fmla="*/ 243 h 243"/>
                <a:gd name="T4" fmla="*/ 29 w 29"/>
                <a:gd name="T5" fmla="*/ 243 h 243"/>
                <a:gd name="T6" fmla="*/ 29 w 29"/>
                <a:gd name="T7" fmla="*/ 28 h 243"/>
                <a:gd name="T8" fmla="*/ 0 w 29"/>
                <a:gd name="T9" fmla="*/ 0 h 243"/>
              </a:gdLst>
              <a:ahLst/>
              <a:cxnLst>
                <a:cxn ang="0">
                  <a:pos x="T0" y="T1"/>
                </a:cxn>
                <a:cxn ang="0">
                  <a:pos x="T2" y="T3"/>
                </a:cxn>
                <a:cxn ang="0">
                  <a:pos x="T4" y="T5"/>
                </a:cxn>
                <a:cxn ang="0">
                  <a:pos x="T6" y="T7"/>
                </a:cxn>
                <a:cxn ang="0">
                  <a:pos x="T8" y="T9"/>
                </a:cxn>
              </a:cxnLst>
              <a:rect l="0" t="0" r="r" b="b"/>
              <a:pathLst>
                <a:path w="29" h="243">
                  <a:moveTo>
                    <a:pt x="0" y="0"/>
                  </a:moveTo>
                  <a:lnTo>
                    <a:pt x="0" y="243"/>
                  </a:lnTo>
                  <a:lnTo>
                    <a:pt x="29" y="243"/>
                  </a:lnTo>
                  <a:lnTo>
                    <a:pt x="29" y="2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2" name="Freeform 36"/>
            <p:cNvSpPr>
              <a:spLocks/>
            </p:cNvSpPr>
            <p:nvPr/>
          </p:nvSpPr>
          <p:spPr bwMode="auto">
            <a:xfrm>
              <a:off x="1827" y="2066"/>
              <a:ext cx="10" cy="255"/>
            </a:xfrm>
            <a:custGeom>
              <a:avLst/>
              <a:gdLst>
                <a:gd name="T0" fmla="*/ 1 w 10"/>
                <a:gd name="T1" fmla="*/ 0 h 255"/>
                <a:gd name="T2" fmla="*/ 0 w 10"/>
                <a:gd name="T3" fmla="*/ 0 h 255"/>
                <a:gd name="T4" fmla="*/ 0 w 10"/>
                <a:gd name="T5" fmla="*/ 76 h 255"/>
                <a:gd name="T6" fmla="*/ 6 w 10"/>
                <a:gd name="T7" fmla="*/ 76 h 255"/>
                <a:gd name="T8" fmla="*/ 6 w 10"/>
                <a:gd name="T9" fmla="*/ 255 h 255"/>
                <a:gd name="T10" fmla="*/ 10 w 10"/>
                <a:gd name="T11" fmla="*/ 255 h 255"/>
                <a:gd name="T12" fmla="*/ 10 w 10"/>
                <a:gd name="T13" fmla="*/ 8 h 255"/>
                <a:gd name="T14" fmla="*/ 1 w 10"/>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55">
                  <a:moveTo>
                    <a:pt x="1" y="0"/>
                  </a:moveTo>
                  <a:lnTo>
                    <a:pt x="0" y="0"/>
                  </a:lnTo>
                  <a:lnTo>
                    <a:pt x="0" y="76"/>
                  </a:lnTo>
                  <a:lnTo>
                    <a:pt x="6" y="76"/>
                  </a:lnTo>
                  <a:lnTo>
                    <a:pt x="6" y="255"/>
                  </a:lnTo>
                  <a:lnTo>
                    <a:pt x="10" y="255"/>
                  </a:lnTo>
                  <a:lnTo>
                    <a:pt x="10" y="8"/>
                  </a:lnTo>
                  <a:lnTo>
                    <a:pt x="1"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3" name="Freeform 37"/>
            <p:cNvSpPr>
              <a:spLocks/>
            </p:cNvSpPr>
            <p:nvPr/>
          </p:nvSpPr>
          <p:spPr bwMode="auto">
            <a:xfrm>
              <a:off x="1827" y="2066"/>
              <a:ext cx="10" cy="255"/>
            </a:xfrm>
            <a:custGeom>
              <a:avLst/>
              <a:gdLst>
                <a:gd name="T0" fmla="*/ 1 w 10"/>
                <a:gd name="T1" fmla="*/ 0 h 255"/>
                <a:gd name="T2" fmla="*/ 0 w 10"/>
                <a:gd name="T3" fmla="*/ 0 h 255"/>
                <a:gd name="T4" fmla="*/ 0 w 10"/>
                <a:gd name="T5" fmla="*/ 76 h 255"/>
                <a:gd name="T6" fmla="*/ 6 w 10"/>
                <a:gd name="T7" fmla="*/ 76 h 255"/>
                <a:gd name="T8" fmla="*/ 6 w 10"/>
                <a:gd name="T9" fmla="*/ 255 h 255"/>
                <a:gd name="T10" fmla="*/ 10 w 10"/>
                <a:gd name="T11" fmla="*/ 255 h 255"/>
                <a:gd name="T12" fmla="*/ 10 w 10"/>
                <a:gd name="T13" fmla="*/ 8 h 255"/>
                <a:gd name="T14" fmla="*/ 1 w 10"/>
                <a:gd name="T15" fmla="*/ 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55">
                  <a:moveTo>
                    <a:pt x="1" y="0"/>
                  </a:moveTo>
                  <a:lnTo>
                    <a:pt x="0" y="0"/>
                  </a:lnTo>
                  <a:lnTo>
                    <a:pt x="0" y="76"/>
                  </a:lnTo>
                  <a:lnTo>
                    <a:pt x="6" y="76"/>
                  </a:lnTo>
                  <a:lnTo>
                    <a:pt x="6" y="255"/>
                  </a:lnTo>
                  <a:lnTo>
                    <a:pt x="10" y="255"/>
                  </a:lnTo>
                  <a:lnTo>
                    <a:pt x="10" y="8"/>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4" name="Freeform 38"/>
            <p:cNvSpPr>
              <a:spLocks/>
            </p:cNvSpPr>
            <p:nvPr/>
          </p:nvSpPr>
          <p:spPr bwMode="auto">
            <a:xfrm>
              <a:off x="1874" y="2110"/>
              <a:ext cx="8" cy="211"/>
            </a:xfrm>
            <a:custGeom>
              <a:avLst/>
              <a:gdLst>
                <a:gd name="T0" fmla="*/ 0 w 8"/>
                <a:gd name="T1" fmla="*/ 0 h 211"/>
                <a:gd name="T2" fmla="*/ 0 w 8"/>
                <a:gd name="T3" fmla="*/ 211 h 211"/>
                <a:gd name="T4" fmla="*/ 2 w 8"/>
                <a:gd name="T5" fmla="*/ 211 h 211"/>
                <a:gd name="T6" fmla="*/ 2 w 8"/>
                <a:gd name="T7" fmla="*/ 32 h 211"/>
                <a:gd name="T8" fmla="*/ 8 w 8"/>
                <a:gd name="T9" fmla="*/ 32 h 211"/>
                <a:gd name="T10" fmla="*/ 8 w 8"/>
                <a:gd name="T11" fmla="*/ 9 h 211"/>
                <a:gd name="T12" fmla="*/ 0 w 8"/>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8" h="211">
                  <a:moveTo>
                    <a:pt x="0" y="0"/>
                  </a:moveTo>
                  <a:lnTo>
                    <a:pt x="0" y="211"/>
                  </a:lnTo>
                  <a:lnTo>
                    <a:pt x="2" y="211"/>
                  </a:lnTo>
                  <a:lnTo>
                    <a:pt x="2" y="32"/>
                  </a:lnTo>
                  <a:lnTo>
                    <a:pt x="8" y="32"/>
                  </a:lnTo>
                  <a:lnTo>
                    <a:pt x="8" y="9"/>
                  </a:lnTo>
                  <a:lnTo>
                    <a:pt x="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5" name="Freeform 39"/>
            <p:cNvSpPr>
              <a:spLocks/>
            </p:cNvSpPr>
            <p:nvPr/>
          </p:nvSpPr>
          <p:spPr bwMode="auto">
            <a:xfrm>
              <a:off x="1874" y="2110"/>
              <a:ext cx="8" cy="211"/>
            </a:xfrm>
            <a:custGeom>
              <a:avLst/>
              <a:gdLst>
                <a:gd name="T0" fmla="*/ 0 w 8"/>
                <a:gd name="T1" fmla="*/ 0 h 211"/>
                <a:gd name="T2" fmla="*/ 0 w 8"/>
                <a:gd name="T3" fmla="*/ 211 h 211"/>
                <a:gd name="T4" fmla="*/ 2 w 8"/>
                <a:gd name="T5" fmla="*/ 211 h 211"/>
                <a:gd name="T6" fmla="*/ 2 w 8"/>
                <a:gd name="T7" fmla="*/ 32 h 211"/>
                <a:gd name="T8" fmla="*/ 8 w 8"/>
                <a:gd name="T9" fmla="*/ 32 h 211"/>
                <a:gd name="T10" fmla="*/ 8 w 8"/>
                <a:gd name="T11" fmla="*/ 9 h 211"/>
                <a:gd name="T12" fmla="*/ 0 w 8"/>
                <a:gd name="T13" fmla="*/ 0 h 211"/>
              </a:gdLst>
              <a:ahLst/>
              <a:cxnLst>
                <a:cxn ang="0">
                  <a:pos x="T0" y="T1"/>
                </a:cxn>
                <a:cxn ang="0">
                  <a:pos x="T2" y="T3"/>
                </a:cxn>
                <a:cxn ang="0">
                  <a:pos x="T4" y="T5"/>
                </a:cxn>
                <a:cxn ang="0">
                  <a:pos x="T6" y="T7"/>
                </a:cxn>
                <a:cxn ang="0">
                  <a:pos x="T8" y="T9"/>
                </a:cxn>
                <a:cxn ang="0">
                  <a:pos x="T10" y="T11"/>
                </a:cxn>
                <a:cxn ang="0">
                  <a:pos x="T12" y="T13"/>
                </a:cxn>
              </a:cxnLst>
              <a:rect l="0" t="0" r="r" b="b"/>
              <a:pathLst>
                <a:path w="8" h="211">
                  <a:moveTo>
                    <a:pt x="0" y="0"/>
                  </a:moveTo>
                  <a:lnTo>
                    <a:pt x="0" y="211"/>
                  </a:lnTo>
                  <a:lnTo>
                    <a:pt x="2" y="211"/>
                  </a:lnTo>
                  <a:lnTo>
                    <a:pt x="2" y="32"/>
                  </a:lnTo>
                  <a:lnTo>
                    <a:pt x="8" y="32"/>
                  </a:lnTo>
                  <a:lnTo>
                    <a:pt x="8"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6" name="Rectangle 40"/>
            <p:cNvSpPr>
              <a:spLocks noChangeArrowheads="1"/>
            </p:cNvSpPr>
            <p:nvPr/>
          </p:nvSpPr>
          <p:spPr bwMode="auto">
            <a:xfrm>
              <a:off x="1882" y="2066"/>
              <a:ext cx="35" cy="23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8" name="Rectangle 41"/>
            <p:cNvSpPr>
              <a:spLocks noChangeArrowheads="1"/>
            </p:cNvSpPr>
            <p:nvPr/>
          </p:nvSpPr>
          <p:spPr bwMode="auto">
            <a:xfrm>
              <a:off x="1882" y="2066"/>
              <a:ext cx="35"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9" name="Freeform 42"/>
            <p:cNvSpPr>
              <a:spLocks/>
            </p:cNvSpPr>
            <p:nvPr/>
          </p:nvSpPr>
          <p:spPr bwMode="auto">
            <a:xfrm>
              <a:off x="1892" y="2075"/>
              <a:ext cx="16" cy="66"/>
            </a:xfrm>
            <a:custGeom>
              <a:avLst/>
              <a:gdLst>
                <a:gd name="T0" fmla="*/ 16 w 16"/>
                <a:gd name="T1" fmla="*/ 0 h 66"/>
                <a:gd name="T2" fmla="*/ 0 w 16"/>
                <a:gd name="T3" fmla="*/ 0 h 66"/>
                <a:gd name="T4" fmla="*/ 0 w 16"/>
                <a:gd name="T5" fmla="*/ 52 h 66"/>
                <a:gd name="T6" fmla="*/ 16 w 16"/>
                <a:gd name="T7" fmla="*/ 66 h 66"/>
                <a:gd name="T8" fmla="*/ 16 w 16"/>
                <a:gd name="T9" fmla="*/ 0 h 66"/>
              </a:gdLst>
              <a:ahLst/>
              <a:cxnLst>
                <a:cxn ang="0">
                  <a:pos x="T0" y="T1"/>
                </a:cxn>
                <a:cxn ang="0">
                  <a:pos x="T2" y="T3"/>
                </a:cxn>
                <a:cxn ang="0">
                  <a:pos x="T4" y="T5"/>
                </a:cxn>
                <a:cxn ang="0">
                  <a:pos x="T6" y="T7"/>
                </a:cxn>
                <a:cxn ang="0">
                  <a:pos x="T8" y="T9"/>
                </a:cxn>
              </a:cxnLst>
              <a:rect l="0" t="0" r="r" b="b"/>
              <a:pathLst>
                <a:path w="16" h="66">
                  <a:moveTo>
                    <a:pt x="16" y="0"/>
                  </a:moveTo>
                  <a:lnTo>
                    <a:pt x="0" y="0"/>
                  </a:lnTo>
                  <a:lnTo>
                    <a:pt x="0" y="52"/>
                  </a:lnTo>
                  <a:lnTo>
                    <a:pt x="16" y="66"/>
                  </a:lnTo>
                  <a:lnTo>
                    <a:pt x="16"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60" name="Freeform 43"/>
            <p:cNvSpPr>
              <a:spLocks/>
            </p:cNvSpPr>
            <p:nvPr/>
          </p:nvSpPr>
          <p:spPr bwMode="auto">
            <a:xfrm>
              <a:off x="1892" y="2075"/>
              <a:ext cx="16" cy="66"/>
            </a:xfrm>
            <a:custGeom>
              <a:avLst/>
              <a:gdLst>
                <a:gd name="T0" fmla="*/ 16 w 16"/>
                <a:gd name="T1" fmla="*/ 0 h 66"/>
                <a:gd name="T2" fmla="*/ 0 w 16"/>
                <a:gd name="T3" fmla="*/ 0 h 66"/>
                <a:gd name="T4" fmla="*/ 0 w 16"/>
                <a:gd name="T5" fmla="*/ 52 h 66"/>
                <a:gd name="T6" fmla="*/ 16 w 16"/>
                <a:gd name="T7" fmla="*/ 66 h 66"/>
                <a:gd name="T8" fmla="*/ 16 w 16"/>
                <a:gd name="T9" fmla="*/ 0 h 66"/>
              </a:gdLst>
              <a:ahLst/>
              <a:cxnLst>
                <a:cxn ang="0">
                  <a:pos x="T0" y="T1"/>
                </a:cxn>
                <a:cxn ang="0">
                  <a:pos x="T2" y="T3"/>
                </a:cxn>
                <a:cxn ang="0">
                  <a:pos x="T4" y="T5"/>
                </a:cxn>
                <a:cxn ang="0">
                  <a:pos x="T6" y="T7"/>
                </a:cxn>
                <a:cxn ang="0">
                  <a:pos x="T8" y="T9"/>
                </a:cxn>
              </a:cxnLst>
              <a:rect l="0" t="0" r="r" b="b"/>
              <a:pathLst>
                <a:path w="16" h="66">
                  <a:moveTo>
                    <a:pt x="16" y="0"/>
                  </a:moveTo>
                  <a:lnTo>
                    <a:pt x="0" y="0"/>
                  </a:lnTo>
                  <a:lnTo>
                    <a:pt x="0" y="52"/>
                  </a:lnTo>
                  <a:lnTo>
                    <a:pt x="16" y="66"/>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61" name="Freeform 44"/>
            <p:cNvSpPr>
              <a:spLocks noEditPoints="1"/>
            </p:cNvSpPr>
            <p:nvPr/>
          </p:nvSpPr>
          <p:spPr bwMode="auto">
            <a:xfrm>
              <a:off x="1882" y="2119"/>
              <a:ext cx="28" cy="23"/>
            </a:xfrm>
            <a:custGeom>
              <a:avLst/>
              <a:gdLst>
                <a:gd name="T0" fmla="*/ 26 w 28"/>
                <a:gd name="T1" fmla="*/ 22 h 23"/>
                <a:gd name="T2" fmla="*/ 26 w 28"/>
                <a:gd name="T3" fmla="*/ 23 h 23"/>
                <a:gd name="T4" fmla="*/ 28 w 28"/>
                <a:gd name="T5" fmla="*/ 23 h 23"/>
                <a:gd name="T6" fmla="*/ 26 w 28"/>
                <a:gd name="T7" fmla="*/ 22 h 23"/>
                <a:gd name="T8" fmla="*/ 0 w 28"/>
                <a:gd name="T9" fmla="*/ 0 h 23"/>
                <a:gd name="T10" fmla="*/ 0 w 28"/>
                <a:gd name="T11" fmla="*/ 23 h 23"/>
                <a:gd name="T12" fmla="*/ 10 w 28"/>
                <a:gd name="T13" fmla="*/ 23 h 23"/>
                <a:gd name="T14" fmla="*/ 10 w 28"/>
                <a:gd name="T15" fmla="*/ 8 h 23"/>
                <a:gd name="T16" fmla="*/ 0 w 28"/>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6" y="22"/>
                  </a:moveTo>
                  <a:lnTo>
                    <a:pt x="26" y="23"/>
                  </a:lnTo>
                  <a:lnTo>
                    <a:pt x="28" y="23"/>
                  </a:lnTo>
                  <a:lnTo>
                    <a:pt x="26" y="22"/>
                  </a:lnTo>
                  <a:close/>
                  <a:moveTo>
                    <a:pt x="0" y="0"/>
                  </a:moveTo>
                  <a:lnTo>
                    <a:pt x="0" y="23"/>
                  </a:lnTo>
                  <a:lnTo>
                    <a:pt x="10" y="23"/>
                  </a:lnTo>
                  <a:lnTo>
                    <a:pt x="10" y="8"/>
                  </a:lnTo>
                  <a:lnTo>
                    <a:pt x="0" y="0"/>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62" name="Freeform 45"/>
            <p:cNvSpPr>
              <a:spLocks noEditPoints="1"/>
            </p:cNvSpPr>
            <p:nvPr/>
          </p:nvSpPr>
          <p:spPr bwMode="auto">
            <a:xfrm>
              <a:off x="1882" y="2119"/>
              <a:ext cx="28" cy="23"/>
            </a:xfrm>
            <a:custGeom>
              <a:avLst/>
              <a:gdLst>
                <a:gd name="T0" fmla="*/ 26 w 28"/>
                <a:gd name="T1" fmla="*/ 22 h 23"/>
                <a:gd name="T2" fmla="*/ 26 w 28"/>
                <a:gd name="T3" fmla="*/ 23 h 23"/>
                <a:gd name="T4" fmla="*/ 28 w 28"/>
                <a:gd name="T5" fmla="*/ 23 h 23"/>
                <a:gd name="T6" fmla="*/ 26 w 28"/>
                <a:gd name="T7" fmla="*/ 22 h 23"/>
                <a:gd name="T8" fmla="*/ 0 w 28"/>
                <a:gd name="T9" fmla="*/ 0 h 23"/>
                <a:gd name="T10" fmla="*/ 0 w 28"/>
                <a:gd name="T11" fmla="*/ 23 h 23"/>
                <a:gd name="T12" fmla="*/ 10 w 28"/>
                <a:gd name="T13" fmla="*/ 23 h 23"/>
                <a:gd name="T14" fmla="*/ 10 w 28"/>
                <a:gd name="T15" fmla="*/ 8 h 23"/>
                <a:gd name="T16" fmla="*/ 0 w 28"/>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3">
                  <a:moveTo>
                    <a:pt x="26" y="22"/>
                  </a:moveTo>
                  <a:lnTo>
                    <a:pt x="26" y="23"/>
                  </a:lnTo>
                  <a:lnTo>
                    <a:pt x="28" y="23"/>
                  </a:lnTo>
                  <a:lnTo>
                    <a:pt x="26" y="22"/>
                  </a:lnTo>
                  <a:moveTo>
                    <a:pt x="0" y="0"/>
                  </a:moveTo>
                  <a:lnTo>
                    <a:pt x="0" y="23"/>
                  </a:lnTo>
                  <a:lnTo>
                    <a:pt x="10" y="23"/>
                  </a:lnTo>
                  <a:lnTo>
                    <a:pt x="10"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65" name="Freeform 46"/>
            <p:cNvSpPr>
              <a:spLocks/>
            </p:cNvSpPr>
            <p:nvPr/>
          </p:nvSpPr>
          <p:spPr bwMode="auto">
            <a:xfrm>
              <a:off x="1892" y="2127"/>
              <a:ext cx="16" cy="15"/>
            </a:xfrm>
            <a:custGeom>
              <a:avLst/>
              <a:gdLst>
                <a:gd name="T0" fmla="*/ 0 w 16"/>
                <a:gd name="T1" fmla="*/ 0 h 15"/>
                <a:gd name="T2" fmla="*/ 0 w 16"/>
                <a:gd name="T3" fmla="*/ 15 h 15"/>
                <a:gd name="T4" fmla="*/ 16 w 16"/>
                <a:gd name="T5" fmla="*/ 15 h 15"/>
                <a:gd name="T6" fmla="*/ 16 w 16"/>
                <a:gd name="T7" fmla="*/ 14 h 15"/>
                <a:gd name="T8" fmla="*/ 0 w 16"/>
                <a:gd name="T9" fmla="*/ 0 h 15"/>
              </a:gdLst>
              <a:ahLst/>
              <a:cxnLst>
                <a:cxn ang="0">
                  <a:pos x="T0" y="T1"/>
                </a:cxn>
                <a:cxn ang="0">
                  <a:pos x="T2" y="T3"/>
                </a:cxn>
                <a:cxn ang="0">
                  <a:pos x="T4" y="T5"/>
                </a:cxn>
                <a:cxn ang="0">
                  <a:pos x="T6" y="T7"/>
                </a:cxn>
                <a:cxn ang="0">
                  <a:pos x="T8" y="T9"/>
                </a:cxn>
              </a:cxnLst>
              <a:rect l="0" t="0" r="r" b="b"/>
              <a:pathLst>
                <a:path w="16" h="15">
                  <a:moveTo>
                    <a:pt x="0" y="0"/>
                  </a:moveTo>
                  <a:lnTo>
                    <a:pt x="0" y="15"/>
                  </a:lnTo>
                  <a:lnTo>
                    <a:pt x="16" y="15"/>
                  </a:lnTo>
                  <a:lnTo>
                    <a:pt x="16" y="14"/>
                  </a:lnTo>
                  <a:lnTo>
                    <a:pt x="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66" name="Freeform 47"/>
            <p:cNvSpPr>
              <a:spLocks/>
            </p:cNvSpPr>
            <p:nvPr/>
          </p:nvSpPr>
          <p:spPr bwMode="auto">
            <a:xfrm>
              <a:off x="1892" y="2127"/>
              <a:ext cx="16" cy="15"/>
            </a:xfrm>
            <a:custGeom>
              <a:avLst/>
              <a:gdLst>
                <a:gd name="T0" fmla="*/ 0 w 16"/>
                <a:gd name="T1" fmla="*/ 0 h 15"/>
                <a:gd name="T2" fmla="*/ 0 w 16"/>
                <a:gd name="T3" fmla="*/ 15 h 15"/>
                <a:gd name="T4" fmla="*/ 16 w 16"/>
                <a:gd name="T5" fmla="*/ 15 h 15"/>
                <a:gd name="T6" fmla="*/ 16 w 16"/>
                <a:gd name="T7" fmla="*/ 14 h 15"/>
                <a:gd name="T8" fmla="*/ 0 w 16"/>
                <a:gd name="T9" fmla="*/ 0 h 15"/>
              </a:gdLst>
              <a:ahLst/>
              <a:cxnLst>
                <a:cxn ang="0">
                  <a:pos x="T0" y="T1"/>
                </a:cxn>
                <a:cxn ang="0">
                  <a:pos x="T2" y="T3"/>
                </a:cxn>
                <a:cxn ang="0">
                  <a:pos x="T4" y="T5"/>
                </a:cxn>
                <a:cxn ang="0">
                  <a:pos x="T6" y="T7"/>
                </a:cxn>
                <a:cxn ang="0">
                  <a:pos x="T8" y="T9"/>
                </a:cxn>
              </a:cxnLst>
              <a:rect l="0" t="0" r="r" b="b"/>
              <a:pathLst>
                <a:path w="16" h="15">
                  <a:moveTo>
                    <a:pt x="0" y="0"/>
                  </a:moveTo>
                  <a:lnTo>
                    <a:pt x="0" y="15"/>
                  </a:lnTo>
                  <a:lnTo>
                    <a:pt x="16" y="15"/>
                  </a:lnTo>
                  <a:lnTo>
                    <a:pt x="16"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76" name="Rectangle 48"/>
            <p:cNvSpPr>
              <a:spLocks noChangeArrowheads="1"/>
            </p:cNvSpPr>
            <p:nvPr/>
          </p:nvSpPr>
          <p:spPr bwMode="auto">
            <a:xfrm>
              <a:off x="1876" y="2142"/>
              <a:ext cx="48" cy="223"/>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77" name="Rectangle 49"/>
            <p:cNvSpPr>
              <a:spLocks noChangeArrowheads="1"/>
            </p:cNvSpPr>
            <p:nvPr/>
          </p:nvSpPr>
          <p:spPr bwMode="auto">
            <a:xfrm>
              <a:off x="1876" y="2142"/>
              <a:ext cx="48"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78" name="Freeform 50"/>
            <p:cNvSpPr>
              <a:spLocks/>
            </p:cNvSpPr>
            <p:nvPr/>
          </p:nvSpPr>
          <p:spPr bwMode="auto">
            <a:xfrm>
              <a:off x="1886" y="2153"/>
              <a:ext cx="28" cy="161"/>
            </a:xfrm>
            <a:custGeom>
              <a:avLst/>
              <a:gdLst>
                <a:gd name="T0" fmla="*/ 28 w 28"/>
                <a:gd name="T1" fmla="*/ 0 h 161"/>
                <a:gd name="T2" fmla="*/ 0 w 28"/>
                <a:gd name="T3" fmla="*/ 0 h 161"/>
                <a:gd name="T4" fmla="*/ 0 w 28"/>
                <a:gd name="T5" fmla="*/ 139 h 161"/>
                <a:gd name="T6" fmla="*/ 28 w 28"/>
                <a:gd name="T7" fmla="*/ 161 h 161"/>
                <a:gd name="T8" fmla="*/ 28 w 28"/>
                <a:gd name="T9" fmla="*/ 0 h 161"/>
              </a:gdLst>
              <a:ahLst/>
              <a:cxnLst>
                <a:cxn ang="0">
                  <a:pos x="T0" y="T1"/>
                </a:cxn>
                <a:cxn ang="0">
                  <a:pos x="T2" y="T3"/>
                </a:cxn>
                <a:cxn ang="0">
                  <a:pos x="T4" y="T5"/>
                </a:cxn>
                <a:cxn ang="0">
                  <a:pos x="T6" y="T7"/>
                </a:cxn>
                <a:cxn ang="0">
                  <a:pos x="T8" y="T9"/>
                </a:cxn>
              </a:cxnLst>
              <a:rect l="0" t="0" r="r" b="b"/>
              <a:pathLst>
                <a:path w="28" h="161">
                  <a:moveTo>
                    <a:pt x="28" y="0"/>
                  </a:moveTo>
                  <a:lnTo>
                    <a:pt x="0" y="0"/>
                  </a:lnTo>
                  <a:lnTo>
                    <a:pt x="0" y="139"/>
                  </a:lnTo>
                  <a:lnTo>
                    <a:pt x="28" y="161"/>
                  </a:lnTo>
                  <a:lnTo>
                    <a:pt x="28"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79" name="Freeform 51"/>
            <p:cNvSpPr>
              <a:spLocks/>
            </p:cNvSpPr>
            <p:nvPr/>
          </p:nvSpPr>
          <p:spPr bwMode="auto">
            <a:xfrm>
              <a:off x="1886" y="2153"/>
              <a:ext cx="28" cy="161"/>
            </a:xfrm>
            <a:custGeom>
              <a:avLst/>
              <a:gdLst>
                <a:gd name="T0" fmla="*/ 28 w 28"/>
                <a:gd name="T1" fmla="*/ 0 h 161"/>
                <a:gd name="T2" fmla="*/ 0 w 28"/>
                <a:gd name="T3" fmla="*/ 0 h 161"/>
                <a:gd name="T4" fmla="*/ 0 w 28"/>
                <a:gd name="T5" fmla="*/ 139 h 161"/>
                <a:gd name="T6" fmla="*/ 28 w 28"/>
                <a:gd name="T7" fmla="*/ 161 h 161"/>
                <a:gd name="T8" fmla="*/ 28 w 28"/>
                <a:gd name="T9" fmla="*/ 0 h 161"/>
              </a:gdLst>
              <a:ahLst/>
              <a:cxnLst>
                <a:cxn ang="0">
                  <a:pos x="T0" y="T1"/>
                </a:cxn>
                <a:cxn ang="0">
                  <a:pos x="T2" y="T3"/>
                </a:cxn>
                <a:cxn ang="0">
                  <a:pos x="T4" y="T5"/>
                </a:cxn>
                <a:cxn ang="0">
                  <a:pos x="T6" y="T7"/>
                </a:cxn>
                <a:cxn ang="0">
                  <a:pos x="T8" y="T9"/>
                </a:cxn>
              </a:cxnLst>
              <a:rect l="0" t="0" r="r" b="b"/>
              <a:pathLst>
                <a:path w="28" h="161">
                  <a:moveTo>
                    <a:pt x="28" y="0"/>
                  </a:moveTo>
                  <a:lnTo>
                    <a:pt x="0" y="0"/>
                  </a:lnTo>
                  <a:lnTo>
                    <a:pt x="0" y="139"/>
                  </a:lnTo>
                  <a:lnTo>
                    <a:pt x="28" y="161"/>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81" name="Freeform 52"/>
            <p:cNvSpPr>
              <a:spLocks noEditPoints="1"/>
            </p:cNvSpPr>
            <p:nvPr/>
          </p:nvSpPr>
          <p:spPr bwMode="auto">
            <a:xfrm>
              <a:off x="1876" y="2285"/>
              <a:ext cx="47" cy="36"/>
            </a:xfrm>
            <a:custGeom>
              <a:avLst/>
              <a:gdLst>
                <a:gd name="T0" fmla="*/ 38 w 47"/>
                <a:gd name="T1" fmla="*/ 29 h 36"/>
                <a:gd name="T2" fmla="*/ 38 w 47"/>
                <a:gd name="T3" fmla="*/ 36 h 36"/>
                <a:gd name="T4" fmla="*/ 47 w 47"/>
                <a:gd name="T5" fmla="*/ 36 h 36"/>
                <a:gd name="T6" fmla="*/ 38 w 47"/>
                <a:gd name="T7" fmla="*/ 29 h 36"/>
                <a:gd name="T8" fmla="*/ 0 w 47"/>
                <a:gd name="T9" fmla="*/ 0 h 36"/>
                <a:gd name="T10" fmla="*/ 0 w 47"/>
                <a:gd name="T11" fmla="*/ 36 h 36"/>
                <a:gd name="T12" fmla="*/ 10 w 47"/>
                <a:gd name="T13" fmla="*/ 36 h 36"/>
                <a:gd name="T14" fmla="*/ 10 w 47"/>
                <a:gd name="T15" fmla="*/ 7 h 36"/>
                <a:gd name="T16" fmla="*/ 0 w 47"/>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
                  <a:moveTo>
                    <a:pt x="38" y="29"/>
                  </a:moveTo>
                  <a:lnTo>
                    <a:pt x="38" y="36"/>
                  </a:lnTo>
                  <a:lnTo>
                    <a:pt x="47" y="36"/>
                  </a:lnTo>
                  <a:lnTo>
                    <a:pt x="38" y="29"/>
                  </a:lnTo>
                  <a:close/>
                  <a:moveTo>
                    <a:pt x="0" y="0"/>
                  </a:moveTo>
                  <a:lnTo>
                    <a:pt x="0" y="36"/>
                  </a:lnTo>
                  <a:lnTo>
                    <a:pt x="10" y="36"/>
                  </a:lnTo>
                  <a:lnTo>
                    <a:pt x="10" y="7"/>
                  </a:lnTo>
                  <a:lnTo>
                    <a:pt x="0" y="0"/>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82" name="Freeform 53"/>
            <p:cNvSpPr>
              <a:spLocks noEditPoints="1"/>
            </p:cNvSpPr>
            <p:nvPr/>
          </p:nvSpPr>
          <p:spPr bwMode="auto">
            <a:xfrm>
              <a:off x="1876" y="2285"/>
              <a:ext cx="47" cy="36"/>
            </a:xfrm>
            <a:custGeom>
              <a:avLst/>
              <a:gdLst>
                <a:gd name="T0" fmla="*/ 38 w 47"/>
                <a:gd name="T1" fmla="*/ 29 h 36"/>
                <a:gd name="T2" fmla="*/ 38 w 47"/>
                <a:gd name="T3" fmla="*/ 36 h 36"/>
                <a:gd name="T4" fmla="*/ 47 w 47"/>
                <a:gd name="T5" fmla="*/ 36 h 36"/>
                <a:gd name="T6" fmla="*/ 38 w 47"/>
                <a:gd name="T7" fmla="*/ 29 h 36"/>
                <a:gd name="T8" fmla="*/ 0 w 47"/>
                <a:gd name="T9" fmla="*/ 0 h 36"/>
                <a:gd name="T10" fmla="*/ 0 w 47"/>
                <a:gd name="T11" fmla="*/ 36 h 36"/>
                <a:gd name="T12" fmla="*/ 10 w 47"/>
                <a:gd name="T13" fmla="*/ 36 h 36"/>
                <a:gd name="T14" fmla="*/ 10 w 47"/>
                <a:gd name="T15" fmla="*/ 7 h 36"/>
                <a:gd name="T16" fmla="*/ 0 w 47"/>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6">
                  <a:moveTo>
                    <a:pt x="38" y="29"/>
                  </a:moveTo>
                  <a:lnTo>
                    <a:pt x="38" y="36"/>
                  </a:lnTo>
                  <a:lnTo>
                    <a:pt x="47" y="36"/>
                  </a:lnTo>
                  <a:lnTo>
                    <a:pt x="38" y="29"/>
                  </a:lnTo>
                  <a:moveTo>
                    <a:pt x="0" y="0"/>
                  </a:moveTo>
                  <a:lnTo>
                    <a:pt x="0" y="36"/>
                  </a:lnTo>
                  <a:lnTo>
                    <a:pt x="10" y="36"/>
                  </a:lnTo>
                  <a:lnTo>
                    <a:pt x="10"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85" name="Freeform 54"/>
            <p:cNvSpPr>
              <a:spLocks/>
            </p:cNvSpPr>
            <p:nvPr/>
          </p:nvSpPr>
          <p:spPr bwMode="auto">
            <a:xfrm>
              <a:off x="1886" y="2292"/>
              <a:ext cx="28" cy="29"/>
            </a:xfrm>
            <a:custGeom>
              <a:avLst/>
              <a:gdLst>
                <a:gd name="T0" fmla="*/ 0 w 28"/>
                <a:gd name="T1" fmla="*/ 0 h 29"/>
                <a:gd name="T2" fmla="*/ 0 w 28"/>
                <a:gd name="T3" fmla="*/ 29 h 29"/>
                <a:gd name="T4" fmla="*/ 28 w 28"/>
                <a:gd name="T5" fmla="*/ 29 h 29"/>
                <a:gd name="T6" fmla="*/ 28 w 28"/>
                <a:gd name="T7" fmla="*/ 22 h 29"/>
                <a:gd name="T8" fmla="*/ 0 w 28"/>
                <a:gd name="T9" fmla="*/ 0 h 29"/>
              </a:gdLst>
              <a:ahLst/>
              <a:cxnLst>
                <a:cxn ang="0">
                  <a:pos x="T0" y="T1"/>
                </a:cxn>
                <a:cxn ang="0">
                  <a:pos x="T2" y="T3"/>
                </a:cxn>
                <a:cxn ang="0">
                  <a:pos x="T4" y="T5"/>
                </a:cxn>
                <a:cxn ang="0">
                  <a:pos x="T6" y="T7"/>
                </a:cxn>
                <a:cxn ang="0">
                  <a:pos x="T8" y="T9"/>
                </a:cxn>
              </a:cxnLst>
              <a:rect l="0" t="0" r="r" b="b"/>
              <a:pathLst>
                <a:path w="28" h="29">
                  <a:moveTo>
                    <a:pt x="0" y="0"/>
                  </a:moveTo>
                  <a:lnTo>
                    <a:pt x="0" y="29"/>
                  </a:lnTo>
                  <a:lnTo>
                    <a:pt x="28" y="29"/>
                  </a:lnTo>
                  <a:lnTo>
                    <a:pt x="28" y="22"/>
                  </a:lnTo>
                  <a:lnTo>
                    <a:pt x="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86" name="Freeform 55"/>
            <p:cNvSpPr>
              <a:spLocks/>
            </p:cNvSpPr>
            <p:nvPr/>
          </p:nvSpPr>
          <p:spPr bwMode="auto">
            <a:xfrm>
              <a:off x="1886" y="2292"/>
              <a:ext cx="28" cy="29"/>
            </a:xfrm>
            <a:custGeom>
              <a:avLst/>
              <a:gdLst>
                <a:gd name="T0" fmla="*/ 0 w 28"/>
                <a:gd name="T1" fmla="*/ 0 h 29"/>
                <a:gd name="T2" fmla="*/ 0 w 28"/>
                <a:gd name="T3" fmla="*/ 29 h 29"/>
                <a:gd name="T4" fmla="*/ 28 w 28"/>
                <a:gd name="T5" fmla="*/ 29 h 29"/>
                <a:gd name="T6" fmla="*/ 28 w 28"/>
                <a:gd name="T7" fmla="*/ 22 h 29"/>
                <a:gd name="T8" fmla="*/ 0 w 28"/>
                <a:gd name="T9" fmla="*/ 0 h 29"/>
              </a:gdLst>
              <a:ahLst/>
              <a:cxnLst>
                <a:cxn ang="0">
                  <a:pos x="T0" y="T1"/>
                </a:cxn>
                <a:cxn ang="0">
                  <a:pos x="T2" y="T3"/>
                </a:cxn>
                <a:cxn ang="0">
                  <a:pos x="T4" y="T5"/>
                </a:cxn>
                <a:cxn ang="0">
                  <a:pos x="T6" y="T7"/>
                </a:cxn>
                <a:cxn ang="0">
                  <a:pos x="T8" y="T9"/>
                </a:cxn>
              </a:cxnLst>
              <a:rect l="0" t="0" r="r" b="b"/>
              <a:pathLst>
                <a:path w="28" h="29">
                  <a:moveTo>
                    <a:pt x="0" y="0"/>
                  </a:moveTo>
                  <a:lnTo>
                    <a:pt x="0" y="29"/>
                  </a:lnTo>
                  <a:lnTo>
                    <a:pt x="28" y="29"/>
                  </a:lnTo>
                  <a:lnTo>
                    <a:pt x="28"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87" name="Rectangle 56"/>
            <p:cNvSpPr>
              <a:spLocks noChangeArrowheads="1"/>
            </p:cNvSpPr>
            <p:nvPr/>
          </p:nvSpPr>
          <p:spPr bwMode="auto">
            <a:xfrm>
              <a:off x="1793" y="2066"/>
              <a:ext cx="34" cy="23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93" name="Rectangle 57"/>
            <p:cNvSpPr>
              <a:spLocks noChangeArrowheads="1"/>
            </p:cNvSpPr>
            <p:nvPr/>
          </p:nvSpPr>
          <p:spPr bwMode="auto">
            <a:xfrm>
              <a:off x="1793" y="2066"/>
              <a:ext cx="34"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97" name="Freeform 58"/>
            <p:cNvSpPr>
              <a:spLocks/>
            </p:cNvSpPr>
            <p:nvPr/>
          </p:nvSpPr>
          <p:spPr bwMode="auto">
            <a:xfrm>
              <a:off x="1802" y="2075"/>
              <a:ext cx="16" cy="61"/>
            </a:xfrm>
            <a:custGeom>
              <a:avLst/>
              <a:gdLst>
                <a:gd name="T0" fmla="*/ 16 w 16"/>
                <a:gd name="T1" fmla="*/ 0 h 61"/>
                <a:gd name="T2" fmla="*/ 0 w 16"/>
                <a:gd name="T3" fmla="*/ 0 h 61"/>
                <a:gd name="T4" fmla="*/ 0 w 16"/>
                <a:gd name="T5" fmla="*/ 48 h 61"/>
                <a:gd name="T6" fmla="*/ 16 w 16"/>
                <a:gd name="T7" fmla="*/ 61 h 61"/>
                <a:gd name="T8" fmla="*/ 16 w 16"/>
                <a:gd name="T9" fmla="*/ 0 h 61"/>
              </a:gdLst>
              <a:ahLst/>
              <a:cxnLst>
                <a:cxn ang="0">
                  <a:pos x="T0" y="T1"/>
                </a:cxn>
                <a:cxn ang="0">
                  <a:pos x="T2" y="T3"/>
                </a:cxn>
                <a:cxn ang="0">
                  <a:pos x="T4" y="T5"/>
                </a:cxn>
                <a:cxn ang="0">
                  <a:pos x="T6" y="T7"/>
                </a:cxn>
                <a:cxn ang="0">
                  <a:pos x="T8" y="T9"/>
                </a:cxn>
              </a:cxnLst>
              <a:rect l="0" t="0" r="r" b="b"/>
              <a:pathLst>
                <a:path w="16" h="61">
                  <a:moveTo>
                    <a:pt x="16" y="0"/>
                  </a:moveTo>
                  <a:lnTo>
                    <a:pt x="0" y="0"/>
                  </a:lnTo>
                  <a:lnTo>
                    <a:pt x="0" y="48"/>
                  </a:lnTo>
                  <a:lnTo>
                    <a:pt x="16" y="61"/>
                  </a:lnTo>
                  <a:lnTo>
                    <a:pt x="16"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99" name="Freeform 59"/>
            <p:cNvSpPr>
              <a:spLocks/>
            </p:cNvSpPr>
            <p:nvPr/>
          </p:nvSpPr>
          <p:spPr bwMode="auto">
            <a:xfrm>
              <a:off x="1802" y="2075"/>
              <a:ext cx="16" cy="61"/>
            </a:xfrm>
            <a:custGeom>
              <a:avLst/>
              <a:gdLst>
                <a:gd name="T0" fmla="*/ 16 w 16"/>
                <a:gd name="T1" fmla="*/ 0 h 61"/>
                <a:gd name="T2" fmla="*/ 0 w 16"/>
                <a:gd name="T3" fmla="*/ 0 h 61"/>
                <a:gd name="T4" fmla="*/ 0 w 16"/>
                <a:gd name="T5" fmla="*/ 48 h 61"/>
                <a:gd name="T6" fmla="*/ 16 w 16"/>
                <a:gd name="T7" fmla="*/ 61 h 61"/>
                <a:gd name="T8" fmla="*/ 16 w 16"/>
                <a:gd name="T9" fmla="*/ 0 h 61"/>
              </a:gdLst>
              <a:ahLst/>
              <a:cxnLst>
                <a:cxn ang="0">
                  <a:pos x="T0" y="T1"/>
                </a:cxn>
                <a:cxn ang="0">
                  <a:pos x="T2" y="T3"/>
                </a:cxn>
                <a:cxn ang="0">
                  <a:pos x="T4" y="T5"/>
                </a:cxn>
                <a:cxn ang="0">
                  <a:pos x="T6" y="T7"/>
                </a:cxn>
                <a:cxn ang="0">
                  <a:pos x="T8" y="T9"/>
                </a:cxn>
              </a:cxnLst>
              <a:rect l="0" t="0" r="r" b="b"/>
              <a:pathLst>
                <a:path w="16" h="61">
                  <a:moveTo>
                    <a:pt x="16" y="0"/>
                  </a:moveTo>
                  <a:lnTo>
                    <a:pt x="0" y="0"/>
                  </a:lnTo>
                  <a:lnTo>
                    <a:pt x="0" y="48"/>
                  </a:lnTo>
                  <a:lnTo>
                    <a:pt x="16" y="61"/>
                  </a:lnTo>
                  <a:lnTo>
                    <a:pt x="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00" name="Freeform 60"/>
            <p:cNvSpPr>
              <a:spLocks noEditPoints="1"/>
            </p:cNvSpPr>
            <p:nvPr/>
          </p:nvSpPr>
          <p:spPr bwMode="auto">
            <a:xfrm>
              <a:off x="1793" y="2116"/>
              <a:ext cx="34" cy="26"/>
            </a:xfrm>
            <a:custGeom>
              <a:avLst/>
              <a:gdLst>
                <a:gd name="T0" fmla="*/ 25 w 34"/>
                <a:gd name="T1" fmla="*/ 20 h 26"/>
                <a:gd name="T2" fmla="*/ 25 w 34"/>
                <a:gd name="T3" fmla="*/ 26 h 26"/>
                <a:gd name="T4" fmla="*/ 34 w 34"/>
                <a:gd name="T5" fmla="*/ 26 h 26"/>
                <a:gd name="T6" fmla="*/ 25 w 34"/>
                <a:gd name="T7" fmla="*/ 20 h 26"/>
                <a:gd name="T8" fmla="*/ 0 w 34"/>
                <a:gd name="T9" fmla="*/ 0 h 26"/>
                <a:gd name="T10" fmla="*/ 0 w 34"/>
                <a:gd name="T11" fmla="*/ 26 h 26"/>
                <a:gd name="T12" fmla="*/ 9 w 34"/>
                <a:gd name="T13" fmla="*/ 26 h 26"/>
                <a:gd name="T14" fmla="*/ 9 w 34"/>
                <a:gd name="T15" fmla="*/ 7 h 26"/>
                <a:gd name="T16" fmla="*/ 0 w 3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6">
                  <a:moveTo>
                    <a:pt x="25" y="20"/>
                  </a:moveTo>
                  <a:lnTo>
                    <a:pt x="25" y="26"/>
                  </a:lnTo>
                  <a:lnTo>
                    <a:pt x="34" y="26"/>
                  </a:lnTo>
                  <a:lnTo>
                    <a:pt x="25" y="20"/>
                  </a:lnTo>
                  <a:close/>
                  <a:moveTo>
                    <a:pt x="0" y="0"/>
                  </a:moveTo>
                  <a:lnTo>
                    <a:pt x="0" y="26"/>
                  </a:lnTo>
                  <a:lnTo>
                    <a:pt x="9" y="26"/>
                  </a:lnTo>
                  <a:lnTo>
                    <a:pt x="9" y="7"/>
                  </a:lnTo>
                  <a:lnTo>
                    <a:pt x="0" y="0"/>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02" name="Freeform 61"/>
            <p:cNvSpPr>
              <a:spLocks noEditPoints="1"/>
            </p:cNvSpPr>
            <p:nvPr/>
          </p:nvSpPr>
          <p:spPr bwMode="auto">
            <a:xfrm>
              <a:off x="1793" y="2116"/>
              <a:ext cx="34" cy="26"/>
            </a:xfrm>
            <a:custGeom>
              <a:avLst/>
              <a:gdLst>
                <a:gd name="T0" fmla="*/ 25 w 34"/>
                <a:gd name="T1" fmla="*/ 20 h 26"/>
                <a:gd name="T2" fmla="*/ 25 w 34"/>
                <a:gd name="T3" fmla="*/ 26 h 26"/>
                <a:gd name="T4" fmla="*/ 34 w 34"/>
                <a:gd name="T5" fmla="*/ 26 h 26"/>
                <a:gd name="T6" fmla="*/ 25 w 34"/>
                <a:gd name="T7" fmla="*/ 20 h 26"/>
                <a:gd name="T8" fmla="*/ 0 w 34"/>
                <a:gd name="T9" fmla="*/ 0 h 26"/>
                <a:gd name="T10" fmla="*/ 0 w 34"/>
                <a:gd name="T11" fmla="*/ 26 h 26"/>
                <a:gd name="T12" fmla="*/ 9 w 34"/>
                <a:gd name="T13" fmla="*/ 26 h 26"/>
                <a:gd name="T14" fmla="*/ 9 w 34"/>
                <a:gd name="T15" fmla="*/ 7 h 26"/>
                <a:gd name="T16" fmla="*/ 0 w 34"/>
                <a:gd name="T1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6">
                  <a:moveTo>
                    <a:pt x="25" y="20"/>
                  </a:moveTo>
                  <a:lnTo>
                    <a:pt x="25" y="26"/>
                  </a:lnTo>
                  <a:lnTo>
                    <a:pt x="34" y="26"/>
                  </a:lnTo>
                  <a:lnTo>
                    <a:pt x="25" y="20"/>
                  </a:lnTo>
                  <a:moveTo>
                    <a:pt x="0" y="0"/>
                  </a:moveTo>
                  <a:lnTo>
                    <a:pt x="0" y="26"/>
                  </a:lnTo>
                  <a:lnTo>
                    <a:pt x="9" y="26"/>
                  </a:lnTo>
                  <a:lnTo>
                    <a:pt x="9"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03" name="Freeform 62"/>
            <p:cNvSpPr>
              <a:spLocks/>
            </p:cNvSpPr>
            <p:nvPr/>
          </p:nvSpPr>
          <p:spPr bwMode="auto">
            <a:xfrm>
              <a:off x="1802" y="2123"/>
              <a:ext cx="16" cy="19"/>
            </a:xfrm>
            <a:custGeom>
              <a:avLst/>
              <a:gdLst>
                <a:gd name="T0" fmla="*/ 0 w 16"/>
                <a:gd name="T1" fmla="*/ 0 h 19"/>
                <a:gd name="T2" fmla="*/ 0 w 16"/>
                <a:gd name="T3" fmla="*/ 19 h 19"/>
                <a:gd name="T4" fmla="*/ 16 w 16"/>
                <a:gd name="T5" fmla="*/ 19 h 19"/>
                <a:gd name="T6" fmla="*/ 16 w 16"/>
                <a:gd name="T7" fmla="*/ 13 h 19"/>
                <a:gd name="T8" fmla="*/ 0 w 16"/>
                <a:gd name="T9" fmla="*/ 0 h 19"/>
              </a:gdLst>
              <a:ahLst/>
              <a:cxnLst>
                <a:cxn ang="0">
                  <a:pos x="T0" y="T1"/>
                </a:cxn>
                <a:cxn ang="0">
                  <a:pos x="T2" y="T3"/>
                </a:cxn>
                <a:cxn ang="0">
                  <a:pos x="T4" y="T5"/>
                </a:cxn>
                <a:cxn ang="0">
                  <a:pos x="T6" y="T7"/>
                </a:cxn>
                <a:cxn ang="0">
                  <a:pos x="T8" y="T9"/>
                </a:cxn>
              </a:cxnLst>
              <a:rect l="0" t="0" r="r" b="b"/>
              <a:pathLst>
                <a:path w="16" h="19">
                  <a:moveTo>
                    <a:pt x="0" y="0"/>
                  </a:moveTo>
                  <a:lnTo>
                    <a:pt x="0" y="19"/>
                  </a:lnTo>
                  <a:lnTo>
                    <a:pt x="16" y="19"/>
                  </a:lnTo>
                  <a:lnTo>
                    <a:pt x="16" y="13"/>
                  </a:lnTo>
                  <a:lnTo>
                    <a:pt x="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04" name="Freeform 63"/>
            <p:cNvSpPr>
              <a:spLocks/>
            </p:cNvSpPr>
            <p:nvPr/>
          </p:nvSpPr>
          <p:spPr bwMode="auto">
            <a:xfrm>
              <a:off x="1802" y="2123"/>
              <a:ext cx="16" cy="19"/>
            </a:xfrm>
            <a:custGeom>
              <a:avLst/>
              <a:gdLst>
                <a:gd name="T0" fmla="*/ 0 w 16"/>
                <a:gd name="T1" fmla="*/ 0 h 19"/>
                <a:gd name="T2" fmla="*/ 0 w 16"/>
                <a:gd name="T3" fmla="*/ 19 h 19"/>
                <a:gd name="T4" fmla="*/ 16 w 16"/>
                <a:gd name="T5" fmla="*/ 19 h 19"/>
                <a:gd name="T6" fmla="*/ 16 w 16"/>
                <a:gd name="T7" fmla="*/ 13 h 19"/>
                <a:gd name="T8" fmla="*/ 0 w 16"/>
                <a:gd name="T9" fmla="*/ 0 h 19"/>
              </a:gdLst>
              <a:ahLst/>
              <a:cxnLst>
                <a:cxn ang="0">
                  <a:pos x="T0" y="T1"/>
                </a:cxn>
                <a:cxn ang="0">
                  <a:pos x="T2" y="T3"/>
                </a:cxn>
                <a:cxn ang="0">
                  <a:pos x="T4" y="T5"/>
                </a:cxn>
                <a:cxn ang="0">
                  <a:pos x="T6" y="T7"/>
                </a:cxn>
                <a:cxn ang="0">
                  <a:pos x="T8" y="T9"/>
                </a:cxn>
              </a:cxnLst>
              <a:rect l="0" t="0" r="r" b="b"/>
              <a:pathLst>
                <a:path w="16" h="19">
                  <a:moveTo>
                    <a:pt x="0" y="0"/>
                  </a:moveTo>
                  <a:lnTo>
                    <a:pt x="0" y="19"/>
                  </a:lnTo>
                  <a:lnTo>
                    <a:pt x="16" y="19"/>
                  </a:lnTo>
                  <a:lnTo>
                    <a:pt x="16" y="1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05" name="Rectangle 64"/>
            <p:cNvSpPr>
              <a:spLocks noChangeArrowheads="1"/>
            </p:cNvSpPr>
            <p:nvPr/>
          </p:nvSpPr>
          <p:spPr bwMode="auto">
            <a:xfrm>
              <a:off x="1786" y="2142"/>
              <a:ext cx="47" cy="223"/>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07" name="Rectangle 65"/>
            <p:cNvSpPr>
              <a:spLocks noChangeArrowheads="1"/>
            </p:cNvSpPr>
            <p:nvPr/>
          </p:nvSpPr>
          <p:spPr bwMode="auto">
            <a:xfrm>
              <a:off x="1786" y="2142"/>
              <a:ext cx="4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09" name="Freeform 66"/>
            <p:cNvSpPr>
              <a:spLocks/>
            </p:cNvSpPr>
            <p:nvPr/>
          </p:nvSpPr>
          <p:spPr bwMode="auto">
            <a:xfrm>
              <a:off x="1796" y="2153"/>
              <a:ext cx="28" cy="161"/>
            </a:xfrm>
            <a:custGeom>
              <a:avLst/>
              <a:gdLst>
                <a:gd name="T0" fmla="*/ 28 w 28"/>
                <a:gd name="T1" fmla="*/ 0 h 161"/>
                <a:gd name="T2" fmla="*/ 0 w 28"/>
                <a:gd name="T3" fmla="*/ 0 h 161"/>
                <a:gd name="T4" fmla="*/ 0 w 28"/>
                <a:gd name="T5" fmla="*/ 139 h 161"/>
                <a:gd name="T6" fmla="*/ 28 w 28"/>
                <a:gd name="T7" fmla="*/ 161 h 161"/>
                <a:gd name="T8" fmla="*/ 28 w 28"/>
                <a:gd name="T9" fmla="*/ 0 h 161"/>
              </a:gdLst>
              <a:ahLst/>
              <a:cxnLst>
                <a:cxn ang="0">
                  <a:pos x="T0" y="T1"/>
                </a:cxn>
                <a:cxn ang="0">
                  <a:pos x="T2" y="T3"/>
                </a:cxn>
                <a:cxn ang="0">
                  <a:pos x="T4" y="T5"/>
                </a:cxn>
                <a:cxn ang="0">
                  <a:pos x="T6" y="T7"/>
                </a:cxn>
                <a:cxn ang="0">
                  <a:pos x="T8" y="T9"/>
                </a:cxn>
              </a:cxnLst>
              <a:rect l="0" t="0" r="r" b="b"/>
              <a:pathLst>
                <a:path w="28" h="161">
                  <a:moveTo>
                    <a:pt x="28" y="0"/>
                  </a:moveTo>
                  <a:lnTo>
                    <a:pt x="0" y="0"/>
                  </a:lnTo>
                  <a:lnTo>
                    <a:pt x="0" y="139"/>
                  </a:lnTo>
                  <a:lnTo>
                    <a:pt x="28" y="161"/>
                  </a:lnTo>
                  <a:lnTo>
                    <a:pt x="28"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12" name="Freeform 67"/>
            <p:cNvSpPr>
              <a:spLocks/>
            </p:cNvSpPr>
            <p:nvPr/>
          </p:nvSpPr>
          <p:spPr bwMode="auto">
            <a:xfrm>
              <a:off x="1796" y="2153"/>
              <a:ext cx="28" cy="161"/>
            </a:xfrm>
            <a:custGeom>
              <a:avLst/>
              <a:gdLst>
                <a:gd name="T0" fmla="*/ 28 w 28"/>
                <a:gd name="T1" fmla="*/ 0 h 161"/>
                <a:gd name="T2" fmla="*/ 0 w 28"/>
                <a:gd name="T3" fmla="*/ 0 h 161"/>
                <a:gd name="T4" fmla="*/ 0 w 28"/>
                <a:gd name="T5" fmla="*/ 139 h 161"/>
                <a:gd name="T6" fmla="*/ 28 w 28"/>
                <a:gd name="T7" fmla="*/ 161 h 161"/>
                <a:gd name="T8" fmla="*/ 28 w 28"/>
                <a:gd name="T9" fmla="*/ 0 h 161"/>
              </a:gdLst>
              <a:ahLst/>
              <a:cxnLst>
                <a:cxn ang="0">
                  <a:pos x="T0" y="T1"/>
                </a:cxn>
                <a:cxn ang="0">
                  <a:pos x="T2" y="T3"/>
                </a:cxn>
                <a:cxn ang="0">
                  <a:pos x="T4" y="T5"/>
                </a:cxn>
                <a:cxn ang="0">
                  <a:pos x="T6" y="T7"/>
                </a:cxn>
                <a:cxn ang="0">
                  <a:pos x="T8" y="T9"/>
                </a:cxn>
              </a:cxnLst>
              <a:rect l="0" t="0" r="r" b="b"/>
              <a:pathLst>
                <a:path w="28" h="161">
                  <a:moveTo>
                    <a:pt x="28" y="0"/>
                  </a:moveTo>
                  <a:lnTo>
                    <a:pt x="0" y="0"/>
                  </a:lnTo>
                  <a:lnTo>
                    <a:pt x="0" y="139"/>
                  </a:lnTo>
                  <a:lnTo>
                    <a:pt x="28" y="161"/>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13" name="Freeform 68"/>
            <p:cNvSpPr>
              <a:spLocks noEditPoints="1"/>
            </p:cNvSpPr>
            <p:nvPr/>
          </p:nvSpPr>
          <p:spPr bwMode="auto">
            <a:xfrm>
              <a:off x="1786" y="2285"/>
              <a:ext cx="47" cy="36"/>
            </a:xfrm>
            <a:custGeom>
              <a:avLst/>
              <a:gdLst>
                <a:gd name="T0" fmla="*/ 38 w 47"/>
                <a:gd name="T1" fmla="*/ 29 h 36"/>
                <a:gd name="T2" fmla="*/ 38 w 47"/>
                <a:gd name="T3" fmla="*/ 36 h 36"/>
                <a:gd name="T4" fmla="*/ 47 w 47"/>
                <a:gd name="T5" fmla="*/ 36 h 36"/>
                <a:gd name="T6" fmla="*/ 38 w 47"/>
                <a:gd name="T7" fmla="*/ 29 h 36"/>
                <a:gd name="T8" fmla="*/ 0 w 47"/>
                <a:gd name="T9" fmla="*/ 0 h 36"/>
                <a:gd name="T10" fmla="*/ 0 w 47"/>
                <a:gd name="T11" fmla="*/ 36 h 36"/>
                <a:gd name="T12" fmla="*/ 10 w 47"/>
                <a:gd name="T13" fmla="*/ 36 h 36"/>
                <a:gd name="T14" fmla="*/ 10 w 47"/>
                <a:gd name="T15" fmla="*/ 36 h 36"/>
                <a:gd name="T16" fmla="*/ 10 w 47"/>
                <a:gd name="T17" fmla="*/ 7 h 36"/>
                <a:gd name="T18" fmla="*/ 0 w 47"/>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6">
                  <a:moveTo>
                    <a:pt x="38" y="29"/>
                  </a:moveTo>
                  <a:lnTo>
                    <a:pt x="38" y="36"/>
                  </a:lnTo>
                  <a:lnTo>
                    <a:pt x="47" y="36"/>
                  </a:lnTo>
                  <a:lnTo>
                    <a:pt x="38" y="29"/>
                  </a:lnTo>
                  <a:close/>
                  <a:moveTo>
                    <a:pt x="0" y="0"/>
                  </a:moveTo>
                  <a:lnTo>
                    <a:pt x="0" y="36"/>
                  </a:lnTo>
                  <a:lnTo>
                    <a:pt x="10" y="36"/>
                  </a:lnTo>
                  <a:lnTo>
                    <a:pt x="10" y="36"/>
                  </a:lnTo>
                  <a:lnTo>
                    <a:pt x="10" y="7"/>
                  </a:lnTo>
                  <a:lnTo>
                    <a:pt x="0" y="0"/>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15" name="Freeform 69"/>
            <p:cNvSpPr>
              <a:spLocks noEditPoints="1"/>
            </p:cNvSpPr>
            <p:nvPr/>
          </p:nvSpPr>
          <p:spPr bwMode="auto">
            <a:xfrm>
              <a:off x="1786" y="2285"/>
              <a:ext cx="47" cy="36"/>
            </a:xfrm>
            <a:custGeom>
              <a:avLst/>
              <a:gdLst>
                <a:gd name="T0" fmla="*/ 38 w 47"/>
                <a:gd name="T1" fmla="*/ 29 h 36"/>
                <a:gd name="T2" fmla="*/ 38 w 47"/>
                <a:gd name="T3" fmla="*/ 36 h 36"/>
                <a:gd name="T4" fmla="*/ 47 w 47"/>
                <a:gd name="T5" fmla="*/ 36 h 36"/>
                <a:gd name="T6" fmla="*/ 38 w 47"/>
                <a:gd name="T7" fmla="*/ 29 h 36"/>
                <a:gd name="T8" fmla="*/ 0 w 47"/>
                <a:gd name="T9" fmla="*/ 0 h 36"/>
                <a:gd name="T10" fmla="*/ 0 w 47"/>
                <a:gd name="T11" fmla="*/ 36 h 36"/>
                <a:gd name="T12" fmla="*/ 10 w 47"/>
                <a:gd name="T13" fmla="*/ 36 h 36"/>
                <a:gd name="T14" fmla="*/ 10 w 47"/>
                <a:gd name="T15" fmla="*/ 36 h 36"/>
                <a:gd name="T16" fmla="*/ 10 w 47"/>
                <a:gd name="T17" fmla="*/ 7 h 36"/>
                <a:gd name="T18" fmla="*/ 0 w 47"/>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6">
                  <a:moveTo>
                    <a:pt x="38" y="29"/>
                  </a:moveTo>
                  <a:lnTo>
                    <a:pt x="38" y="36"/>
                  </a:lnTo>
                  <a:lnTo>
                    <a:pt x="47" y="36"/>
                  </a:lnTo>
                  <a:lnTo>
                    <a:pt x="38" y="29"/>
                  </a:lnTo>
                  <a:moveTo>
                    <a:pt x="0" y="0"/>
                  </a:moveTo>
                  <a:lnTo>
                    <a:pt x="0" y="36"/>
                  </a:lnTo>
                  <a:lnTo>
                    <a:pt x="10" y="36"/>
                  </a:lnTo>
                  <a:lnTo>
                    <a:pt x="10" y="36"/>
                  </a:lnTo>
                  <a:lnTo>
                    <a:pt x="10" y="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16" name="Freeform 70"/>
            <p:cNvSpPr>
              <a:spLocks/>
            </p:cNvSpPr>
            <p:nvPr/>
          </p:nvSpPr>
          <p:spPr bwMode="auto">
            <a:xfrm>
              <a:off x="1796" y="2292"/>
              <a:ext cx="28" cy="29"/>
            </a:xfrm>
            <a:custGeom>
              <a:avLst/>
              <a:gdLst>
                <a:gd name="T0" fmla="*/ 0 w 28"/>
                <a:gd name="T1" fmla="*/ 0 h 29"/>
                <a:gd name="T2" fmla="*/ 0 w 28"/>
                <a:gd name="T3" fmla="*/ 29 h 29"/>
                <a:gd name="T4" fmla="*/ 28 w 28"/>
                <a:gd name="T5" fmla="*/ 29 h 29"/>
                <a:gd name="T6" fmla="*/ 28 w 28"/>
                <a:gd name="T7" fmla="*/ 22 h 29"/>
                <a:gd name="T8" fmla="*/ 0 w 28"/>
                <a:gd name="T9" fmla="*/ 0 h 29"/>
              </a:gdLst>
              <a:ahLst/>
              <a:cxnLst>
                <a:cxn ang="0">
                  <a:pos x="T0" y="T1"/>
                </a:cxn>
                <a:cxn ang="0">
                  <a:pos x="T2" y="T3"/>
                </a:cxn>
                <a:cxn ang="0">
                  <a:pos x="T4" y="T5"/>
                </a:cxn>
                <a:cxn ang="0">
                  <a:pos x="T6" y="T7"/>
                </a:cxn>
                <a:cxn ang="0">
                  <a:pos x="T8" y="T9"/>
                </a:cxn>
              </a:cxnLst>
              <a:rect l="0" t="0" r="r" b="b"/>
              <a:pathLst>
                <a:path w="28" h="29">
                  <a:moveTo>
                    <a:pt x="0" y="0"/>
                  </a:moveTo>
                  <a:lnTo>
                    <a:pt x="0" y="29"/>
                  </a:lnTo>
                  <a:lnTo>
                    <a:pt x="28" y="29"/>
                  </a:lnTo>
                  <a:lnTo>
                    <a:pt x="28" y="22"/>
                  </a:lnTo>
                  <a:lnTo>
                    <a:pt x="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17" name="Freeform 71"/>
            <p:cNvSpPr>
              <a:spLocks/>
            </p:cNvSpPr>
            <p:nvPr/>
          </p:nvSpPr>
          <p:spPr bwMode="auto">
            <a:xfrm>
              <a:off x="1796" y="2292"/>
              <a:ext cx="28" cy="29"/>
            </a:xfrm>
            <a:custGeom>
              <a:avLst/>
              <a:gdLst>
                <a:gd name="T0" fmla="*/ 0 w 28"/>
                <a:gd name="T1" fmla="*/ 0 h 29"/>
                <a:gd name="T2" fmla="*/ 0 w 28"/>
                <a:gd name="T3" fmla="*/ 29 h 29"/>
                <a:gd name="T4" fmla="*/ 28 w 28"/>
                <a:gd name="T5" fmla="*/ 29 h 29"/>
                <a:gd name="T6" fmla="*/ 28 w 28"/>
                <a:gd name="T7" fmla="*/ 22 h 29"/>
                <a:gd name="T8" fmla="*/ 0 w 28"/>
                <a:gd name="T9" fmla="*/ 0 h 29"/>
              </a:gdLst>
              <a:ahLst/>
              <a:cxnLst>
                <a:cxn ang="0">
                  <a:pos x="T0" y="T1"/>
                </a:cxn>
                <a:cxn ang="0">
                  <a:pos x="T2" y="T3"/>
                </a:cxn>
                <a:cxn ang="0">
                  <a:pos x="T4" y="T5"/>
                </a:cxn>
                <a:cxn ang="0">
                  <a:pos x="T6" y="T7"/>
                </a:cxn>
                <a:cxn ang="0">
                  <a:pos x="T8" y="T9"/>
                </a:cxn>
              </a:cxnLst>
              <a:rect l="0" t="0" r="r" b="b"/>
              <a:pathLst>
                <a:path w="28" h="29">
                  <a:moveTo>
                    <a:pt x="0" y="0"/>
                  </a:moveTo>
                  <a:lnTo>
                    <a:pt x="0" y="29"/>
                  </a:lnTo>
                  <a:lnTo>
                    <a:pt x="28" y="29"/>
                  </a:lnTo>
                  <a:lnTo>
                    <a:pt x="28"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18" name="Rectangle 72"/>
            <p:cNvSpPr>
              <a:spLocks noChangeArrowheads="1"/>
            </p:cNvSpPr>
            <p:nvPr/>
          </p:nvSpPr>
          <p:spPr bwMode="auto">
            <a:xfrm>
              <a:off x="1781" y="2321"/>
              <a:ext cx="148" cy="153"/>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19" name="Rectangle 73"/>
            <p:cNvSpPr>
              <a:spLocks noChangeArrowheads="1"/>
            </p:cNvSpPr>
            <p:nvPr/>
          </p:nvSpPr>
          <p:spPr bwMode="auto">
            <a:xfrm>
              <a:off x="1781" y="2321"/>
              <a:ext cx="14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0" name="Freeform 74"/>
            <p:cNvSpPr>
              <a:spLocks/>
            </p:cNvSpPr>
            <p:nvPr/>
          </p:nvSpPr>
          <p:spPr bwMode="auto">
            <a:xfrm>
              <a:off x="1835" y="2326"/>
              <a:ext cx="40" cy="36"/>
            </a:xfrm>
            <a:custGeom>
              <a:avLst/>
              <a:gdLst>
                <a:gd name="T0" fmla="*/ 40 w 40"/>
                <a:gd name="T1" fmla="*/ 0 h 36"/>
                <a:gd name="T2" fmla="*/ 0 w 40"/>
                <a:gd name="T3" fmla="*/ 0 h 36"/>
                <a:gd name="T4" fmla="*/ 0 w 40"/>
                <a:gd name="T5" fmla="*/ 15 h 36"/>
                <a:gd name="T6" fmla="*/ 40 w 40"/>
                <a:gd name="T7" fmla="*/ 36 h 36"/>
                <a:gd name="T8" fmla="*/ 40 w 40"/>
                <a:gd name="T9" fmla="*/ 0 h 36"/>
              </a:gdLst>
              <a:ahLst/>
              <a:cxnLst>
                <a:cxn ang="0">
                  <a:pos x="T0" y="T1"/>
                </a:cxn>
                <a:cxn ang="0">
                  <a:pos x="T2" y="T3"/>
                </a:cxn>
                <a:cxn ang="0">
                  <a:pos x="T4" y="T5"/>
                </a:cxn>
                <a:cxn ang="0">
                  <a:pos x="T6" y="T7"/>
                </a:cxn>
                <a:cxn ang="0">
                  <a:pos x="T8" y="T9"/>
                </a:cxn>
              </a:cxnLst>
              <a:rect l="0" t="0" r="r" b="b"/>
              <a:pathLst>
                <a:path w="40" h="36">
                  <a:moveTo>
                    <a:pt x="40" y="0"/>
                  </a:moveTo>
                  <a:lnTo>
                    <a:pt x="0" y="0"/>
                  </a:lnTo>
                  <a:lnTo>
                    <a:pt x="0" y="15"/>
                  </a:lnTo>
                  <a:lnTo>
                    <a:pt x="40" y="36"/>
                  </a:lnTo>
                  <a:lnTo>
                    <a:pt x="4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1" name="Freeform 75"/>
            <p:cNvSpPr>
              <a:spLocks/>
            </p:cNvSpPr>
            <p:nvPr/>
          </p:nvSpPr>
          <p:spPr bwMode="auto">
            <a:xfrm>
              <a:off x="1835" y="2326"/>
              <a:ext cx="40" cy="36"/>
            </a:xfrm>
            <a:custGeom>
              <a:avLst/>
              <a:gdLst>
                <a:gd name="T0" fmla="*/ 40 w 40"/>
                <a:gd name="T1" fmla="*/ 0 h 36"/>
                <a:gd name="T2" fmla="*/ 0 w 40"/>
                <a:gd name="T3" fmla="*/ 0 h 36"/>
                <a:gd name="T4" fmla="*/ 0 w 40"/>
                <a:gd name="T5" fmla="*/ 15 h 36"/>
                <a:gd name="T6" fmla="*/ 40 w 40"/>
                <a:gd name="T7" fmla="*/ 36 h 36"/>
                <a:gd name="T8" fmla="*/ 40 w 40"/>
                <a:gd name="T9" fmla="*/ 0 h 36"/>
              </a:gdLst>
              <a:ahLst/>
              <a:cxnLst>
                <a:cxn ang="0">
                  <a:pos x="T0" y="T1"/>
                </a:cxn>
                <a:cxn ang="0">
                  <a:pos x="T2" y="T3"/>
                </a:cxn>
                <a:cxn ang="0">
                  <a:pos x="T4" y="T5"/>
                </a:cxn>
                <a:cxn ang="0">
                  <a:pos x="T6" y="T7"/>
                </a:cxn>
                <a:cxn ang="0">
                  <a:pos x="T8" y="T9"/>
                </a:cxn>
              </a:cxnLst>
              <a:rect l="0" t="0" r="r" b="b"/>
              <a:pathLst>
                <a:path w="40" h="36">
                  <a:moveTo>
                    <a:pt x="40" y="0"/>
                  </a:moveTo>
                  <a:lnTo>
                    <a:pt x="0" y="0"/>
                  </a:lnTo>
                  <a:lnTo>
                    <a:pt x="0" y="15"/>
                  </a:lnTo>
                  <a:lnTo>
                    <a:pt x="40" y="36"/>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2" name="Freeform 76"/>
            <p:cNvSpPr>
              <a:spLocks/>
            </p:cNvSpPr>
            <p:nvPr/>
          </p:nvSpPr>
          <p:spPr bwMode="auto">
            <a:xfrm>
              <a:off x="1882" y="2326"/>
              <a:ext cx="42" cy="61"/>
            </a:xfrm>
            <a:custGeom>
              <a:avLst/>
              <a:gdLst>
                <a:gd name="T0" fmla="*/ 42 w 42"/>
                <a:gd name="T1" fmla="*/ 0 h 61"/>
                <a:gd name="T2" fmla="*/ 0 w 42"/>
                <a:gd name="T3" fmla="*/ 0 h 61"/>
                <a:gd name="T4" fmla="*/ 0 w 42"/>
                <a:gd name="T5" fmla="*/ 39 h 61"/>
                <a:gd name="T6" fmla="*/ 42 w 42"/>
                <a:gd name="T7" fmla="*/ 61 h 61"/>
                <a:gd name="T8" fmla="*/ 42 w 42"/>
                <a:gd name="T9" fmla="*/ 0 h 61"/>
              </a:gdLst>
              <a:ahLst/>
              <a:cxnLst>
                <a:cxn ang="0">
                  <a:pos x="T0" y="T1"/>
                </a:cxn>
                <a:cxn ang="0">
                  <a:pos x="T2" y="T3"/>
                </a:cxn>
                <a:cxn ang="0">
                  <a:pos x="T4" y="T5"/>
                </a:cxn>
                <a:cxn ang="0">
                  <a:pos x="T6" y="T7"/>
                </a:cxn>
                <a:cxn ang="0">
                  <a:pos x="T8" y="T9"/>
                </a:cxn>
              </a:cxnLst>
              <a:rect l="0" t="0" r="r" b="b"/>
              <a:pathLst>
                <a:path w="42" h="61">
                  <a:moveTo>
                    <a:pt x="42" y="0"/>
                  </a:moveTo>
                  <a:lnTo>
                    <a:pt x="0" y="0"/>
                  </a:lnTo>
                  <a:lnTo>
                    <a:pt x="0" y="39"/>
                  </a:lnTo>
                  <a:lnTo>
                    <a:pt x="42" y="61"/>
                  </a:lnTo>
                  <a:lnTo>
                    <a:pt x="42"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3" name="Freeform 77"/>
            <p:cNvSpPr>
              <a:spLocks/>
            </p:cNvSpPr>
            <p:nvPr/>
          </p:nvSpPr>
          <p:spPr bwMode="auto">
            <a:xfrm>
              <a:off x="1882" y="2326"/>
              <a:ext cx="42" cy="61"/>
            </a:xfrm>
            <a:custGeom>
              <a:avLst/>
              <a:gdLst>
                <a:gd name="T0" fmla="*/ 42 w 42"/>
                <a:gd name="T1" fmla="*/ 0 h 61"/>
                <a:gd name="T2" fmla="*/ 0 w 42"/>
                <a:gd name="T3" fmla="*/ 0 h 61"/>
                <a:gd name="T4" fmla="*/ 0 w 42"/>
                <a:gd name="T5" fmla="*/ 39 h 61"/>
                <a:gd name="T6" fmla="*/ 42 w 42"/>
                <a:gd name="T7" fmla="*/ 61 h 61"/>
                <a:gd name="T8" fmla="*/ 42 w 42"/>
                <a:gd name="T9" fmla="*/ 0 h 61"/>
              </a:gdLst>
              <a:ahLst/>
              <a:cxnLst>
                <a:cxn ang="0">
                  <a:pos x="T0" y="T1"/>
                </a:cxn>
                <a:cxn ang="0">
                  <a:pos x="T2" y="T3"/>
                </a:cxn>
                <a:cxn ang="0">
                  <a:pos x="T4" y="T5"/>
                </a:cxn>
                <a:cxn ang="0">
                  <a:pos x="T6" y="T7"/>
                </a:cxn>
                <a:cxn ang="0">
                  <a:pos x="T8" y="T9"/>
                </a:cxn>
              </a:cxnLst>
              <a:rect l="0" t="0" r="r" b="b"/>
              <a:pathLst>
                <a:path w="42" h="61">
                  <a:moveTo>
                    <a:pt x="42" y="0"/>
                  </a:moveTo>
                  <a:lnTo>
                    <a:pt x="0" y="0"/>
                  </a:lnTo>
                  <a:lnTo>
                    <a:pt x="0" y="39"/>
                  </a:lnTo>
                  <a:lnTo>
                    <a:pt x="42" y="61"/>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4" name="Freeform 78"/>
            <p:cNvSpPr>
              <a:spLocks noEditPoints="1"/>
            </p:cNvSpPr>
            <p:nvPr/>
          </p:nvSpPr>
          <p:spPr bwMode="auto">
            <a:xfrm>
              <a:off x="1787" y="2326"/>
              <a:ext cx="40" cy="90"/>
            </a:xfrm>
            <a:custGeom>
              <a:avLst/>
              <a:gdLst>
                <a:gd name="T0" fmla="*/ 8 w 40"/>
                <a:gd name="T1" fmla="*/ 0 h 90"/>
                <a:gd name="T2" fmla="*/ 0 w 40"/>
                <a:gd name="T3" fmla="*/ 0 h 90"/>
                <a:gd name="T4" fmla="*/ 0 w 40"/>
                <a:gd name="T5" fmla="*/ 90 h 90"/>
                <a:gd name="T6" fmla="*/ 8 w 40"/>
                <a:gd name="T7" fmla="*/ 0 h 90"/>
                <a:gd name="T8" fmla="*/ 40 w 40"/>
                <a:gd name="T9" fmla="*/ 0 h 90"/>
                <a:gd name="T10" fmla="*/ 20 w 40"/>
                <a:gd name="T11" fmla="*/ 0 h 90"/>
                <a:gd name="T12" fmla="*/ 40 w 40"/>
                <a:gd name="T13" fmla="*/ 11 h 90"/>
                <a:gd name="T14" fmla="*/ 40 w 40"/>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90">
                  <a:moveTo>
                    <a:pt x="8" y="0"/>
                  </a:moveTo>
                  <a:lnTo>
                    <a:pt x="0" y="0"/>
                  </a:lnTo>
                  <a:lnTo>
                    <a:pt x="0" y="90"/>
                  </a:lnTo>
                  <a:lnTo>
                    <a:pt x="8" y="0"/>
                  </a:lnTo>
                  <a:close/>
                  <a:moveTo>
                    <a:pt x="40" y="0"/>
                  </a:moveTo>
                  <a:lnTo>
                    <a:pt x="20" y="0"/>
                  </a:lnTo>
                  <a:lnTo>
                    <a:pt x="40" y="11"/>
                  </a:lnTo>
                  <a:lnTo>
                    <a:pt x="40"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5" name="Freeform 79"/>
            <p:cNvSpPr>
              <a:spLocks noEditPoints="1"/>
            </p:cNvSpPr>
            <p:nvPr/>
          </p:nvSpPr>
          <p:spPr bwMode="auto">
            <a:xfrm>
              <a:off x="1787" y="2326"/>
              <a:ext cx="40" cy="90"/>
            </a:xfrm>
            <a:custGeom>
              <a:avLst/>
              <a:gdLst>
                <a:gd name="T0" fmla="*/ 8 w 40"/>
                <a:gd name="T1" fmla="*/ 0 h 90"/>
                <a:gd name="T2" fmla="*/ 0 w 40"/>
                <a:gd name="T3" fmla="*/ 0 h 90"/>
                <a:gd name="T4" fmla="*/ 0 w 40"/>
                <a:gd name="T5" fmla="*/ 90 h 90"/>
                <a:gd name="T6" fmla="*/ 8 w 40"/>
                <a:gd name="T7" fmla="*/ 0 h 90"/>
                <a:gd name="T8" fmla="*/ 40 w 40"/>
                <a:gd name="T9" fmla="*/ 0 h 90"/>
                <a:gd name="T10" fmla="*/ 20 w 40"/>
                <a:gd name="T11" fmla="*/ 0 h 90"/>
                <a:gd name="T12" fmla="*/ 40 w 40"/>
                <a:gd name="T13" fmla="*/ 11 h 90"/>
                <a:gd name="T14" fmla="*/ 40 w 40"/>
                <a:gd name="T15" fmla="*/ 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90">
                  <a:moveTo>
                    <a:pt x="8" y="0"/>
                  </a:moveTo>
                  <a:lnTo>
                    <a:pt x="0" y="0"/>
                  </a:lnTo>
                  <a:lnTo>
                    <a:pt x="0" y="90"/>
                  </a:lnTo>
                  <a:lnTo>
                    <a:pt x="8" y="0"/>
                  </a:lnTo>
                  <a:moveTo>
                    <a:pt x="40" y="0"/>
                  </a:moveTo>
                  <a:lnTo>
                    <a:pt x="20" y="0"/>
                  </a:lnTo>
                  <a:lnTo>
                    <a:pt x="40" y="11"/>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6" name="Freeform 80"/>
            <p:cNvSpPr>
              <a:spLocks noEditPoints="1"/>
            </p:cNvSpPr>
            <p:nvPr/>
          </p:nvSpPr>
          <p:spPr bwMode="auto">
            <a:xfrm>
              <a:off x="1795" y="2321"/>
              <a:ext cx="87" cy="153"/>
            </a:xfrm>
            <a:custGeom>
              <a:avLst/>
              <a:gdLst>
                <a:gd name="T0" fmla="*/ 80 w 87"/>
                <a:gd name="T1" fmla="*/ 41 h 153"/>
                <a:gd name="T2" fmla="*/ 80 w 87"/>
                <a:gd name="T3" fmla="*/ 153 h 153"/>
                <a:gd name="T4" fmla="*/ 87 w 87"/>
                <a:gd name="T5" fmla="*/ 153 h 153"/>
                <a:gd name="T6" fmla="*/ 87 w 87"/>
                <a:gd name="T7" fmla="*/ 44 h 153"/>
                <a:gd name="T8" fmla="*/ 80 w 87"/>
                <a:gd name="T9" fmla="*/ 41 h 153"/>
                <a:gd name="T10" fmla="*/ 32 w 87"/>
                <a:gd name="T11" fmla="*/ 16 h 153"/>
                <a:gd name="T12" fmla="*/ 32 w 87"/>
                <a:gd name="T13" fmla="*/ 153 h 153"/>
                <a:gd name="T14" fmla="*/ 40 w 87"/>
                <a:gd name="T15" fmla="*/ 153 h 153"/>
                <a:gd name="T16" fmla="*/ 40 w 87"/>
                <a:gd name="T17" fmla="*/ 20 h 153"/>
                <a:gd name="T18" fmla="*/ 32 w 87"/>
                <a:gd name="T19" fmla="*/ 16 h 153"/>
                <a:gd name="T20" fmla="*/ 1 w 87"/>
                <a:gd name="T21" fmla="*/ 0 h 153"/>
                <a:gd name="T22" fmla="*/ 1 w 87"/>
                <a:gd name="T23" fmla="*/ 0 h 153"/>
                <a:gd name="T24" fmla="*/ 0 w 87"/>
                <a:gd name="T25" fmla="*/ 5 h 153"/>
                <a:gd name="T26" fmla="*/ 12 w 87"/>
                <a:gd name="T27" fmla="*/ 5 h 153"/>
                <a:gd name="T28" fmla="*/ 1 w 87"/>
                <a:gd name="T2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53">
                  <a:moveTo>
                    <a:pt x="80" y="41"/>
                  </a:moveTo>
                  <a:lnTo>
                    <a:pt x="80" y="153"/>
                  </a:lnTo>
                  <a:lnTo>
                    <a:pt x="87" y="153"/>
                  </a:lnTo>
                  <a:lnTo>
                    <a:pt x="87" y="44"/>
                  </a:lnTo>
                  <a:lnTo>
                    <a:pt x="80" y="41"/>
                  </a:lnTo>
                  <a:close/>
                  <a:moveTo>
                    <a:pt x="32" y="16"/>
                  </a:moveTo>
                  <a:lnTo>
                    <a:pt x="32" y="153"/>
                  </a:lnTo>
                  <a:lnTo>
                    <a:pt x="40" y="153"/>
                  </a:lnTo>
                  <a:lnTo>
                    <a:pt x="40" y="20"/>
                  </a:lnTo>
                  <a:lnTo>
                    <a:pt x="32" y="16"/>
                  </a:lnTo>
                  <a:close/>
                  <a:moveTo>
                    <a:pt x="1" y="0"/>
                  </a:moveTo>
                  <a:lnTo>
                    <a:pt x="1" y="0"/>
                  </a:lnTo>
                  <a:lnTo>
                    <a:pt x="0" y="5"/>
                  </a:lnTo>
                  <a:lnTo>
                    <a:pt x="12" y="5"/>
                  </a:lnTo>
                  <a:lnTo>
                    <a:pt x="1" y="0"/>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7" name="Freeform 81"/>
            <p:cNvSpPr>
              <a:spLocks noEditPoints="1"/>
            </p:cNvSpPr>
            <p:nvPr/>
          </p:nvSpPr>
          <p:spPr bwMode="auto">
            <a:xfrm>
              <a:off x="1795" y="2321"/>
              <a:ext cx="87" cy="153"/>
            </a:xfrm>
            <a:custGeom>
              <a:avLst/>
              <a:gdLst>
                <a:gd name="T0" fmla="*/ 80 w 87"/>
                <a:gd name="T1" fmla="*/ 41 h 153"/>
                <a:gd name="T2" fmla="*/ 80 w 87"/>
                <a:gd name="T3" fmla="*/ 153 h 153"/>
                <a:gd name="T4" fmla="*/ 87 w 87"/>
                <a:gd name="T5" fmla="*/ 153 h 153"/>
                <a:gd name="T6" fmla="*/ 87 w 87"/>
                <a:gd name="T7" fmla="*/ 44 h 153"/>
                <a:gd name="T8" fmla="*/ 80 w 87"/>
                <a:gd name="T9" fmla="*/ 41 h 153"/>
                <a:gd name="T10" fmla="*/ 32 w 87"/>
                <a:gd name="T11" fmla="*/ 16 h 153"/>
                <a:gd name="T12" fmla="*/ 32 w 87"/>
                <a:gd name="T13" fmla="*/ 153 h 153"/>
                <a:gd name="T14" fmla="*/ 40 w 87"/>
                <a:gd name="T15" fmla="*/ 153 h 153"/>
                <a:gd name="T16" fmla="*/ 40 w 87"/>
                <a:gd name="T17" fmla="*/ 20 h 153"/>
                <a:gd name="T18" fmla="*/ 32 w 87"/>
                <a:gd name="T19" fmla="*/ 16 h 153"/>
                <a:gd name="T20" fmla="*/ 1 w 87"/>
                <a:gd name="T21" fmla="*/ 0 h 153"/>
                <a:gd name="T22" fmla="*/ 1 w 87"/>
                <a:gd name="T23" fmla="*/ 0 h 153"/>
                <a:gd name="T24" fmla="*/ 0 w 87"/>
                <a:gd name="T25" fmla="*/ 5 h 153"/>
                <a:gd name="T26" fmla="*/ 12 w 87"/>
                <a:gd name="T27" fmla="*/ 5 h 153"/>
                <a:gd name="T28" fmla="*/ 1 w 87"/>
                <a:gd name="T2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53">
                  <a:moveTo>
                    <a:pt x="80" y="41"/>
                  </a:moveTo>
                  <a:lnTo>
                    <a:pt x="80" y="153"/>
                  </a:lnTo>
                  <a:lnTo>
                    <a:pt x="87" y="153"/>
                  </a:lnTo>
                  <a:lnTo>
                    <a:pt x="87" y="44"/>
                  </a:lnTo>
                  <a:lnTo>
                    <a:pt x="80" y="41"/>
                  </a:lnTo>
                  <a:moveTo>
                    <a:pt x="32" y="16"/>
                  </a:moveTo>
                  <a:lnTo>
                    <a:pt x="32" y="153"/>
                  </a:lnTo>
                  <a:lnTo>
                    <a:pt x="40" y="153"/>
                  </a:lnTo>
                  <a:lnTo>
                    <a:pt x="40" y="20"/>
                  </a:lnTo>
                  <a:lnTo>
                    <a:pt x="32" y="16"/>
                  </a:lnTo>
                  <a:moveTo>
                    <a:pt x="1" y="0"/>
                  </a:moveTo>
                  <a:lnTo>
                    <a:pt x="1" y="0"/>
                  </a:lnTo>
                  <a:lnTo>
                    <a:pt x="0" y="5"/>
                  </a:lnTo>
                  <a:lnTo>
                    <a:pt x="12" y="5"/>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8" name="Rectangle 82"/>
            <p:cNvSpPr>
              <a:spLocks noChangeArrowheads="1"/>
            </p:cNvSpPr>
            <p:nvPr/>
          </p:nvSpPr>
          <p:spPr bwMode="auto">
            <a:xfrm>
              <a:off x="1929" y="2390"/>
              <a:ext cx="1" cy="84"/>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29" name="Rectangle 83"/>
            <p:cNvSpPr>
              <a:spLocks noChangeArrowheads="1"/>
            </p:cNvSpPr>
            <p:nvPr/>
          </p:nvSpPr>
          <p:spPr bwMode="auto">
            <a:xfrm>
              <a:off x="1929" y="2390"/>
              <a:ext cx="1"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0" name="Freeform 84"/>
            <p:cNvSpPr>
              <a:spLocks/>
            </p:cNvSpPr>
            <p:nvPr/>
          </p:nvSpPr>
          <p:spPr bwMode="auto">
            <a:xfrm>
              <a:off x="1924" y="2387"/>
              <a:ext cx="5" cy="87"/>
            </a:xfrm>
            <a:custGeom>
              <a:avLst/>
              <a:gdLst>
                <a:gd name="T0" fmla="*/ 0 w 5"/>
                <a:gd name="T1" fmla="*/ 0 h 87"/>
                <a:gd name="T2" fmla="*/ 0 w 5"/>
                <a:gd name="T3" fmla="*/ 87 h 87"/>
                <a:gd name="T4" fmla="*/ 5 w 5"/>
                <a:gd name="T5" fmla="*/ 87 h 87"/>
                <a:gd name="T6" fmla="*/ 5 w 5"/>
                <a:gd name="T7" fmla="*/ 3 h 87"/>
                <a:gd name="T8" fmla="*/ 0 w 5"/>
                <a:gd name="T9" fmla="*/ 0 h 87"/>
              </a:gdLst>
              <a:ahLst/>
              <a:cxnLst>
                <a:cxn ang="0">
                  <a:pos x="T0" y="T1"/>
                </a:cxn>
                <a:cxn ang="0">
                  <a:pos x="T2" y="T3"/>
                </a:cxn>
                <a:cxn ang="0">
                  <a:pos x="T4" y="T5"/>
                </a:cxn>
                <a:cxn ang="0">
                  <a:pos x="T6" y="T7"/>
                </a:cxn>
                <a:cxn ang="0">
                  <a:pos x="T8" y="T9"/>
                </a:cxn>
              </a:cxnLst>
              <a:rect l="0" t="0" r="r" b="b"/>
              <a:pathLst>
                <a:path w="5" h="87">
                  <a:moveTo>
                    <a:pt x="0" y="0"/>
                  </a:moveTo>
                  <a:lnTo>
                    <a:pt x="0" y="87"/>
                  </a:lnTo>
                  <a:lnTo>
                    <a:pt x="5" y="87"/>
                  </a:lnTo>
                  <a:lnTo>
                    <a:pt x="5" y="3"/>
                  </a:lnTo>
                  <a:lnTo>
                    <a:pt x="0" y="0"/>
                  </a:lnTo>
                  <a:close/>
                </a:path>
              </a:pathLst>
            </a:custGeom>
            <a:solidFill>
              <a:srgbClr val="405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1" name="Freeform 85"/>
            <p:cNvSpPr>
              <a:spLocks/>
            </p:cNvSpPr>
            <p:nvPr/>
          </p:nvSpPr>
          <p:spPr bwMode="auto">
            <a:xfrm>
              <a:off x="1924" y="2387"/>
              <a:ext cx="5" cy="87"/>
            </a:xfrm>
            <a:custGeom>
              <a:avLst/>
              <a:gdLst>
                <a:gd name="T0" fmla="*/ 0 w 5"/>
                <a:gd name="T1" fmla="*/ 0 h 87"/>
                <a:gd name="T2" fmla="*/ 0 w 5"/>
                <a:gd name="T3" fmla="*/ 87 h 87"/>
                <a:gd name="T4" fmla="*/ 5 w 5"/>
                <a:gd name="T5" fmla="*/ 87 h 87"/>
                <a:gd name="T6" fmla="*/ 5 w 5"/>
                <a:gd name="T7" fmla="*/ 3 h 87"/>
                <a:gd name="T8" fmla="*/ 0 w 5"/>
                <a:gd name="T9" fmla="*/ 0 h 87"/>
              </a:gdLst>
              <a:ahLst/>
              <a:cxnLst>
                <a:cxn ang="0">
                  <a:pos x="T0" y="T1"/>
                </a:cxn>
                <a:cxn ang="0">
                  <a:pos x="T2" y="T3"/>
                </a:cxn>
                <a:cxn ang="0">
                  <a:pos x="T4" y="T5"/>
                </a:cxn>
                <a:cxn ang="0">
                  <a:pos x="T6" y="T7"/>
                </a:cxn>
                <a:cxn ang="0">
                  <a:pos x="T8" y="T9"/>
                </a:cxn>
              </a:cxnLst>
              <a:rect l="0" t="0" r="r" b="b"/>
              <a:pathLst>
                <a:path w="5" h="87">
                  <a:moveTo>
                    <a:pt x="0" y="0"/>
                  </a:moveTo>
                  <a:lnTo>
                    <a:pt x="0" y="87"/>
                  </a:lnTo>
                  <a:lnTo>
                    <a:pt x="5" y="87"/>
                  </a:lnTo>
                  <a:lnTo>
                    <a:pt x="5"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2" name="Freeform 86"/>
            <p:cNvSpPr>
              <a:spLocks/>
            </p:cNvSpPr>
            <p:nvPr/>
          </p:nvSpPr>
          <p:spPr bwMode="auto">
            <a:xfrm>
              <a:off x="1835" y="2341"/>
              <a:ext cx="40" cy="133"/>
            </a:xfrm>
            <a:custGeom>
              <a:avLst/>
              <a:gdLst>
                <a:gd name="T0" fmla="*/ 0 w 40"/>
                <a:gd name="T1" fmla="*/ 0 h 133"/>
                <a:gd name="T2" fmla="*/ 0 w 40"/>
                <a:gd name="T3" fmla="*/ 133 h 133"/>
                <a:gd name="T4" fmla="*/ 40 w 40"/>
                <a:gd name="T5" fmla="*/ 133 h 133"/>
                <a:gd name="T6" fmla="*/ 40 w 40"/>
                <a:gd name="T7" fmla="*/ 21 h 133"/>
                <a:gd name="T8" fmla="*/ 0 w 40"/>
                <a:gd name="T9" fmla="*/ 0 h 133"/>
              </a:gdLst>
              <a:ahLst/>
              <a:cxnLst>
                <a:cxn ang="0">
                  <a:pos x="T0" y="T1"/>
                </a:cxn>
                <a:cxn ang="0">
                  <a:pos x="T2" y="T3"/>
                </a:cxn>
                <a:cxn ang="0">
                  <a:pos x="T4" y="T5"/>
                </a:cxn>
                <a:cxn ang="0">
                  <a:pos x="T6" y="T7"/>
                </a:cxn>
                <a:cxn ang="0">
                  <a:pos x="T8" y="T9"/>
                </a:cxn>
              </a:cxnLst>
              <a:rect l="0" t="0" r="r" b="b"/>
              <a:pathLst>
                <a:path w="40" h="133">
                  <a:moveTo>
                    <a:pt x="0" y="0"/>
                  </a:moveTo>
                  <a:lnTo>
                    <a:pt x="0" y="133"/>
                  </a:lnTo>
                  <a:lnTo>
                    <a:pt x="40" y="133"/>
                  </a:lnTo>
                  <a:lnTo>
                    <a:pt x="40" y="21"/>
                  </a:lnTo>
                  <a:lnTo>
                    <a:pt x="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3" name="Freeform 87"/>
            <p:cNvSpPr>
              <a:spLocks/>
            </p:cNvSpPr>
            <p:nvPr/>
          </p:nvSpPr>
          <p:spPr bwMode="auto">
            <a:xfrm>
              <a:off x="1835" y="2341"/>
              <a:ext cx="40" cy="133"/>
            </a:xfrm>
            <a:custGeom>
              <a:avLst/>
              <a:gdLst>
                <a:gd name="T0" fmla="*/ 0 w 40"/>
                <a:gd name="T1" fmla="*/ 0 h 133"/>
                <a:gd name="T2" fmla="*/ 0 w 40"/>
                <a:gd name="T3" fmla="*/ 133 h 133"/>
                <a:gd name="T4" fmla="*/ 40 w 40"/>
                <a:gd name="T5" fmla="*/ 133 h 133"/>
                <a:gd name="T6" fmla="*/ 40 w 40"/>
                <a:gd name="T7" fmla="*/ 21 h 133"/>
                <a:gd name="T8" fmla="*/ 0 w 40"/>
                <a:gd name="T9" fmla="*/ 0 h 133"/>
              </a:gdLst>
              <a:ahLst/>
              <a:cxnLst>
                <a:cxn ang="0">
                  <a:pos x="T0" y="T1"/>
                </a:cxn>
                <a:cxn ang="0">
                  <a:pos x="T2" y="T3"/>
                </a:cxn>
                <a:cxn ang="0">
                  <a:pos x="T4" y="T5"/>
                </a:cxn>
                <a:cxn ang="0">
                  <a:pos x="T6" y="T7"/>
                </a:cxn>
                <a:cxn ang="0">
                  <a:pos x="T8" y="T9"/>
                </a:cxn>
              </a:cxnLst>
              <a:rect l="0" t="0" r="r" b="b"/>
              <a:pathLst>
                <a:path w="40" h="133">
                  <a:moveTo>
                    <a:pt x="0" y="0"/>
                  </a:moveTo>
                  <a:lnTo>
                    <a:pt x="0" y="133"/>
                  </a:lnTo>
                  <a:lnTo>
                    <a:pt x="40" y="133"/>
                  </a:lnTo>
                  <a:lnTo>
                    <a:pt x="40" y="2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4" name="Freeform 88"/>
            <p:cNvSpPr>
              <a:spLocks/>
            </p:cNvSpPr>
            <p:nvPr/>
          </p:nvSpPr>
          <p:spPr bwMode="auto">
            <a:xfrm>
              <a:off x="1882" y="2365"/>
              <a:ext cx="42" cy="109"/>
            </a:xfrm>
            <a:custGeom>
              <a:avLst/>
              <a:gdLst>
                <a:gd name="T0" fmla="*/ 0 w 42"/>
                <a:gd name="T1" fmla="*/ 0 h 109"/>
                <a:gd name="T2" fmla="*/ 0 w 42"/>
                <a:gd name="T3" fmla="*/ 109 h 109"/>
                <a:gd name="T4" fmla="*/ 42 w 42"/>
                <a:gd name="T5" fmla="*/ 109 h 109"/>
                <a:gd name="T6" fmla="*/ 42 w 42"/>
                <a:gd name="T7" fmla="*/ 22 h 109"/>
                <a:gd name="T8" fmla="*/ 0 w 42"/>
                <a:gd name="T9" fmla="*/ 0 h 109"/>
              </a:gdLst>
              <a:ahLst/>
              <a:cxnLst>
                <a:cxn ang="0">
                  <a:pos x="T0" y="T1"/>
                </a:cxn>
                <a:cxn ang="0">
                  <a:pos x="T2" y="T3"/>
                </a:cxn>
                <a:cxn ang="0">
                  <a:pos x="T4" y="T5"/>
                </a:cxn>
                <a:cxn ang="0">
                  <a:pos x="T6" y="T7"/>
                </a:cxn>
                <a:cxn ang="0">
                  <a:pos x="T8" y="T9"/>
                </a:cxn>
              </a:cxnLst>
              <a:rect l="0" t="0" r="r" b="b"/>
              <a:pathLst>
                <a:path w="42" h="109">
                  <a:moveTo>
                    <a:pt x="0" y="0"/>
                  </a:moveTo>
                  <a:lnTo>
                    <a:pt x="0" y="109"/>
                  </a:lnTo>
                  <a:lnTo>
                    <a:pt x="42" y="109"/>
                  </a:lnTo>
                  <a:lnTo>
                    <a:pt x="42" y="22"/>
                  </a:lnTo>
                  <a:lnTo>
                    <a:pt x="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5" name="Freeform 89"/>
            <p:cNvSpPr>
              <a:spLocks/>
            </p:cNvSpPr>
            <p:nvPr/>
          </p:nvSpPr>
          <p:spPr bwMode="auto">
            <a:xfrm>
              <a:off x="1882" y="2365"/>
              <a:ext cx="42" cy="109"/>
            </a:xfrm>
            <a:custGeom>
              <a:avLst/>
              <a:gdLst>
                <a:gd name="T0" fmla="*/ 0 w 42"/>
                <a:gd name="T1" fmla="*/ 0 h 109"/>
                <a:gd name="T2" fmla="*/ 0 w 42"/>
                <a:gd name="T3" fmla="*/ 109 h 109"/>
                <a:gd name="T4" fmla="*/ 42 w 42"/>
                <a:gd name="T5" fmla="*/ 109 h 109"/>
                <a:gd name="T6" fmla="*/ 42 w 42"/>
                <a:gd name="T7" fmla="*/ 22 h 109"/>
                <a:gd name="T8" fmla="*/ 0 w 42"/>
                <a:gd name="T9" fmla="*/ 0 h 109"/>
              </a:gdLst>
              <a:ahLst/>
              <a:cxnLst>
                <a:cxn ang="0">
                  <a:pos x="T0" y="T1"/>
                </a:cxn>
                <a:cxn ang="0">
                  <a:pos x="T2" y="T3"/>
                </a:cxn>
                <a:cxn ang="0">
                  <a:pos x="T4" y="T5"/>
                </a:cxn>
                <a:cxn ang="0">
                  <a:pos x="T6" y="T7"/>
                </a:cxn>
                <a:cxn ang="0">
                  <a:pos x="T8" y="T9"/>
                </a:cxn>
              </a:cxnLst>
              <a:rect l="0" t="0" r="r" b="b"/>
              <a:pathLst>
                <a:path w="42" h="109">
                  <a:moveTo>
                    <a:pt x="0" y="0"/>
                  </a:moveTo>
                  <a:lnTo>
                    <a:pt x="0" y="109"/>
                  </a:lnTo>
                  <a:lnTo>
                    <a:pt x="42" y="109"/>
                  </a:lnTo>
                  <a:lnTo>
                    <a:pt x="42"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6" name="Rectangle 90"/>
            <p:cNvSpPr>
              <a:spLocks noChangeArrowheads="1"/>
            </p:cNvSpPr>
            <p:nvPr/>
          </p:nvSpPr>
          <p:spPr bwMode="auto">
            <a:xfrm>
              <a:off x="1781" y="2472"/>
              <a:ext cx="1" cy="2"/>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7" name="Freeform 91"/>
            <p:cNvSpPr>
              <a:spLocks/>
            </p:cNvSpPr>
            <p:nvPr/>
          </p:nvSpPr>
          <p:spPr bwMode="auto">
            <a:xfrm>
              <a:off x="1781" y="2472"/>
              <a:ext cx="0" cy="2"/>
            </a:xfrm>
            <a:custGeom>
              <a:avLst/>
              <a:gdLst>
                <a:gd name="T0" fmla="*/ 0 h 2"/>
                <a:gd name="T1" fmla="*/ 2 h 2"/>
                <a:gd name="T2" fmla="*/ 2 h 2"/>
                <a:gd name="T3" fmla="*/ 0 h 2"/>
              </a:gdLst>
              <a:ahLst/>
              <a:cxnLst>
                <a:cxn ang="0">
                  <a:pos x="0" y="T0"/>
                </a:cxn>
                <a:cxn ang="0">
                  <a:pos x="0" y="T1"/>
                </a:cxn>
                <a:cxn ang="0">
                  <a:pos x="0" y="T2"/>
                </a:cxn>
                <a:cxn ang="0">
                  <a:pos x="0" y="T3"/>
                </a:cxn>
              </a:cxnLst>
              <a:rect l="0" t="0" r="r" b="b"/>
              <a:pathLst>
                <a:path h="2">
                  <a:moveTo>
                    <a:pt x="0" y="0"/>
                  </a:moveTo>
                  <a:lnTo>
                    <a:pt x="0" y="2"/>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8" name="Freeform 92"/>
            <p:cNvSpPr>
              <a:spLocks/>
            </p:cNvSpPr>
            <p:nvPr/>
          </p:nvSpPr>
          <p:spPr bwMode="auto">
            <a:xfrm>
              <a:off x="1781" y="2416"/>
              <a:ext cx="6" cy="58"/>
            </a:xfrm>
            <a:custGeom>
              <a:avLst/>
              <a:gdLst>
                <a:gd name="T0" fmla="*/ 6 w 6"/>
                <a:gd name="T1" fmla="*/ 0 h 58"/>
                <a:gd name="T2" fmla="*/ 0 w 6"/>
                <a:gd name="T3" fmla="*/ 56 h 58"/>
                <a:gd name="T4" fmla="*/ 0 w 6"/>
                <a:gd name="T5" fmla="*/ 58 h 58"/>
                <a:gd name="T6" fmla="*/ 6 w 6"/>
                <a:gd name="T7" fmla="*/ 58 h 58"/>
                <a:gd name="T8" fmla="*/ 6 w 6"/>
                <a:gd name="T9" fmla="*/ 0 h 58"/>
              </a:gdLst>
              <a:ahLst/>
              <a:cxnLst>
                <a:cxn ang="0">
                  <a:pos x="T0" y="T1"/>
                </a:cxn>
                <a:cxn ang="0">
                  <a:pos x="T2" y="T3"/>
                </a:cxn>
                <a:cxn ang="0">
                  <a:pos x="T4" y="T5"/>
                </a:cxn>
                <a:cxn ang="0">
                  <a:pos x="T6" y="T7"/>
                </a:cxn>
                <a:cxn ang="0">
                  <a:pos x="T8" y="T9"/>
                </a:cxn>
              </a:cxnLst>
              <a:rect l="0" t="0" r="r" b="b"/>
              <a:pathLst>
                <a:path w="6" h="58">
                  <a:moveTo>
                    <a:pt x="6" y="0"/>
                  </a:moveTo>
                  <a:lnTo>
                    <a:pt x="0" y="56"/>
                  </a:lnTo>
                  <a:lnTo>
                    <a:pt x="0" y="58"/>
                  </a:lnTo>
                  <a:lnTo>
                    <a:pt x="6" y="58"/>
                  </a:lnTo>
                  <a:lnTo>
                    <a:pt x="6"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39" name="Freeform 93"/>
            <p:cNvSpPr>
              <a:spLocks/>
            </p:cNvSpPr>
            <p:nvPr/>
          </p:nvSpPr>
          <p:spPr bwMode="auto">
            <a:xfrm>
              <a:off x="1781" y="2416"/>
              <a:ext cx="6" cy="58"/>
            </a:xfrm>
            <a:custGeom>
              <a:avLst/>
              <a:gdLst>
                <a:gd name="T0" fmla="*/ 6 w 6"/>
                <a:gd name="T1" fmla="*/ 0 h 58"/>
                <a:gd name="T2" fmla="*/ 0 w 6"/>
                <a:gd name="T3" fmla="*/ 56 h 58"/>
                <a:gd name="T4" fmla="*/ 0 w 6"/>
                <a:gd name="T5" fmla="*/ 58 h 58"/>
                <a:gd name="T6" fmla="*/ 6 w 6"/>
                <a:gd name="T7" fmla="*/ 58 h 58"/>
                <a:gd name="T8" fmla="*/ 6 w 6"/>
                <a:gd name="T9" fmla="*/ 0 h 58"/>
              </a:gdLst>
              <a:ahLst/>
              <a:cxnLst>
                <a:cxn ang="0">
                  <a:pos x="T0" y="T1"/>
                </a:cxn>
                <a:cxn ang="0">
                  <a:pos x="T2" y="T3"/>
                </a:cxn>
                <a:cxn ang="0">
                  <a:pos x="T4" y="T5"/>
                </a:cxn>
                <a:cxn ang="0">
                  <a:pos x="T6" y="T7"/>
                </a:cxn>
                <a:cxn ang="0">
                  <a:pos x="T8" y="T9"/>
                </a:cxn>
              </a:cxnLst>
              <a:rect l="0" t="0" r="r" b="b"/>
              <a:pathLst>
                <a:path w="6" h="58">
                  <a:moveTo>
                    <a:pt x="6" y="0"/>
                  </a:moveTo>
                  <a:lnTo>
                    <a:pt x="0" y="56"/>
                  </a:lnTo>
                  <a:lnTo>
                    <a:pt x="0" y="58"/>
                  </a:lnTo>
                  <a:lnTo>
                    <a:pt x="6" y="58"/>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0" name="Freeform 94"/>
            <p:cNvSpPr>
              <a:spLocks/>
            </p:cNvSpPr>
            <p:nvPr/>
          </p:nvSpPr>
          <p:spPr bwMode="auto">
            <a:xfrm>
              <a:off x="1787" y="2326"/>
              <a:ext cx="40" cy="148"/>
            </a:xfrm>
            <a:custGeom>
              <a:avLst/>
              <a:gdLst>
                <a:gd name="T0" fmla="*/ 20 w 40"/>
                <a:gd name="T1" fmla="*/ 0 h 148"/>
                <a:gd name="T2" fmla="*/ 8 w 40"/>
                <a:gd name="T3" fmla="*/ 0 h 148"/>
                <a:gd name="T4" fmla="*/ 0 w 40"/>
                <a:gd name="T5" fmla="*/ 90 h 148"/>
                <a:gd name="T6" fmla="*/ 0 w 40"/>
                <a:gd name="T7" fmla="*/ 148 h 148"/>
                <a:gd name="T8" fmla="*/ 40 w 40"/>
                <a:gd name="T9" fmla="*/ 148 h 148"/>
                <a:gd name="T10" fmla="*/ 40 w 40"/>
                <a:gd name="T11" fmla="*/ 11 h 148"/>
                <a:gd name="T12" fmla="*/ 20 w 40"/>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40" h="148">
                  <a:moveTo>
                    <a:pt x="20" y="0"/>
                  </a:moveTo>
                  <a:lnTo>
                    <a:pt x="8" y="0"/>
                  </a:lnTo>
                  <a:lnTo>
                    <a:pt x="0" y="90"/>
                  </a:lnTo>
                  <a:lnTo>
                    <a:pt x="0" y="148"/>
                  </a:lnTo>
                  <a:lnTo>
                    <a:pt x="40" y="148"/>
                  </a:lnTo>
                  <a:lnTo>
                    <a:pt x="40" y="11"/>
                  </a:lnTo>
                  <a:lnTo>
                    <a:pt x="20" y="0"/>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1" name="Freeform 95"/>
            <p:cNvSpPr>
              <a:spLocks/>
            </p:cNvSpPr>
            <p:nvPr/>
          </p:nvSpPr>
          <p:spPr bwMode="auto">
            <a:xfrm>
              <a:off x="1787" y="2326"/>
              <a:ext cx="40" cy="148"/>
            </a:xfrm>
            <a:custGeom>
              <a:avLst/>
              <a:gdLst>
                <a:gd name="T0" fmla="*/ 20 w 40"/>
                <a:gd name="T1" fmla="*/ 0 h 148"/>
                <a:gd name="T2" fmla="*/ 8 w 40"/>
                <a:gd name="T3" fmla="*/ 0 h 148"/>
                <a:gd name="T4" fmla="*/ 0 w 40"/>
                <a:gd name="T5" fmla="*/ 90 h 148"/>
                <a:gd name="T6" fmla="*/ 0 w 40"/>
                <a:gd name="T7" fmla="*/ 148 h 148"/>
                <a:gd name="T8" fmla="*/ 40 w 40"/>
                <a:gd name="T9" fmla="*/ 148 h 148"/>
                <a:gd name="T10" fmla="*/ 40 w 40"/>
                <a:gd name="T11" fmla="*/ 11 h 148"/>
                <a:gd name="T12" fmla="*/ 20 w 40"/>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40" h="148">
                  <a:moveTo>
                    <a:pt x="20" y="0"/>
                  </a:moveTo>
                  <a:lnTo>
                    <a:pt x="8" y="0"/>
                  </a:lnTo>
                  <a:lnTo>
                    <a:pt x="0" y="90"/>
                  </a:lnTo>
                  <a:lnTo>
                    <a:pt x="0" y="148"/>
                  </a:lnTo>
                  <a:lnTo>
                    <a:pt x="40" y="148"/>
                  </a:lnTo>
                  <a:lnTo>
                    <a:pt x="40" y="11"/>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2" name="Freeform 96"/>
            <p:cNvSpPr>
              <a:spLocks/>
            </p:cNvSpPr>
            <p:nvPr/>
          </p:nvSpPr>
          <p:spPr bwMode="auto">
            <a:xfrm>
              <a:off x="1927" y="2091"/>
              <a:ext cx="91" cy="51"/>
            </a:xfrm>
            <a:custGeom>
              <a:avLst/>
              <a:gdLst>
                <a:gd name="T0" fmla="*/ 22 w 110"/>
                <a:gd name="T1" fmla="*/ 18 h 62"/>
                <a:gd name="T2" fmla="*/ 26 w 110"/>
                <a:gd name="T3" fmla="*/ 18 h 62"/>
                <a:gd name="T4" fmla="*/ 54 w 110"/>
                <a:gd name="T5" fmla="*/ 0 h 62"/>
                <a:gd name="T6" fmla="*/ 85 w 110"/>
                <a:gd name="T7" fmla="*/ 31 h 62"/>
                <a:gd name="T8" fmla="*/ 84 w 110"/>
                <a:gd name="T9" fmla="*/ 38 h 62"/>
                <a:gd name="T10" fmla="*/ 95 w 110"/>
                <a:gd name="T11" fmla="*/ 33 h 62"/>
                <a:gd name="T12" fmla="*/ 110 w 110"/>
                <a:gd name="T13" fmla="*/ 47 h 62"/>
                <a:gd name="T14" fmla="*/ 95 w 110"/>
                <a:gd name="T15" fmla="*/ 62 h 62"/>
                <a:gd name="T16" fmla="*/ 54 w 110"/>
                <a:gd name="T17" fmla="*/ 62 h 62"/>
                <a:gd name="T18" fmla="*/ 22 w 110"/>
                <a:gd name="T19" fmla="*/ 62 h 62"/>
                <a:gd name="T20" fmla="*/ 0 w 110"/>
                <a:gd name="T21" fmla="*/ 40 h 62"/>
                <a:gd name="T22" fmla="*/ 22 w 110"/>
                <a:gd name="T23" fmla="*/ 1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62">
                  <a:moveTo>
                    <a:pt x="22" y="18"/>
                  </a:moveTo>
                  <a:cubicBezTo>
                    <a:pt x="23" y="18"/>
                    <a:pt x="25" y="18"/>
                    <a:pt x="26" y="18"/>
                  </a:cubicBezTo>
                  <a:cubicBezTo>
                    <a:pt x="31" y="8"/>
                    <a:pt x="42" y="0"/>
                    <a:pt x="54" y="0"/>
                  </a:cubicBezTo>
                  <a:cubicBezTo>
                    <a:pt x="71" y="0"/>
                    <a:pt x="85" y="14"/>
                    <a:pt x="85" y="31"/>
                  </a:cubicBezTo>
                  <a:cubicBezTo>
                    <a:pt x="85" y="33"/>
                    <a:pt x="85" y="36"/>
                    <a:pt x="84" y="38"/>
                  </a:cubicBezTo>
                  <a:cubicBezTo>
                    <a:pt x="87" y="35"/>
                    <a:pt x="91" y="33"/>
                    <a:pt x="95" y="33"/>
                  </a:cubicBezTo>
                  <a:cubicBezTo>
                    <a:pt x="103" y="33"/>
                    <a:pt x="110" y="39"/>
                    <a:pt x="110" y="47"/>
                  </a:cubicBezTo>
                  <a:cubicBezTo>
                    <a:pt x="110" y="55"/>
                    <a:pt x="103" y="62"/>
                    <a:pt x="95" y="62"/>
                  </a:cubicBezTo>
                  <a:cubicBezTo>
                    <a:pt x="87" y="62"/>
                    <a:pt x="65" y="62"/>
                    <a:pt x="54" y="62"/>
                  </a:cubicBezTo>
                  <a:cubicBezTo>
                    <a:pt x="47" y="62"/>
                    <a:pt x="27" y="62"/>
                    <a:pt x="22" y="62"/>
                  </a:cubicBezTo>
                  <a:cubicBezTo>
                    <a:pt x="10" y="62"/>
                    <a:pt x="0" y="52"/>
                    <a:pt x="0" y="40"/>
                  </a:cubicBezTo>
                  <a:cubicBezTo>
                    <a:pt x="0" y="28"/>
                    <a:pt x="10" y="18"/>
                    <a:pt x="2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3" name="Rectangle 97"/>
            <p:cNvSpPr>
              <a:spLocks noChangeArrowheads="1"/>
            </p:cNvSpPr>
            <p:nvPr/>
          </p:nvSpPr>
          <p:spPr bwMode="auto">
            <a:xfrm>
              <a:off x="1952" y="2350"/>
              <a:ext cx="52" cy="22"/>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4" name="Freeform 98"/>
            <p:cNvSpPr>
              <a:spLocks/>
            </p:cNvSpPr>
            <p:nvPr/>
          </p:nvSpPr>
          <p:spPr bwMode="auto">
            <a:xfrm>
              <a:off x="1880" y="2449"/>
              <a:ext cx="197" cy="80"/>
            </a:xfrm>
            <a:custGeom>
              <a:avLst/>
              <a:gdLst>
                <a:gd name="T0" fmla="*/ 42 w 238"/>
                <a:gd name="T1" fmla="*/ 96 h 96"/>
                <a:gd name="T2" fmla="*/ 119 w 238"/>
                <a:gd name="T3" fmla="*/ 23 h 96"/>
                <a:gd name="T4" fmla="*/ 197 w 238"/>
                <a:gd name="T5" fmla="*/ 96 h 96"/>
                <a:gd name="T6" fmla="*/ 238 w 238"/>
                <a:gd name="T7" fmla="*/ 96 h 96"/>
                <a:gd name="T8" fmla="*/ 187 w 238"/>
                <a:gd name="T9" fmla="*/ 0 h 96"/>
                <a:gd name="T10" fmla="*/ 52 w 238"/>
                <a:gd name="T11" fmla="*/ 0 h 96"/>
                <a:gd name="T12" fmla="*/ 0 w 238"/>
                <a:gd name="T13" fmla="*/ 96 h 96"/>
                <a:gd name="T14" fmla="*/ 42 w 238"/>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96">
                  <a:moveTo>
                    <a:pt x="42" y="96"/>
                  </a:moveTo>
                  <a:cubicBezTo>
                    <a:pt x="44" y="55"/>
                    <a:pt x="78" y="23"/>
                    <a:pt x="119" y="23"/>
                  </a:cubicBezTo>
                  <a:cubicBezTo>
                    <a:pt x="161" y="23"/>
                    <a:pt x="194" y="55"/>
                    <a:pt x="197" y="96"/>
                  </a:cubicBezTo>
                  <a:cubicBezTo>
                    <a:pt x="238" y="96"/>
                    <a:pt x="238" y="96"/>
                    <a:pt x="238" y="96"/>
                  </a:cubicBezTo>
                  <a:cubicBezTo>
                    <a:pt x="187" y="0"/>
                    <a:pt x="187" y="0"/>
                    <a:pt x="187" y="0"/>
                  </a:cubicBezTo>
                  <a:cubicBezTo>
                    <a:pt x="52" y="0"/>
                    <a:pt x="52" y="0"/>
                    <a:pt x="52" y="0"/>
                  </a:cubicBezTo>
                  <a:cubicBezTo>
                    <a:pt x="0" y="96"/>
                    <a:pt x="0" y="96"/>
                    <a:pt x="0" y="96"/>
                  </a:cubicBezTo>
                  <a:lnTo>
                    <a:pt x="42" y="96"/>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5" name="Freeform 99"/>
            <p:cNvSpPr>
              <a:spLocks/>
            </p:cNvSpPr>
            <p:nvPr/>
          </p:nvSpPr>
          <p:spPr bwMode="auto">
            <a:xfrm>
              <a:off x="1924" y="2449"/>
              <a:ext cx="109" cy="49"/>
            </a:xfrm>
            <a:custGeom>
              <a:avLst/>
              <a:gdLst>
                <a:gd name="T0" fmla="*/ 55 w 131"/>
                <a:gd name="T1" fmla="*/ 23 h 59"/>
                <a:gd name="T2" fmla="*/ 80 w 131"/>
                <a:gd name="T3" fmla="*/ 24 h 59"/>
                <a:gd name="T4" fmla="*/ 131 w 131"/>
                <a:gd name="T5" fmla="*/ 59 h 59"/>
                <a:gd name="T6" fmla="*/ 98 w 131"/>
                <a:gd name="T7" fmla="*/ 0 h 59"/>
                <a:gd name="T8" fmla="*/ 33 w 131"/>
                <a:gd name="T9" fmla="*/ 0 h 59"/>
                <a:gd name="T10" fmla="*/ 0 w 131"/>
                <a:gd name="T11" fmla="*/ 59 h 59"/>
                <a:gd name="T12" fmla="*/ 55 w 131"/>
                <a:gd name="T13" fmla="*/ 23 h 59"/>
              </a:gdLst>
              <a:ahLst/>
              <a:cxnLst>
                <a:cxn ang="0">
                  <a:pos x="T0" y="T1"/>
                </a:cxn>
                <a:cxn ang="0">
                  <a:pos x="T2" y="T3"/>
                </a:cxn>
                <a:cxn ang="0">
                  <a:pos x="T4" y="T5"/>
                </a:cxn>
                <a:cxn ang="0">
                  <a:pos x="T6" y="T7"/>
                </a:cxn>
                <a:cxn ang="0">
                  <a:pos x="T8" y="T9"/>
                </a:cxn>
                <a:cxn ang="0">
                  <a:pos x="T10" y="T11"/>
                </a:cxn>
                <a:cxn ang="0">
                  <a:pos x="T12" y="T13"/>
                </a:cxn>
              </a:cxnLst>
              <a:rect l="0" t="0" r="r" b="b"/>
              <a:pathLst>
                <a:path w="131" h="59">
                  <a:moveTo>
                    <a:pt x="55" y="23"/>
                  </a:moveTo>
                  <a:cubicBezTo>
                    <a:pt x="63" y="22"/>
                    <a:pt x="72" y="22"/>
                    <a:pt x="80" y="24"/>
                  </a:cubicBezTo>
                  <a:cubicBezTo>
                    <a:pt x="100" y="28"/>
                    <a:pt x="121" y="41"/>
                    <a:pt x="131" y="59"/>
                  </a:cubicBezTo>
                  <a:cubicBezTo>
                    <a:pt x="98" y="0"/>
                    <a:pt x="98" y="0"/>
                    <a:pt x="98" y="0"/>
                  </a:cubicBezTo>
                  <a:cubicBezTo>
                    <a:pt x="33" y="0"/>
                    <a:pt x="33" y="0"/>
                    <a:pt x="33" y="0"/>
                  </a:cubicBezTo>
                  <a:cubicBezTo>
                    <a:pt x="0" y="59"/>
                    <a:pt x="0" y="59"/>
                    <a:pt x="0" y="59"/>
                  </a:cubicBezTo>
                  <a:cubicBezTo>
                    <a:pt x="11" y="39"/>
                    <a:pt x="32" y="27"/>
                    <a:pt x="55" y="23"/>
                  </a:cubicBezTo>
                  <a:close/>
                </a:path>
              </a:pathLst>
            </a:custGeom>
            <a:solidFill>
              <a:srgbClr val="F0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6" name="Freeform 100"/>
            <p:cNvSpPr>
              <a:spLocks/>
            </p:cNvSpPr>
            <p:nvPr/>
          </p:nvSpPr>
          <p:spPr bwMode="auto">
            <a:xfrm>
              <a:off x="1975" y="1995"/>
              <a:ext cx="7" cy="56"/>
            </a:xfrm>
            <a:custGeom>
              <a:avLst/>
              <a:gdLst>
                <a:gd name="T0" fmla="*/ 6 w 9"/>
                <a:gd name="T1" fmla="*/ 1 h 68"/>
                <a:gd name="T2" fmla="*/ 6 w 9"/>
                <a:gd name="T3" fmla="*/ 1 h 68"/>
                <a:gd name="T4" fmla="*/ 4 w 9"/>
                <a:gd name="T5" fmla="*/ 0 h 68"/>
                <a:gd name="T6" fmla="*/ 3 w 9"/>
                <a:gd name="T7" fmla="*/ 1 h 68"/>
                <a:gd name="T8" fmla="*/ 3 w 9"/>
                <a:gd name="T9" fmla="*/ 1 h 68"/>
                <a:gd name="T10" fmla="*/ 0 w 9"/>
                <a:gd name="T11" fmla="*/ 68 h 68"/>
                <a:gd name="T12" fmla="*/ 9 w 9"/>
                <a:gd name="T13" fmla="*/ 68 h 68"/>
                <a:gd name="T14" fmla="*/ 6 w 9"/>
                <a:gd name="T15" fmla="*/ 1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8">
                  <a:moveTo>
                    <a:pt x="6" y="1"/>
                  </a:moveTo>
                  <a:cubicBezTo>
                    <a:pt x="6" y="1"/>
                    <a:pt x="6" y="1"/>
                    <a:pt x="6" y="1"/>
                  </a:cubicBezTo>
                  <a:cubicBezTo>
                    <a:pt x="6" y="0"/>
                    <a:pt x="5" y="0"/>
                    <a:pt x="4" y="0"/>
                  </a:cubicBezTo>
                  <a:cubicBezTo>
                    <a:pt x="4" y="0"/>
                    <a:pt x="3" y="0"/>
                    <a:pt x="3" y="1"/>
                  </a:cubicBezTo>
                  <a:cubicBezTo>
                    <a:pt x="3" y="1"/>
                    <a:pt x="3" y="1"/>
                    <a:pt x="3" y="1"/>
                  </a:cubicBezTo>
                  <a:cubicBezTo>
                    <a:pt x="0" y="68"/>
                    <a:pt x="0" y="68"/>
                    <a:pt x="0" y="68"/>
                  </a:cubicBezTo>
                  <a:cubicBezTo>
                    <a:pt x="9" y="68"/>
                    <a:pt x="9" y="68"/>
                    <a:pt x="9" y="68"/>
                  </a:cubicBezTo>
                  <a:lnTo>
                    <a:pt x="6" y="1"/>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7" name="Freeform 101"/>
            <p:cNvSpPr>
              <a:spLocks/>
            </p:cNvSpPr>
            <p:nvPr/>
          </p:nvSpPr>
          <p:spPr bwMode="auto">
            <a:xfrm>
              <a:off x="1967" y="2075"/>
              <a:ext cx="24" cy="6"/>
            </a:xfrm>
            <a:custGeom>
              <a:avLst/>
              <a:gdLst>
                <a:gd name="T0" fmla="*/ 26 w 29"/>
                <a:gd name="T1" fmla="*/ 0 h 8"/>
                <a:gd name="T2" fmla="*/ 3 w 29"/>
                <a:gd name="T3" fmla="*/ 0 h 8"/>
                <a:gd name="T4" fmla="*/ 0 w 29"/>
                <a:gd name="T5" fmla="*/ 3 h 8"/>
                <a:gd name="T6" fmla="*/ 0 w 29"/>
                <a:gd name="T7" fmla="*/ 5 h 8"/>
                <a:gd name="T8" fmla="*/ 3 w 29"/>
                <a:gd name="T9" fmla="*/ 8 h 8"/>
                <a:gd name="T10" fmla="*/ 26 w 29"/>
                <a:gd name="T11" fmla="*/ 8 h 8"/>
                <a:gd name="T12" fmla="*/ 29 w 29"/>
                <a:gd name="T13" fmla="*/ 5 h 8"/>
                <a:gd name="T14" fmla="*/ 29 w 29"/>
                <a:gd name="T15" fmla="*/ 3 h 8"/>
                <a:gd name="T16" fmla="*/ 26 w 2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8">
                  <a:moveTo>
                    <a:pt x="26" y="0"/>
                  </a:moveTo>
                  <a:cubicBezTo>
                    <a:pt x="3" y="0"/>
                    <a:pt x="3" y="0"/>
                    <a:pt x="3" y="0"/>
                  </a:cubicBezTo>
                  <a:cubicBezTo>
                    <a:pt x="1" y="0"/>
                    <a:pt x="0" y="1"/>
                    <a:pt x="0" y="3"/>
                  </a:cubicBezTo>
                  <a:cubicBezTo>
                    <a:pt x="0" y="5"/>
                    <a:pt x="0" y="5"/>
                    <a:pt x="0" y="5"/>
                  </a:cubicBezTo>
                  <a:cubicBezTo>
                    <a:pt x="0" y="7"/>
                    <a:pt x="1" y="8"/>
                    <a:pt x="3" y="8"/>
                  </a:cubicBezTo>
                  <a:cubicBezTo>
                    <a:pt x="26" y="8"/>
                    <a:pt x="26" y="8"/>
                    <a:pt x="26" y="8"/>
                  </a:cubicBezTo>
                  <a:cubicBezTo>
                    <a:pt x="28" y="8"/>
                    <a:pt x="29" y="7"/>
                    <a:pt x="29" y="5"/>
                  </a:cubicBezTo>
                  <a:cubicBezTo>
                    <a:pt x="29" y="3"/>
                    <a:pt x="29" y="3"/>
                    <a:pt x="29" y="3"/>
                  </a:cubicBezTo>
                  <a:cubicBezTo>
                    <a:pt x="29" y="1"/>
                    <a:pt x="28" y="0"/>
                    <a:pt x="26" y="0"/>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8" name="Freeform 102"/>
            <p:cNvSpPr>
              <a:spLocks/>
            </p:cNvSpPr>
            <p:nvPr/>
          </p:nvSpPr>
          <p:spPr bwMode="auto">
            <a:xfrm>
              <a:off x="1967" y="2057"/>
              <a:ext cx="24" cy="7"/>
            </a:xfrm>
            <a:custGeom>
              <a:avLst/>
              <a:gdLst>
                <a:gd name="T0" fmla="*/ 26 w 29"/>
                <a:gd name="T1" fmla="*/ 0 h 8"/>
                <a:gd name="T2" fmla="*/ 3 w 29"/>
                <a:gd name="T3" fmla="*/ 0 h 8"/>
                <a:gd name="T4" fmla="*/ 0 w 29"/>
                <a:gd name="T5" fmla="*/ 3 h 8"/>
                <a:gd name="T6" fmla="*/ 0 w 29"/>
                <a:gd name="T7" fmla="*/ 5 h 8"/>
                <a:gd name="T8" fmla="*/ 3 w 29"/>
                <a:gd name="T9" fmla="*/ 8 h 8"/>
                <a:gd name="T10" fmla="*/ 26 w 29"/>
                <a:gd name="T11" fmla="*/ 8 h 8"/>
                <a:gd name="T12" fmla="*/ 29 w 29"/>
                <a:gd name="T13" fmla="*/ 5 h 8"/>
                <a:gd name="T14" fmla="*/ 29 w 29"/>
                <a:gd name="T15" fmla="*/ 3 h 8"/>
                <a:gd name="T16" fmla="*/ 26 w 2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8">
                  <a:moveTo>
                    <a:pt x="26" y="0"/>
                  </a:moveTo>
                  <a:cubicBezTo>
                    <a:pt x="3" y="0"/>
                    <a:pt x="3" y="0"/>
                    <a:pt x="3" y="0"/>
                  </a:cubicBezTo>
                  <a:cubicBezTo>
                    <a:pt x="1" y="0"/>
                    <a:pt x="0" y="2"/>
                    <a:pt x="0" y="3"/>
                  </a:cubicBezTo>
                  <a:cubicBezTo>
                    <a:pt x="0" y="5"/>
                    <a:pt x="0" y="5"/>
                    <a:pt x="0" y="5"/>
                  </a:cubicBezTo>
                  <a:cubicBezTo>
                    <a:pt x="0" y="7"/>
                    <a:pt x="1" y="8"/>
                    <a:pt x="3" y="8"/>
                  </a:cubicBezTo>
                  <a:cubicBezTo>
                    <a:pt x="26" y="8"/>
                    <a:pt x="26" y="8"/>
                    <a:pt x="26" y="8"/>
                  </a:cubicBezTo>
                  <a:cubicBezTo>
                    <a:pt x="28" y="8"/>
                    <a:pt x="29" y="7"/>
                    <a:pt x="29" y="5"/>
                  </a:cubicBezTo>
                  <a:cubicBezTo>
                    <a:pt x="29" y="3"/>
                    <a:pt x="29" y="3"/>
                    <a:pt x="29" y="3"/>
                  </a:cubicBezTo>
                  <a:cubicBezTo>
                    <a:pt x="29" y="2"/>
                    <a:pt x="28" y="0"/>
                    <a:pt x="26" y="0"/>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49" name="Freeform 103"/>
            <p:cNvSpPr>
              <a:spLocks/>
            </p:cNvSpPr>
            <p:nvPr/>
          </p:nvSpPr>
          <p:spPr bwMode="auto">
            <a:xfrm>
              <a:off x="1972" y="2051"/>
              <a:ext cx="14" cy="6"/>
            </a:xfrm>
            <a:custGeom>
              <a:avLst/>
              <a:gdLst>
                <a:gd name="T0" fmla="*/ 13 w 17"/>
                <a:gd name="T1" fmla="*/ 0 h 8"/>
                <a:gd name="T2" fmla="*/ 4 w 17"/>
                <a:gd name="T3" fmla="*/ 0 h 8"/>
                <a:gd name="T4" fmla="*/ 0 w 17"/>
                <a:gd name="T5" fmla="*/ 4 h 8"/>
                <a:gd name="T6" fmla="*/ 0 w 17"/>
                <a:gd name="T7" fmla="*/ 4 h 8"/>
                <a:gd name="T8" fmla="*/ 4 w 17"/>
                <a:gd name="T9" fmla="*/ 8 h 8"/>
                <a:gd name="T10" fmla="*/ 13 w 17"/>
                <a:gd name="T11" fmla="*/ 8 h 8"/>
                <a:gd name="T12" fmla="*/ 17 w 17"/>
                <a:gd name="T13" fmla="*/ 4 h 8"/>
                <a:gd name="T14" fmla="*/ 17 w 17"/>
                <a:gd name="T15" fmla="*/ 4 h 8"/>
                <a:gd name="T16" fmla="*/ 13 w 17"/>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8">
                  <a:moveTo>
                    <a:pt x="13" y="0"/>
                  </a:moveTo>
                  <a:cubicBezTo>
                    <a:pt x="4" y="0"/>
                    <a:pt x="4" y="0"/>
                    <a:pt x="4" y="0"/>
                  </a:cubicBezTo>
                  <a:cubicBezTo>
                    <a:pt x="1" y="0"/>
                    <a:pt x="0" y="2"/>
                    <a:pt x="0" y="4"/>
                  </a:cubicBezTo>
                  <a:cubicBezTo>
                    <a:pt x="0" y="4"/>
                    <a:pt x="0" y="4"/>
                    <a:pt x="0" y="4"/>
                  </a:cubicBezTo>
                  <a:cubicBezTo>
                    <a:pt x="0" y="6"/>
                    <a:pt x="1" y="8"/>
                    <a:pt x="4" y="8"/>
                  </a:cubicBezTo>
                  <a:cubicBezTo>
                    <a:pt x="13" y="8"/>
                    <a:pt x="13" y="8"/>
                    <a:pt x="13" y="8"/>
                  </a:cubicBezTo>
                  <a:cubicBezTo>
                    <a:pt x="15" y="8"/>
                    <a:pt x="17" y="6"/>
                    <a:pt x="17" y="4"/>
                  </a:cubicBezTo>
                  <a:cubicBezTo>
                    <a:pt x="17" y="4"/>
                    <a:pt x="17" y="4"/>
                    <a:pt x="17" y="4"/>
                  </a:cubicBezTo>
                  <a:cubicBezTo>
                    <a:pt x="17" y="2"/>
                    <a:pt x="15" y="0"/>
                    <a:pt x="13" y="0"/>
                  </a:cubicBez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0" name="Freeform 104"/>
            <p:cNvSpPr>
              <a:spLocks/>
            </p:cNvSpPr>
            <p:nvPr/>
          </p:nvSpPr>
          <p:spPr bwMode="auto">
            <a:xfrm>
              <a:off x="1962" y="2064"/>
              <a:ext cx="34" cy="11"/>
            </a:xfrm>
            <a:custGeom>
              <a:avLst/>
              <a:gdLst>
                <a:gd name="T0" fmla="*/ 35 w 41"/>
                <a:gd name="T1" fmla="*/ 0 h 13"/>
                <a:gd name="T2" fmla="*/ 6 w 41"/>
                <a:gd name="T3" fmla="*/ 0 h 13"/>
                <a:gd name="T4" fmla="*/ 0 w 41"/>
                <a:gd name="T5" fmla="*/ 6 h 13"/>
                <a:gd name="T6" fmla="*/ 0 w 41"/>
                <a:gd name="T7" fmla="*/ 7 h 13"/>
                <a:gd name="T8" fmla="*/ 6 w 41"/>
                <a:gd name="T9" fmla="*/ 13 h 13"/>
                <a:gd name="T10" fmla="*/ 35 w 41"/>
                <a:gd name="T11" fmla="*/ 13 h 13"/>
                <a:gd name="T12" fmla="*/ 41 w 41"/>
                <a:gd name="T13" fmla="*/ 7 h 13"/>
                <a:gd name="T14" fmla="*/ 41 w 41"/>
                <a:gd name="T15" fmla="*/ 6 h 13"/>
                <a:gd name="T16" fmla="*/ 35 w 41"/>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13">
                  <a:moveTo>
                    <a:pt x="35" y="0"/>
                  </a:moveTo>
                  <a:cubicBezTo>
                    <a:pt x="6" y="0"/>
                    <a:pt x="6" y="0"/>
                    <a:pt x="6" y="0"/>
                  </a:cubicBezTo>
                  <a:cubicBezTo>
                    <a:pt x="2" y="0"/>
                    <a:pt x="0" y="3"/>
                    <a:pt x="0" y="6"/>
                  </a:cubicBezTo>
                  <a:cubicBezTo>
                    <a:pt x="0" y="7"/>
                    <a:pt x="0" y="7"/>
                    <a:pt x="0" y="7"/>
                  </a:cubicBezTo>
                  <a:cubicBezTo>
                    <a:pt x="0" y="10"/>
                    <a:pt x="2" y="13"/>
                    <a:pt x="6" y="13"/>
                  </a:cubicBezTo>
                  <a:cubicBezTo>
                    <a:pt x="35" y="13"/>
                    <a:pt x="35" y="13"/>
                    <a:pt x="35" y="13"/>
                  </a:cubicBezTo>
                  <a:cubicBezTo>
                    <a:pt x="38" y="13"/>
                    <a:pt x="41" y="10"/>
                    <a:pt x="41" y="7"/>
                  </a:cubicBezTo>
                  <a:cubicBezTo>
                    <a:pt x="41" y="6"/>
                    <a:pt x="41" y="6"/>
                    <a:pt x="41" y="6"/>
                  </a:cubicBezTo>
                  <a:cubicBezTo>
                    <a:pt x="41" y="3"/>
                    <a:pt x="38" y="0"/>
                    <a:pt x="35" y="0"/>
                  </a:cubicBez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1" name="Freeform 105"/>
            <p:cNvSpPr>
              <a:spLocks/>
            </p:cNvSpPr>
            <p:nvPr/>
          </p:nvSpPr>
          <p:spPr bwMode="auto">
            <a:xfrm>
              <a:off x="1952" y="2081"/>
              <a:ext cx="54" cy="251"/>
            </a:xfrm>
            <a:custGeom>
              <a:avLst/>
              <a:gdLst>
                <a:gd name="T0" fmla="*/ 65 w 65"/>
                <a:gd name="T1" fmla="*/ 305 h 305"/>
                <a:gd name="T2" fmla="*/ 64 w 65"/>
                <a:gd name="T3" fmla="*/ 302 h 305"/>
                <a:gd name="T4" fmla="*/ 51 w 65"/>
                <a:gd name="T5" fmla="*/ 172 h 305"/>
                <a:gd name="T6" fmla="*/ 45 w 65"/>
                <a:gd name="T7" fmla="*/ 0 h 305"/>
                <a:gd name="T8" fmla="*/ 20 w 65"/>
                <a:gd name="T9" fmla="*/ 0 h 305"/>
                <a:gd name="T10" fmla="*/ 14 w 65"/>
                <a:gd name="T11" fmla="*/ 172 h 305"/>
                <a:gd name="T12" fmla="*/ 0 w 65"/>
                <a:gd name="T13" fmla="*/ 302 h 305"/>
                <a:gd name="T14" fmla="*/ 0 w 65"/>
                <a:gd name="T15" fmla="*/ 305 h 305"/>
                <a:gd name="T16" fmla="*/ 65 w 65"/>
                <a:gd name="T17"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05">
                  <a:moveTo>
                    <a:pt x="65" y="305"/>
                  </a:moveTo>
                  <a:cubicBezTo>
                    <a:pt x="64" y="302"/>
                    <a:pt x="64" y="302"/>
                    <a:pt x="64" y="302"/>
                  </a:cubicBezTo>
                  <a:cubicBezTo>
                    <a:pt x="57" y="259"/>
                    <a:pt x="52" y="215"/>
                    <a:pt x="51" y="172"/>
                  </a:cubicBezTo>
                  <a:cubicBezTo>
                    <a:pt x="45" y="0"/>
                    <a:pt x="45" y="0"/>
                    <a:pt x="45" y="0"/>
                  </a:cubicBezTo>
                  <a:cubicBezTo>
                    <a:pt x="20" y="0"/>
                    <a:pt x="20" y="0"/>
                    <a:pt x="20" y="0"/>
                  </a:cubicBezTo>
                  <a:cubicBezTo>
                    <a:pt x="14" y="172"/>
                    <a:pt x="14" y="172"/>
                    <a:pt x="14" y="172"/>
                  </a:cubicBezTo>
                  <a:cubicBezTo>
                    <a:pt x="12" y="215"/>
                    <a:pt x="8" y="259"/>
                    <a:pt x="0" y="302"/>
                  </a:cubicBezTo>
                  <a:cubicBezTo>
                    <a:pt x="0" y="305"/>
                    <a:pt x="0" y="305"/>
                    <a:pt x="0" y="305"/>
                  </a:cubicBezTo>
                  <a:lnTo>
                    <a:pt x="65" y="305"/>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2" name="Freeform 106"/>
            <p:cNvSpPr>
              <a:spLocks/>
            </p:cNvSpPr>
            <p:nvPr/>
          </p:nvSpPr>
          <p:spPr bwMode="auto">
            <a:xfrm>
              <a:off x="1967" y="2081"/>
              <a:ext cx="22" cy="7"/>
            </a:xfrm>
            <a:custGeom>
              <a:avLst/>
              <a:gdLst>
                <a:gd name="T0" fmla="*/ 22 w 22"/>
                <a:gd name="T1" fmla="*/ 7 h 7"/>
                <a:gd name="T2" fmla="*/ 22 w 22"/>
                <a:gd name="T3" fmla="*/ 0 h 7"/>
                <a:gd name="T4" fmla="*/ 1 w 22"/>
                <a:gd name="T5" fmla="*/ 0 h 7"/>
                <a:gd name="T6" fmla="*/ 0 w 22"/>
                <a:gd name="T7" fmla="*/ 7 h 7"/>
                <a:gd name="T8" fmla="*/ 22 w 22"/>
                <a:gd name="T9" fmla="*/ 7 h 7"/>
              </a:gdLst>
              <a:ahLst/>
              <a:cxnLst>
                <a:cxn ang="0">
                  <a:pos x="T0" y="T1"/>
                </a:cxn>
                <a:cxn ang="0">
                  <a:pos x="T2" y="T3"/>
                </a:cxn>
                <a:cxn ang="0">
                  <a:pos x="T4" y="T5"/>
                </a:cxn>
                <a:cxn ang="0">
                  <a:pos x="T6" y="T7"/>
                </a:cxn>
                <a:cxn ang="0">
                  <a:pos x="T8" y="T9"/>
                </a:cxn>
              </a:cxnLst>
              <a:rect l="0" t="0" r="r" b="b"/>
              <a:pathLst>
                <a:path w="22" h="7">
                  <a:moveTo>
                    <a:pt x="22" y="7"/>
                  </a:moveTo>
                  <a:lnTo>
                    <a:pt x="22" y="0"/>
                  </a:lnTo>
                  <a:lnTo>
                    <a:pt x="1" y="0"/>
                  </a:lnTo>
                  <a:lnTo>
                    <a:pt x="0" y="7"/>
                  </a:lnTo>
                  <a:lnTo>
                    <a:pt x="22" y="7"/>
                  </a:lnTo>
                  <a:close/>
                </a:path>
              </a:pathLst>
            </a:custGeom>
            <a:solidFill>
              <a:srgbClr val="F0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3" name="Freeform 107"/>
            <p:cNvSpPr>
              <a:spLocks/>
            </p:cNvSpPr>
            <p:nvPr/>
          </p:nvSpPr>
          <p:spPr bwMode="auto">
            <a:xfrm>
              <a:off x="1977" y="2081"/>
              <a:ext cx="29" cy="251"/>
            </a:xfrm>
            <a:custGeom>
              <a:avLst/>
              <a:gdLst>
                <a:gd name="T0" fmla="*/ 0 w 34"/>
                <a:gd name="T1" fmla="*/ 305 h 305"/>
                <a:gd name="T2" fmla="*/ 34 w 34"/>
                <a:gd name="T3" fmla="*/ 305 h 305"/>
                <a:gd name="T4" fmla="*/ 33 w 34"/>
                <a:gd name="T5" fmla="*/ 302 h 305"/>
                <a:gd name="T6" fmla="*/ 20 w 34"/>
                <a:gd name="T7" fmla="*/ 172 h 305"/>
                <a:gd name="T8" fmla="*/ 14 w 34"/>
                <a:gd name="T9" fmla="*/ 0 h 305"/>
                <a:gd name="T10" fmla="*/ 0 w 34"/>
                <a:gd name="T11" fmla="*/ 0 h 305"/>
                <a:gd name="T12" fmla="*/ 0 w 34"/>
                <a:gd name="T13" fmla="*/ 305 h 305"/>
              </a:gdLst>
              <a:ahLst/>
              <a:cxnLst>
                <a:cxn ang="0">
                  <a:pos x="T0" y="T1"/>
                </a:cxn>
                <a:cxn ang="0">
                  <a:pos x="T2" y="T3"/>
                </a:cxn>
                <a:cxn ang="0">
                  <a:pos x="T4" y="T5"/>
                </a:cxn>
                <a:cxn ang="0">
                  <a:pos x="T6" y="T7"/>
                </a:cxn>
                <a:cxn ang="0">
                  <a:pos x="T8" y="T9"/>
                </a:cxn>
                <a:cxn ang="0">
                  <a:pos x="T10" y="T11"/>
                </a:cxn>
                <a:cxn ang="0">
                  <a:pos x="T12" y="T13"/>
                </a:cxn>
              </a:cxnLst>
              <a:rect l="0" t="0" r="r" b="b"/>
              <a:pathLst>
                <a:path w="34" h="305">
                  <a:moveTo>
                    <a:pt x="0" y="305"/>
                  </a:moveTo>
                  <a:cubicBezTo>
                    <a:pt x="34" y="305"/>
                    <a:pt x="34" y="305"/>
                    <a:pt x="34" y="305"/>
                  </a:cubicBezTo>
                  <a:cubicBezTo>
                    <a:pt x="33" y="302"/>
                    <a:pt x="33" y="302"/>
                    <a:pt x="33" y="302"/>
                  </a:cubicBezTo>
                  <a:cubicBezTo>
                    <a:pt x="26" y="259"/>
                    <a:pt x="21" y="215"/>
                    <a:pt x="20" y="172"/>
                  </a:cubicBezTo>
                  <a:cubicBezTo>
                    <a:pt x="14" y="0"/>
                    <a:pt x="14" y="0"/>
                    <a:pt x="14" y="0"/>
                  </a:cubicBezTo>
                  <a:cubicBezTo>
                    <a:pt x="0" y="0"/>
                    <a:pt x="0" y="0"/>
                    <a:pt x="0" y="0"/>
                  </a:cubicBezTo>
                  <a:lnTo>
                    <a:pt x="0" y="305"/>
                  </a:lnTo>
                  <a:close/>
                </a:path>
              </a:pathLst>
            </a:custGeom>
            <a:solidFill>
              <a:srgbClr val="F0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4" name="Rectangle 108"/>
            <p:cNvSpPr>
              <a:spLocks noChangeArrowheads="1"/>
            </p:cNvSpPr>
            <p:nvPr/>
          </p:nvSpPr>
          <p:spPr bwMode="auto">
            <a:xfrm>
              <a:off x="1922" y="2428"/>
              <a:ext cx="113" cy="11"/>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5" name="Freeform 109"/>
            <p:cNvSpPr>
              <a:spLocks/>
            </p:cNvSpPr>
            <p:nvPr/>
          </p:nvSpPr>
          <p:spPr bwMode="auto">
            <a:xfrm>
              <a:off x="1917" y="2439"/>
              <a:ext cx="123" cy="10"/>
            </a:xfrm>
            <a:custGeom>
              <a:avLst/>
              <a:gdLst>
                <a:gd name="T0" fmla="*/ 123 w 123"/>
                <a:gd name="T1" fmla="*/ 0 h 10"/>
                <a:gd name="T2" fmla="*/ 121 w 123"/>
                <a:gd name="T3" fmla="*/ 0 h 10"/>
                <a:gd name="T4" fmla="*/ 2 w 123"/>
                <a:gd name="T5" fmla="*/ 0 h 10"/>
                <a:gd name="T6" fmla="*/ 0 w 123"/>
                <a:gd name="T7" fmla="*/ 0 h 10"/>
                <a:gd name="T8" fmla="*/ 0 w 123"/>
                <a:gd name="T9" fmla="*/ 5 h 10"/>
                <a:gd name="T10" fmla="*/ 2 w 123"/>
                <a:gd name="T11" fmla="*/ 7 h 10"/>
                <a:gd name="T12" fmla="*/ 2 w 123"/>
                <a:gd name="T13" fmla="*/ 10 h 10"/>
                <a:gd name="T14" fmla="*/ 121 w 123"/>
                <a:gd name="T15" fmla="*/ 10 h 10"/>
                <a:gd name="T16" fmla="*/ 121 w 123"/>
                <a:gd name="T17" fmla="*/ 7 h 10"/>
                <a:gd name="T18" fmla="*/ 123 w 123"/>
                <a:gd name="T19" fmla="*/ 5 h 10"/>
                <a:gd name="T20" fmla="*/ 123 w 123"/>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10">
                  <a:moveTo>
                    <a:pt x="123" y="0"/>
                  </a:moveTo>
                  <a:lnTo>
                    <a:pt x="121" y="0"/>
                  </a:lnTo>
                  <a:lnTo>
                    <a:pt x="2" y="0"/>
                  </a:lnTo>
                  <a:lnTo>
                    <a:pt x="0" y="0"/>
                  </a:lnTo>
                  <a:lnTo>
                    <a:pt x="0" y="5"/>
                  </a:lnTo>
                  <a:lnTo>
                    <a:pt x="2" y="7"/>
                  </a:lnTo>
                  <a:lnTo>
                    <a:pt x="2" y="10"/>
                  </a:lnTo>
                  <a:lnTo>
                    <a:pt x="121" y="10"/>
                  </a:lnTo>
                  <a:lnTo>
                    <a:pt x="121" y="7"/>
                  </a:lnTo>
                  <a:lnTo>
                    <a:pt x="123" y="5"/>
                  </a:lnTo>
                  <a:lnTo>
                    <a:pt x="123"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6" name="Rectangle 110"/>
            <p:cNvSpPr>
              <a:spLocks noChangeArrowheads="1"/>
            </p:cNvSpPr>
            <p:nvPr/>
          </p:nvSpPr>
          <p:spPr bwMode="auto">
            <a:xfrm>
              <a:off x="1917" y="2439"/>
              <a:ext cx="123" cy="4"/>
            </a:xfrm>
            <a:prstGeom prst="rect">
              <a:avLst/>
            </a:prstGeom>
            <a:solidFill>
              <a:srgbClr val="FFF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7" name="Rectangle 111"/>
            <p:cNvSpPr>
              <a:spLocks noChangeArrowheads="1"/>
            </p:cNvSpPr>
            <p:nvPr/>
          </p:nvSpPr>
          <p:spPr bwMode="auto">
            <a:xfrm>
              <a:off x="1947" y="2332"/>
              <a:ext cx="63" cy="10"/>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8" name="Freeform 112"/>
            <p:cNvSpPr>
              <a:spLocks/>
            </p:cNvSpPr>
            <p:nvPr/>
          </p:nvSpPr>
          <p:spPr bwMode="auto">
            <a:xfrm>
              <a:off x="1943" y="2342"/>
              <a:ext cx="70" cy="8"/>
            </a:xfrm>
            <a:custGeom>
              <a:avLst/>
              <a:gdLst>
                <a:gd name="T0" fmla="*/ 70 w 70"/>
                <a:gd name="T1" fmla="*/ 0 h 8"/>
                <a:gd name="T2" fmla="*/ 68 w 70"/>
                <a:gd name="T3" fmla="*/ 0 h 8"/>
                <a:gd name="T4" fmla="*/ 2 w 70"/>
                <a:gd name="T5" fmla="*/ 0 h 8"/>
                <a:gd name="T6" fmla="*/ 0 w 70"/>
                <a:gd name="T7" fmla="*/ 0 h 8"/>
                <a:gd name="T8" fmla="*/ 0 w 70"/>
                <a:gd name="T9" fmla="*/ 4 h 8"/>
                <a:gd name="T10" fmla="*/ 2 w 70"/>
                <a:gd name="T11" fmla="*/ 5 h 8"/>
                <a:gd name="T12" fmla="*/ 2 w 70"/>
                <a:gd name="T13" fmla="*/ 8 h 8"/>
                <a:gd name="T14" fmla="*/ 68 w 70"/>
                <a:gd name="T15" fmla="*/ 8 h 8"/>
                <a:gd name="T16" fmla="*/ 68 w 70"/>
                <a:gd name="T17" fmla="*/ 5 h 8"/>
                <a:gd name="T18" fmla="*/ 70 w 70"/>
                <a:gd name="T19" fmla="*/ 4 h 8"/>
                <a:gd name="T20" fmla="*/ 70 w 70"/>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
                  <a:moveTo>
                    <a:pt x="70" y="0"/>
                  </a:moveTo>
                  <a:lnTo>
                    <a:pt x="68" y="0"/>
                  </a:lnTo>
                  <a:lnTo>
                    <a:pt x="2" y="0"/>
                  </a:lnTo>
                  <a:lnTo>
                    <a:pt x="0" y="0"/>
                  </a:lnTo>
                  <a:lnTo>
                    <a:pt x="0" y="4"/>
                  </a:lnTo>
                  <a:lnTo>
                    <a:pt x="2" y="5"/>
                  </a:lnTo>
                  <a:lnTo>
                    <a:pt x="2" y="8"/>
                  </a:lnTo>
                  <a:lnTo>
                    <a:pt x="68" y="8"/>
                  </a:lnTo>
                  <a:lnTo>
                    <a:pt x="68" y="5"/>
                  </a:lnTo>
                  <a:lnTo>
                    <a:pt x="70" y="4"/>
                  </a:lnTo>
                  <a:lnTo>
                    <a:pt x="7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59" name="Rectangle 113"/>
            <p:cNvSpPr>
              <a:spLocks noChangeArrowheads="1"/>
            </p:cNvSpPr>
            <p:nvPr/>
          </p:nvSpPr>
          <p:spPr bwMode="auto">
            <a:xfrm>
              <a:off x="1943" y="2342"/>
              <a:ext cx="70" cy="4"/>
            </a:xfrm>
            <a:prstGeom prst="rect">
              <a:avLst/>
            </a:prstGeom>
            <a:solidFill>
              <a:srgbClr val="FFF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0" name="Freeform 114"/>
            <p:cNvSpPr>
              <a:spLocks/>
            </p:cNvSpPr>
            <p:nvPr/>
          </p:nvSpPr>
          <p:spPr bwMode="auto">
            <a:xfrm>
              <a:off x="1978" y="1995"/>
              <a:ext cx="4" cy="56"/>
            </a:xfrm>
            <a:custGeom>
              <a:avLst/>
              <a:gdLst>
                <a:gd name="T0" fmla="*/ 2 w 5"/>
                <a:gd name="T1" fmla="*/ 1 h 68"/>
                <a:gd name="T2" fmla="*/ 2 w 5"/>
                <a:gd name="T3" fmla="*/ 1 h 68"/>
                <a:gd name="T4" fmla="*/ 0 w 5"/>
                <a:gd name="T5" fmla="*/ 0 h 68"/>
                <a:gd name="T6" fmla="*/ 0 w 5"/>
                <a:gd name="T7" fmla="*/ 0 h 68"/>
                <a:gd name="T8" fmla="*/ 0 w 5"/>
                <a:gd name="T9" fmla="*/ 68 h 68"/>
                <a:gd name="T10" fmla="*/ 5 w 5"/>
                <a:gd name="T11" fmla="*/ 68 h 68"/>
                <a:gd name="T12" fmla="*/ 2 w 5"/>
                <a:gd name="T13" fmla="*/ 1 h 68"/>
              </a:gdLst>
              <a:ahLst/>
              <a:cxnLst>
                <a:cxn ang="0">
                  <a:pos x="T0" y="T1"/>
                </a:cxn>
                <a:cxn ang="0">
                  <a:pos x="T2" y="T3"/>
                </a:cxn>
                <a:cxn ang="0">
                  <a:pos x="T4" y="T5"/>
                </a:cxn>
                <a:cxn ang="0">
                  <a:pos x="T6" y="T7"/>
                </a:cxn>
                <a:cxn ang="0">
                  <a:pos x="T8" y="T9"/>
                </a:cxn>
                <a:cxn ang="0">
                  <a:pos x="T10" y="T11"/>
                </a:cxn>
                <a:cxn ang="0">
                  <a:pos x="T12" y="T13"/>
                </a:cxn>
              </a:cxnLst>
              <a:rect l="0" t="0" r="r" b="b"/>
              <a:pathLst>
                <a:path w="5" h="68">
                  <a:moveTo>
                    <a:pt x="2" y="1"/>
                  </a:moveTo>
                  <a:cubicBezTo>
                    <a:pt x="2" y="1"/>
                    <a:pt x="2" y="1"/>
                    <a:pt x="2" y="1"/>
                  </a:cubicBezTo>
                  <a:cubicBezTo>
                    <a:pt x="2" y="0"/>
                    <a:pt x="1" y="0"/>
                    <a:pt x="0" y="0"/>
                  </a:cubicBezTo>
                  <a:cubicBezTo>
                    <a:pt x="0" y="0"/>
                    <a:pt x="0" y="0"/>
                    <a:pt x="0" y="0"/>
                  </a:cubicBezTo>
                  <a:cubicBezTo>
                    <a:pt x="0" y="68"/>
                    <a:pt x="0" y="68"/>
                    <a:pt x="0" y="68"/>
                  </a:cubicBezTo>
                  <a:cubicBezTo>
                    <a:pt x="5" y="68"/>
                    <a:pt x="5" y="68"/>
                    <a:pt x="5" y="68"/>
                  </a:cubicBezTo>
                  <a:lnTo>
                    <a:pt x="2" y="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1" name="Freeform 115"/>
            <p:cNvSpPr>
              <a:spLocks/>
            </p:cNvSpPr>
            <p:nvPr/>
          </p:nvSpPr>
          <p:spPr bwMode="auto">
            <a:xfrm>
              <a:off x="1981" y="2350"/>
              <a:ext cx="45" cy="78"/>
            </a:xfrm>
            <a:custGeom>
              <a:avLst/>
              <a:gdLst>
                <a:gd name="T0" fmla="*/ 45 w 45"/>
                <a:gd name="T1" fmla="*/ 78 h 78"/>
                <a:gd name="T2" fmla="*/ 26 w 45"/>
                <a:gd name="T3" fmla="*/ 0 h 78"/>
                <a:gd name="T4" fmla="*/ 0 w 45"/>
                <a:gd name="T5" fmla="*/ 0 h 78"/>
                <a:gd name="T6" fmla="*/ 19 w 45"/>
                <a:gd name="T7" fmla="*/ 78 h 78"/>
                <a:gd name="T8" fmla="*/ 45 w 45"/>
                <a:gd name="T9" fmla="*/ 78 h 78"/>
              </a:gdLst>
              <a:ahLst/>
              <a:cxnLst>
                <a:cxn ang="0">
                  <a:pos x="T0" y="T1"/>
                </a:cxn>
                <a:cxn ang="0">
                  <a:pos x="T2" y="T3"/>
                </a:cxn>
                <a:cxn ang="0">
                  <a:pos x="T4" y="T5"/>
                </a:cxn>
                <a:cxn ang="0">
                  <a:pos x="T6" y="T7"/>
                </a:cxn>
                <a:cxn ang="0">
                  <a:pos x="T8" y="T9"/>
                </a:cxn>
              </a:cxnLst>
              <a:rect l="0" t="0" r="r" b="b"/>
              <a:pathLst>
                <a:path w="45" h="78">
                  <a:moveTo>
                    <a:pt x="45" y="78"/>
                  </a:moveTo>
                  <a:lnTo>
                    <a:pt x="26" y="0"/>
                  </a:lnTo>
                  <a:lnTo>
                    <a:pt x="0" y="0"/>
                  </a:lnTo>
                  <a:lnTo>
                    <a:pt x="19" y="78"/>
                  </a:lnTo>
                  <a:lnTo>
                    <a:pt x="45" y="78"/>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2" name="Freeform 116"/>
            <p:cNvSpPr>
              <a:spLocks/>
            </p:cNvSpPr>
            <p:nvPr/>
          </p:nvSpPr>
          <p:spPr bwMode="auto">
            <a:xfrm>
              <a:off x="1981" y="2350"/>
              <a:ext cx="42" cy="64"/>
            </a:xfrm>
            <a:custGeom>
              <a:avLst/>
              <a:gdLst>
                <a:gd name="T0" fmla="*/ 42 w 42"/>
                <a:gd name="T1" fmla="*/ 64 h 64"/>
                <a:gd name="T2" fmla="*/ 26 w 42"/>
                <a:gd name="T3" fmla="*/ 0 h 64"/>
                <a:gd name="T4" fmla="*/ 0 w 42"/>
                <a:gd name="T5" fmla="*/ 0 h 64"/>
                <a:gd name="T6" fmla="*/ 9 w 42"/>
                <a:gd name="T7" fmla="*/ 35 h 64"/>
                <a:gd name="T8" fmla="*/ 42 w 42"/>
                <a:gd name="T9" fmla="*/ 64 h 64"/>
              </a:gdLst>
              <a:ahLst/>
              <a:cxnLst>
                <a:cxn ang="0">
                  <a:pos x="T0" y="T1"/>
                </a:cxn>
                <a:cxn ang="0">
                  <a:pos x="T2" y="T3"/>
                </a:cxn>
                <a:cxn ang="0">
                  <a:pos x="T4" y="T5"/>
                </a:cxn>
                <a:cxn ang="0">
                  <a:pos x="T6" y="T7"/>
                </a:cxn>
                <a:cxn ang="0">
                  <a:pos x="T8" y="T9"/>
                </a:cxn>
              </a:cxnLst>
              <a:rect l="0" t="0" r="r" b="b"/>
              <a:pathLst>
                <a:path w="42" h="64">
                  <a:moveTo>
                    <a:pt x="42" y="64"/>
                  </a:moveTo>
                  <a:lnTo>
                    <a:pt x="26" y="0"/>
                  </a:lnTo>
                  <a:lnTo>
                    <a:pt x="0" y="0"/>
                  </a:lnTo>
                  <a:lnTo>
                    <a:pt x="9" y="35"/>
                  </a:lnTo>
                  <a:lnTo>
                    <a:pt x="42" y="64"/>
                  </a:lnTo>
                  <a:close/>
                </a:path>
              </a:pathLst>
            </a:custGeom>
            <a:solidFill>
              <a:srgbClr val="F0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3" name="Freeform 117"/>
            <p:cNvSpPr>
              <a:spLocks/>
            </p:cNvSpPr>
            <p:nvPr/>
          </p:nvSpPr>
          <p:spPr bwMode="auto">
            <a:xfrm>
              <a:off x="1929" y="2350"/>
              <a:ext cx="46" cy="78"/>
            </a:xfrm>
            <a:custGeom>
              <a:avLst/>
              <a:gdLst>
                <a:gd name="T0" fmla="*/ 0 w 46"/>
                <a:gd name="T1" fmla="*/ 78 h 78"/>
                <a:gd name="T2" fmla="*/ 20 w 46"/>
                <a:gd name="T3" fmla="*/ 0 h 78"/>
                <a:gd name="T4" fmla="*/ 46 w 46"/>
                <a:gd name="T5" fmla="*/ 0 h 78"/>
                <a:gd name="T6" fmla="*/ 28 w 46"/>
                <a:gd name="T7" fmla="*/ 78 h 78"/>
                <a:gd name="T8" fmla="*/ 0 w 46"/>
                <a:gd name="T9" fmla="*/ 78 h 78"/>
              </a:gdLst>
              <a:ahLst/>
              <a:cxnLst>
                <a:cxn ang="0">
                  <a:pos x="T0" y="T1"/>
                </a:cxn>
                <a:cxn ang="0">
                  <a:pos x="T2" y="T3"/>
                </a:cxn>
                <a:cxn ang="0">
                  <a:pos x="T4" y="T5"/>
                </a:cxn>
                <a:cxn ang="0">
                  <a:pos x="T6" y="T7"/>
                </a:cxn>
                <a:cxn ang="0">
                  <a:pos x="T8" y="T9"/>
                </a:cxn>
              </a:cxnLst>
              <a:rect l="0" t="0" r="r" b="b"/>
              <a:pathLst>
                <a:path w="46" h="78">
                  <a:moveTo>
                    <a:pt x="0" y="78"/>
                  </a:moveTo>
                  <a:lnTo>
                    <a:pt x="20" y="0"/>
                  </a:lnTo>
                  <a:lnTo>
                    <a:pt x="46" y="0"/>
                  </a:lnTo>
                  <a:lnTo>
                    <a:pt x="28" y="78"/>
                  </a:lnTo>
                  <a:lnTo>
                    <a:pt x="0" y="78"/>
                  </a:lnTo>
                  <a:close/>
                </a:path>
              </a:pathLst>
            </a:cu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4" name="Freeform 118"/>
            <p:cNvSpPr>
              <a:spLocks/>
            </p:cNvSpPr>
            <p:nvPr/>
          </p:nvSpPr>
          <p:spPr bwMode="auto">
            <a:xfrm>
              <a:off x="1949" y="2350"/>
              <a:ext cx="26" cy="19"/>
            </a:xfrm>
            <a:custGeom>
              <a:avLst/>
              <a:gdLst>
                <a:gd name="T0" fmla="*/ 26 w 26"/>
                <a:gd name="T1" fmla="*/ 0 h 19"/>
                <a:gd name="T2" fmla="*/ 0 w 26"/>
                <a:gd name="T3" fmla="*/ 0 h 19"/>
                <a:gd name="T4" fmla="*/ 22 w 26"/>
                <a:gd name="T5" fmla="*/ 19 h 19"/>
                <a:gd name="T6" fmla="*/ 26 w 26"/>
                <a:gd name="T7" fmla="*/ 0 h 19"/>
              </a:gdLst>
              <a:ahLst/>
              <a:cxnLst>
                <a:cxn ang="0">
                  <a:pos x="T0" y="T1"/>
                </a:cxn>
                <a:cxn ang="0">
                  <a:pos x="T2" y="T3"/>
                </a:cxn>
                <a:cxn ang="0">
                  <a:pos x="T4" y="T5"/>
                </a:cxn>
                <a:cxn ang="0">
                  <a:pos x="T6" y="T7"/>
                </a:cxn>
              </a:cxnLst>
              <a:rect l="0" t="0" r="r" b="b"/>
              <a:pathLst>
                <a:path w="26" h="19">
                  <a:moveTo>
                    <a:pt x="26" y="0"/>
                  </a:moveTo>
                  <a:lnTo>
                    <a:pt x="0" y="0"/>
                  </a:lnTo>
                  <a:lnTo>
                    <a:pt x="22" y="19"/>
                  </a:lnTo>
                  <a:lnTo>
                    <a:pt x="26" y="0"/>
                  </a:lnTo>
                  <a:close/>
                </a:path>
              </a:pathLst>
            </a:custGeom>
            <a:solidFill>
              <a:srgbClr val="F0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5" name="Freeform 119"/>
            <p:cNvSpPr>
              <a:spLocks/>
            </p:cNvSpPr>
            <p:nvPr/>
          </p:nvSpPr>
          <p:spPr bwMode="auto">
            <a:xfrm>
              <a:off x="1875" y="2524"/>
              <a:ext cx="44" cy="13"/>
            </a:xfrm>
            <a:custGeom>
              <a:avLst/>
              <a:gdLst>
                <a:gd name="T0" fmla="*/ 44 w 44"/>
                <a:gd name="T1" fmla="*/ 5 h 13"/>
                <a:gd name="T2" fmla="*/ 44 w 44"/>
                <a:gd name="T3" fmla="*/ 13 h 13"/>
                <a:gd name="T4" fmla="*/ 0 w 44"/>
                <a:gd name="T5" fmla="*/ 13 h 13"/>
                <a:gd name="T6" fmla="*/ 0 w 44"/>
                <a:gd name="T7" fmla="*/ 5 h 13"/>
                <a:gd name="T8" fmla="*/ 6 w 44"/>
                <a:gd name="T9" fmla="*/ 0 h 13"/>
                <a:gd name="T10" fmla="*/ 39 w 44"/>
                <a:gd name="T11" fmla="*/ 0 h 13"/>
                <a:gd name="T12" fmla="*/ 44 w 44"/>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44" h="13">
                  <a:moveTo>
                    <a:pt x="44" y="5"/>
                  </a:moveTo>
                  <a:lnTo>
                    <a:pt x="44" y="13"/>
                  </a:lnTo>
                  <a:lnTo>
                    <a:pt x="0" y="13"/>
                  </a:lnTo>
                  <a:lnTo>
                    <a:pt x="0" y="5"/>
                  </a:lnTo>
                  <a:lnTo>
                    <a:pt x="6" y="0"/>
                  </a:lnTo>
                  <a:lnTo>
                    <a:pt x="39" y="0"/>
                  </a:lnTo>
                  <a:lnTo>
                    <a:pt x="44" y="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6" name="Freeform 120"/>
            <p:cNvSpPr>
              <a:spLocks/>
            </p:cNvSpPr>
            <p:nvPr/>
          </p:nvSpPr>
          <p:spPr bwMode="auto">
            <a:xfrm>
              <a:off x="2039" y="2524"/>
              <a:ext cx="44" cy="13"/>
            </a:xfrm>
            <a:custGeom>
              <a:avLst/>
              <a:gdLst>
                <a:gd name="T0" fmla="*/ 0 w 44"/>
                <a:gd name="T1" fmla="*/ 5 h 13"/>
                <a:gd name="T2" fmla="*/ 0 w 44"/>
                <a:gd name="T3" fmla="*/ 13 h 13"/>
                <a:gd name="T4" fmla="*/ 44 w 44"/>
                <a:gd name="T5" fmla="*/ 13 h 13"/>
                <a:gd name="T6" fmla="*/ 44 w 44"/>
                <a:gd name="T7" fmla="*/ 5 h 13"/>
                <a:gd name="T8" fmla="*/ 37 w 44"/>
                <a:gd name="T9" fmla="*/ 0 h 13"/>
                <a:gd name="T10" fmla="*/ 3 w 44"/>
                <a:gd name="T11" fmla="*/ 0 h 13"/>
                <a:gd name="T12" fmla="*/ 0 w 44"/>
                <a:gd name="T13" fmla="*/ 5 h 13"/>
              </a:gdLst>
              <a:ahLst/>
              <a:cxnLst>
                <a:cxn ang="0">
                  <a:pos x="T0" y="T1"/>
                </a:cxn>
                <a:cxn ang="0">
                  <a:pos x="T2" y="T3"/>
                </a:cxn>
                <a:cxn ang="0">
                  <a:pos x="T4" y="T5"/>
                </a:cxn>
                <a:cxn ang="0">
                  <a:pos x="T6" y="T7"/>
                </a:cxn>
                <a:cxn ang="0">
                  <a:pos x="T8" y="T9"/>
                </a:cxn>
                <a:cxn ang="0">
                  <a:pos x="T10" y="T11"/>
                </a:cxn>
                <a:cxn ang="0">
                  <a:pos x="T12" y="T13"/>
                </a:cxn>
              </a:cxnLst>
              <a:rect l="0" t="0" r="r" b="b"/>
              <a:pathLst>
                <a:path w="44" h="13">
                  <a:moveTo>
                    <a:pt x="0" y="5"/>
                  </a:moveTo>
                  <a:lnTo>
                    <a:pt x="0" y="13"/>
                  </a:lnTo>
                  <a:lnTo>
                    <a:pt x="44" y="13"/>
                  </a:lnTo>
                  <a:lnTo>
                    <a:pt x="44" y="5"/>
                  </a:lnTo>
                  <a:lnTo>
                    <a:pt x="37" y="0"/>
                  </a:lnTo>
                  <a:lnTo>
                    <a:pt x="3" y="0"/>
                  </a:lnTo>
                  <a:lnTo>
                    <a:pt x="0" y="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7" name="Rectangle 121"/>
            <p:cNvSpPr>
              <a:spLocks noChangeArrowheads="1"/>
            </p:cNvSpPr>
            <p:nvPr/>
          </p:nvSpPr>
          <p:spPr bwMode="auto">
            <a:xfrm>
              <a:off x="909" y="2538"/>
              <a:ext cx="1249" cy="9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8" name="Freeform 122"/>
            <p:cNvSpPr>
              <a:spLocks/>
            </p:cNvSpPr>
            <p:nvPr/>
          </p:nvSpPr>
          <p:spPr bwMode="auto">
            <a:xfrm>
              <a:off x="1598" y="2424"/>
              <a:ext cx="87" cy="72"/>
            </a:xfrm>
            <a:custGeom>
              <a:avLst/>
              <a:gdLst>
                <a:gd name="T0" fmla="*/ 72 w 105"/>
                <a:gd name="T1" fmla="*/ 15 h 87"/>
                <a:gd name="T2" fmla="*/ 7 w 105"/>
                <a:gd name="T3" fmla="*/ 10 h 87"/>
                <a:gd name="T4" fmla="*/ 25 w 105"/>
                <a:gd name="T5" fmla="*/ 87 h 87"/>
                <a:gd name="T6" fmla="*/ 105 w 105"/>
                <a:gd name="T7" fmla="*/ 87 h 87"/>
                <a:gd name="T8" fmla="*/ 72 w 105"/>
                <a:gd name="T9" fmla="*/ 15 h 87"/>
              </a:gdLst>
              <a:ahLst/>
              <a:cxnLst>
                <a:cxn ang="0">
                  <a:pos x="T0" y="T1"/>
                </a:cxn>
                <a:cxn ang="0">
                  <a:pos x="T2" y="T3"/>
                </a:cxn>
                <a:cxn ang="0">
                  <a:pos x="T4" y="T5"/>
                </a:cxn>
                <a:cxn ang="0">
                  <a:pos x="T6" y="T7"/>
                </a:cxn>
                <a:cxn ang="0">
                  <a:pos x="T8" y="T9"/>
                </a:cxn>
              </a:cxnLst>
              <a:rect l="0" t="0" r="r" b="b"/>
              <a:pathLst>
                <a:path w="105" h="87">
                  <a:moveTo>
                    <a:pt x="72" y="15"/>
                  </a:moveTo>
                  <a:cubicBezTo>
                    <a:pt x="72" y="15"/>
                    <a:pt x="54" y="0"/>
                    <a:pt x="7" y="10"/>
                  </a:cubicBezTo>
                  <a:cubicBezTo>
                    <a:pt x="7" y="10"/>
                    <a:pt x="0" y="47"/>
                    <a:pt x="25" y="87"/>
                  </a:cubicBezTo>
                  <a:cubicBezTo>
                    <a:pt x="105" y="87"/>
                    <a:pt x="105" y="87"/>
                    <a:pt x="105" y="87"/>
                  </a:cubicBezTo>
                  <a:lnTo>
                    <a:pt x="72" y="15"/>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69" name="Freeform 123"/>
            <p:cNvSpPr>
              <a:spLocks/>
            </p:cNvSpPr>
            <p:nvPr/>
          </p:nvSpPr>
          <p:spPr bwMode="auto">
            <a:xfrm>
              <a:off x="1638" y="2430"/>
              <a:ext cx="47" cy="66"/>
            </a:xfrm>
            <a:custGeom>
              <a:avLst/>
              <a:gdLst>
                <a:gd name="T0" fmla="*/ 57 w 57"/>
                <a:gd name="T1" fmla="*/ 80 h 80"/>
                <a:gd name="T2" fmla="*/ 24 w 57"/>
                <a:gd name="T3" fmla="*/ 8 h 80"/>
                <a:gd name="T4" fmla="*/ 0 w 57"/>
                <a:gd name="T5" fmla="*/ 0 h 80"/>
                <a:gd name="T6" fmla="*/ 57 w 57"/>
                <a:gd name="T7" fmla="*/ 80 h 80"/>
              </a:gdLst>
              <a:ahLst/>
              <a:cxnLst>
                <a:cxn ang="0">
                  <a:pos x="T0" y="T1"/>
                </a:cxn>
                <a:cxn ang="0">
                  <a:pos x="T2" y="T3"/>
                </a:cxn>
                <a:cxn ang="0">
                  <a:pos x="T4" y="T5"/>
                </a:cxn>
                <a:cxn ang="0">
                  <a:pos x="T6" y="T7"/>
                </a:cxn>
              </a:cxnLst>
              <a:rect l="0" t="0" r="r" b="b"/>
              <a:pathLst>
                <a:path w="57" h="80">
                  <a:moveTo>
                    <a:pt x="57" y="80"/>
                  </a:moveTo>
                  <a:cubicBezTo>
                    <a:pt x="24" y="8"/>
                    <a:pt x="24" y="8"/>
                    <a:pt x="24" y="8"/>
                  </a:cubicBezTo>
                  <a:cubicBezTo>
                    <a:pt x="24" y="8"/>
                    <a:pt x="17" y="2"/>
                    <a:pt x="0" y="0"/>
                  </a:cubicBezTo>
                  <a:cubicBezTo>
                    <a:pt x="0" y="0"/>
                    <a:pt x="0" y="50"/>
                    <a:pt x="57" y="80"/>
                  </a:cubicBez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0" name="Freeform 124"/>
            <p:cNvSpPr>
              <a:spLocks/>
            </p:cNvSpPr>
            <p:nvPr/>
          </p:nvSpPr>
          <p:spPr bwMode="auto">
            <a:xfrm>
              <a:off x="1619" y="2445"/>
              <a:ext cx="66" cy="51"/>
            </a:xfrm>
            <a:custGeom>
              <a:avLst/>
              <a:gdLst>
                <a:gd name="T0" fmla="*/ 49 w 80"/>
                <a:gd name="T1" fmla="*/ 0 h 61"/>
                <a:gd name="T2" fmla="*/ 0 w 80"/>
                <a:gd name="T3" fmla="*/ 61 h 61"/>
                <a:gd name="T4" fmla="*/ 80 w 80"/>
                <a:gd name="T5" fmla="*/ 61 h 61"/>
                <a:gd name="T6" fmla="*/ 49 w 80"/>
                <a:gd name="T7" fmla="*/ 0 h 61"/>
              </a:gdLst>
              <a:ahLst/>
              <a:cxnLst>
                <a:cxn ang="0">
                  <a:pos x="T0" y="T1"/>
                </a:cxn>
                <a:cxn ang="0">
                  <a:pos x="T2" y="T3"/>
                </a:cxn>
                <a:cxn ang="0">
                  <a:pos x="T4" y="T5"/>
                </a:cxn>
                <a:cxn ang="0">
                  <a:pos x="T6" y="T7"/>
                </a:cxn>
              </a:cxnLst>
              <a:rect l="0" t="0" r="r" b="b"/>
              <a:pathLst>
                <a:path w="80" h="61">
                  <a:moveTo>
                    <a:pt x="49" y="0"/>
                  </a:moveTo>
                  <a:cubicBezTo>
                    <a:pt x="49" y="0"/>
                    <a:pt x="16" y="10"/>
                    <a:pt x="0" y="61"/>
                  </a:cubicBezTo>
                  <a:cubicBezTo>
                    <a:pt x="80" y="61"/>
                    <a:pt x="80" y="61"/>
                    <a:pt x="80" y="61"/>
                  </a:cubicBezTo>
                  <a:lnTo>
                    <a:pt x="4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1" name="Freeform 125"/>
            <p:cNvSpPr>
              <a:spLocks/>
            </p:cNvSpPr>
            <p:nvPr/>
          </p:nvSpPr>
          <p:spPr bwMode="auto">
            <a:xfrm>
              <a:off x="1619" y="2483"/>
              <a:ext cx="57" cy="13"/>
            </a:xfrm>
            <a:custGeom>
              <a:avLst/>
              <a:gdLst>
                <a:gd name="T0" fmla="*/ 49 w 69"/>
                <a:gd name="T1" fmla="*/ 1 h 15"/>
                <a:gd name="T2" fmla="*/ 0 w 69"/>
                <a:gd name="T3" fmla="*/ 15 h 15"/>
                <a:gd name="T4" fmla="*/ 69 w 69"/>
                <a:gd name="T5" fmla="*/ 15 h 15"/>
                <a:gd name="T6" fmla="*/ 49 w 69"/>
                <a:gd name="T7" fmla="*/ 1 h 15"/>
              </a:gdLst>
              <a:ahLst/>
              <a:cxnLst>
                <a:cxn ang="0">
                  <a:pos x="T0" y="T1"/>
                </a:cxn>
                <a:cxn ang="0">
                  <a:pos x="T2" y="T3"/>
                </a:cxn>
                <a:cxn ang="0">
                  <a:pos x="T4" y="T5"/>
                </a:cxn>
                <a:cxn ang="0">
                  <a:pos x="T6" y="T7"/>
                </a:cxn>
              </a:cxnLst>
              <a:rect l="0" t="0" r="r" b="b"/>
              <a:pathLst>
                <a:path w="69" h="15">
                  <a:moveTo>
                    <a:pt x="49" y="1"/>
                  </a:moveTo>
                  <a:cubicBezTo>
                    <a:pt x="49" y="1"/>
                    <a:pt x="24" y="0"/>
                    <a:pt x="0" y="15"/>
                  </a:cubicBezTo>
                  <a:cubicBezTo>
                    <a:pt x="69" y="15"/>
                    <a:pt x="69" y="15"/>
                    <a:pt x="69" y="15"/>
                  </a:cubicBezTo>
                  <a:lnTo>
                    <a:pt x="49" y="1"/>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2" name="Freeform 126"/>
            <p:cNvSpPr>
              <a:spLocks/>
            </p:cNvSpPr>
            <p:nvPr/>
          </p:nvSpPr>
          <p:spPr bwMode="auto">
            <a:xfrm>
              <a:off x="1638" y="2366"/>
              <a:ext cx="110" cy="139"/>
            </a:xfrm>
            <a:custGeom>
              <a:avLst/>
              <a:gdLst>
                <a:gd name="T0" fmla="*/ 95 w 133"/>
                <a:gd name="T1" fmla="*/ 27 h 168"/>
                <a:gd name="T2" fmla="*/ 4 w 133"/>
                <a:gd name="T3" fmla="*/ 13 h 168"/>
                <a:gd name="T4" fmla="*/ 49 w 133"/>
                <a:gd name="T5" fmla="*/ 168 h 168"/>
                <a:gd name="T6" fmla="*/ 133 w 133"/>
                <a:gd name="T7" fmla="*/ 168 h 168"/>
                <a:gd name="T8" fmla="*/ 95 w 133"/>
                <a:gd name="T9" fmla="*/ 27 h 168"/>
              </a:gdLst>
              <a:ahLst/>
              <a:cxnLst>
                <a:cxn ang="0">
                  <a:pos x="T0" y="T1"/>
                </a:cxn>
                <a:cxn ang="0">
                  <a:pos x="T2" y="T3"/>
                </a:cxn>
                <a:cxn ang="0">
                  <a:pos x="T4" y="T5"/>
                </a:cxn>
                <a:cxn ang="0">
                  <a:pos x="T6" y="T7"/>
                </a:cxn>
                <a:cxn ang="0">
                  <a:pos x="T8" y="T9"/>
                </a:cxn>
              </a:cxnLst>
              <a:rect l="0" t="0" r="r" b="b"/>
              <a:pathLst>
                <a:path w="133" h="168">
                  <a:moveTo>
                    <a:pt x="95" y="27"/>
                  </a:moveTo>
                  <a:cubicBezTo>
                    <a:pt x="95" y="27"/>
                    <a:pt x="68" y="0"/>
                    <a:pt x="4" y="13"/>
                  </a:cubicBezTo>
                  <a:cubicBezTo>
                    <a:pt x="4" y="13"/>
                    <a:pt x="0" y="78"/>
                    <a:pt x="49" y="168"/>
                  </a:cubicBezTo>
                  <a:cubicBezTo>
                    <a:pt x="133" y="168"/>
                    <a:pt x="133" y="168"/>
                    <a:pt x="133" y="168"/>
                  </a:cubicBezTo>
                  <a:lnTo>
                    <a:pt x="95" y="27"/>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3" name="Freeform 127"/>
            <p:cNvSpPr>
              <a:spLocks/>
            </p:cNvSpPr>
            <p:nvPr/>
          </p:nvSpPr>
          <p:spPr bwMode="auto">
            <a:xfrm>
              <a:off x="1686" y="2377"/>
              <a:ext cx="62" cy="128"/>
            </a:xfrm>
            <a:custGeom>
              <a:avLst/>
              <a:gdLst>
                <a:gd name="T0" fmla="*/ 75 w 75"/>
                <a:gd name="T1" fmla="*/ 155 h 155"/>
                <a:gd name="T2" fmla="*/ 37 w 75"/>
                <a:gd name="T3" fmla="*/ 14 h 155"/>
                <a:gd name="T4" fmla="*/ 10 w 75"/>
                <a:gd name="T5" fmla="*/ 0 h 155"/>
                <a:gd name="T6" fmla="*/ 51 w 75"/>
                <a:gd name="T7" fmla="*/ 155 h 155"/>
                <a:gd name="T8" fmla="*/ 75 w 75"/>
                <a:gd name="T9" fmla="*/ 155 h 155"/>
              </a:gdLst>
              <a:ahLst/>
              <a:cxnLst>
                <a:cxn ang="0">
                  <a:pos x="T0" y="T1"/>
                </a:cxn>
                <a:cxn ang="0">
                  <a:pos x="T2" y="T3"/>
                </a:cxn>
                <a:cxn ang="0">
                  <a:pos x="T4" y="T5"/>
                </a:cxn>
                <a:cxn ang="0">
                  <a:pos x="T6" y="T7"/>
                </a:cxn>
                <a:cxn ang="0">
                  <a:pos x="T8" y="T9"/>
                </a:cxn>
              </a:cxnLst>
              <a:rect l="0" t="0" r="r" b="b"/>
              <a:pathLst>
                <a:path w="75" h="155">
                  <a:moveTo>
                    <a:pt x="75" y="155"/>
                  </a:moveTo>
                  <a:cubicBezTo>
                    <a:pt x="37" y="14"/>
                    <a:pt x="37" y="14"/>
                    <a:pt x="37" y="14"/>
                  </a:cubicBezTo>
                  <a:cubicBezTo>
                    <a:pt x="37" y="14"/>
                    <a:pt x="29" y="6"/>
                    <a:pt x="10" y="0"/>
                  </a:cubicBezTo>
                  <a:cubicBezTo>
                    <a:pt x="10" y="0"/>
                    <a:pt x="0" y="85"/>
                    <a:pt x="51" y="155"/>
                  </a:cubicBezTo>
                  <a:lnTo>
                    <a:pt x="75" y="155"/>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4" name="Freeform 128"/>
            <p:cNvSpPr>
              <a:spLocks/>
            </p:cNvSpPr>
            <p:nvPr/>
          </p:nvSpPr>
          <p:spPr bwMode="auto">
            <a:xfrm>
              <a:off x="1711" y="2313"/>
              <a:ext cx="245" cy="192"/>
            </a:xfrm>
            <a:custGeom>
              <a:avLst/>
              <a:gdLst>
                <a:gd name="T0" fmla="*/ 248 w 296"/>
                <a:gd name="T1" fmla="*/ 233 h 233"/>
                <a:gd name="T2" fmla="*/ 296 w 296"/>
                <a:gd name="T3" fmla="*/ 87 h 233"/>
                <a:gd name="T4" fmla="*/ 162 w 296"/>
                <a:gd name="T5" fmla="*/ 110 h 233"/>
                <a:gd name="T6" fmla="*/ 23 w 296"/>
                <a:gd name="T7" fmla="*/ 0 h 233"/>
                <a:gd name="T8" fmla="*/ 0 w 296"/>
                <a:gd name="T9" fmla="*/ 101 h 233"/>
                <a:gd name="T10" fmla="*/ 39 w 296"/>
                <a:gd name="T11" fmla="*/ 233 h 233"/>
                <a:gd name="T12" fmla="*/ 248 w 296"/>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296" h="233">
                  <a:moveTo>
                    <a:pt x="248" y="233"/>
                  </a:moveTo>
                  <a:cubicBezTo>
                    <a:pt x="296" y="87"/>
                    <a:pt x="296" y="87"/>
                    <a:pt x="296" y="87"/>
                  </a:cubicBezTo>
                  <a:cubicBezTo>
                    <a:pt x="218" y="76"/>
                    <a:pt x="176" y="100"/>
                    <a:pt x="162" y="110"/>
                  </a:cubicBezTo>
                  <a:cubicBezTo>
                    <a:pt x="132" y="58"/>
                    <a:pt x="82" y="18"/>
                    <a:pt x="23" y="0"/>
                  </a:cubicBezTo>
                  <a:cubicBezTo>
                    <a:pt x="8" y="31"/>
                    <a:pt x="0" y="65"/>
                    <a:pt x="0" y="101"/>
                  </a:cubicBezTo>
                  <a:cubicBezTo>
                    <a:pt x="0" y="150"/>
                    <a:pt x="14" y="196"/>
                    <a:pt x="39" y="233"/>
                  </a:cubicBezTo>
                  <a:lnTo>
                    <a:pt x="248" y="2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5" name="Freeform 129"/>
            <p:cNvSpPr>
              <a:spLocks/>
            </p:cNvSpPr>
            <p:nvPr/>
          </p:nvSpPr>
          <p:spPr bwMode="auto">
            <a:xfrm>
              <a:off x="1851" y="2384"/>
              <a:ext cx="105" cy="121"/>
            </a:xfrm>
            <a:custGeom>
              <a:avLst/>
              <a:gdLst>
                <a:gd name="T0" fmla="*/ 0 w 105"/>
                <a:gd name="T1" fmla="*/ 99 h 121"/>
                <a:gd name="T2" fmla="*/ 6 w 105"/>
                <a:gd name="T3" fmla="*/ 99 h 121"/>
                <a:gd name="T4" fmla="*/ 6 w 105"/>
                <a:gd name="T5" fmla="*/ 121 h 121"/>
                <a:gd name="T6" fmla="*/ 65 w 105"/>
                <a:gd name="T7" fmla="*/ 121 h 121"/>
                <a:gd name="T8" fmla="*/ 105 w 105"/>
                <a:gd name="T9" fmla="*/ 0 h 121"/>
                <a:gd name="T10" fmla="*/ 0 w 105"/>
                <a:gd name="T11" fmla="*/ 99 h 121"/>
              </a:gdLst>
              <a:ahLst/>
              <a:cxnLst>
                <a:cxn ang="0">
                  <a:pos x="T0" y="T1"/>
                </a:cxn>
                <a:cxn ang="0">
                  <a:pos x="T2" y="T3"/>
                </a:cxn>
                <a:cxn ang="0">
                  <a:pos x="T4" y="T5"/>
                </a:cxn>
                <a:cxn ang="0">
                  <a:pos x="T6" y="T7"/>
                </a:cxn>
                <a:cxn ang="0">
                  <a:pos x="T8" y="T9"/>
                </a:cxn>
                <a:cxn ang="0">
                  <a:pos x="T10" y="T11"/>
                </a:cxn>
              </a:cxnLst>
              <a:rect l="0" t="0" r="r" b="b"/>
              <a:pathLst>
                <a:path w="105" h="121">
                  <a:moveTo>
                    <a:pt x="0" y="99"/>
                  </a:moveTo>
                  <a:lnTo>
                    <a:pt x="6" y="99"/>
                  </a:lnTo>
                  <a:lnTo>
                    <a:pt x="6" y="121"/>
                  </a:lnTo>
                  <a:lnTo>
                    <a:pt x="65" y="121"/>
                  </a:lnTo>
                  <a:lnTo>
                    <a:pt x="105" y="0"/>
                  </a:lnTo>
                  <a:lnTo>
                    <a:pt x="0" y="9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6" name="Freeform 130"/>
            <p:cNvSpPr>
              <a:spLocks/>
            </p:cNvSpPr>
            <p:nvPr/>
          </p:nvSpPr>
          <p:spPr bwMode="auto">
            <a:xfrm>
              <a:off x="1843" y="2435"/>
              <a:ext cx="132" cy="102"/>
            </a:xfrm>
            <a:custGeom>
              <a:avLst/>
              <a:gdLst>
                <a:gd name="T0" fmla="*/ 27 w 159"/>
                <a:gd name="T1" fmla="*/ 43 h 124"/>
                <a:gd name="T2" fmla="*/ 159 w 159"/>
                <a:gd name="T3" fmla="*/ 29 h 124"/>
                <a:gd name="T4" fmla="*/ 121 w 159"/>
                <a:gd name="T5" fmla="*/ 87 h 124"/>
                <a:gd name="T6" fmla="*/ 123 w 159"/>
                <a:gd name="T7" fmla="*/ 124 h 124"/>
                <a:gd name="T8" fmla="*/ 45 w 159"/>
                <a:gd name="T9" fmla="*/ 124 h 124"/>
                <a:gd name="T10" fmla="*/ 0 w 159"/>
                <a:gd name="T11" fmla="*/ 69 h 124"/>
                <a:gd name="T12" fmla="*/ 27 w 159"/>
                <a:gd name="T13" fmla="*/ 43 h 124"/>
              </a:gdLst>
              <a:ahLst/>
              <a:cxnLst>
                <a:cxn ang="0">
                  <a:pos x="T0" y="T1"/>
                </a:cxn>
                <a:cxn ang="0">
                  <a:pos x="T2" y="T3"/>
                </a:cxn>
                <a:cxn ang="0">
                  <a:pos x="T4" y="T5"/>
                </a:cxn>
                <a:cxn ang="0">
                  <a:pos x="T6" y="T7"/>
                </a:cxn>
                <a:cxn ang="0">
                  <a:pos x="T8" y="T9"/>
                </a:cxn>
                <a:cxn ang="0">
                  <a:pos x="T10" y="T11"/>
                </a:cxn>
                <a:cxn ang="0">
                  <a:pos x="T12" y="T13"/>
                </a:cxn>
              </a:cxnLst>
              <a:rect l="0" t="0" r="r" b="b"/>
              <a:pathLst>
                <a:path w="159" h="124">
                  <a:moveTo>
                    <a:pt x="27" y="43"/>
                  </a:moveTo>
                  <a:cubicBezTo>
                    <a:pt x="27" y="43"/>
                    <a:pt x="65" y="0"/>
                    <a:pt x="159" y="29"/>
                  </a:cubicBezTo>
                  <a:cubicBezTo>
                    <a:pt x="121" y="87"/>
                    <a:pt x="121" y="87"/>
                    <a:pt x="121" y="87"/>
                  </a:cubicBezTo>
                  <a:cubicBezTo>
                    <a:pt x="123" y="124"/>
                    <a:pt x="123" y="124"/>
                    <a:pt x="123" y="124"/>
                  </a:cubicBezTo>
                  <a:cubicBezTo>
                    <a:pt x="45" y="124"/>
                    <a:pt x="45" y="124"/>
                    <a:pt x="45" y="124"/>
                  </a:cubicBezTo>
                  <a:cubicBezTo>
                    <a:pt x="0" y="69"/>
                    <a:pt x="0" y="69"/>
                    <a:pt x="0" y="69"/>
                  </a:cubicBezTo>
                  <a:lnTo>
                    <a:pt x="27" y="4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7" name="Freeform 131"/>
            <p:cNvSpPr>
              <a:spLocks/>
            </p:cNvSpPr>
            <p:nvPr/>
          </p:nvSpPr>
          <p:spPr bwMode="auto">
            <a:xfrm>
              <a:off x="1867" y="2458"/>
              <a:ext cx="108" cy="79"/>
            </a:xfrm>
            <a:custGeom>
              <a:avLst/>
              <a:gdLst>
                <a:gd name="T0" fmla="*/ 78 w 108"/>
                <a:gd name="T1" fmla="*/ 79 h 79"/>
                <a:gd name="T2" fmla="*/ 76 w 108"/>
                <a:gd name="T3" fmla="*/ 48 h 79"/>
                <a:gd name="T4" fmla="*/ 108 w 108"/>
                <a:gd name="T5" fmla="*/ 0 h 79"/>
                <a:gd name="T6" fmla="*/ 0 w 108"/>
                <a:gd name="T7" fmla="*/ 63 h 79"/>
                <a:gd name="T8" fmla="*/ 13 w 108"/>
                <a:gd name="T9" fmla="*/ 79 h 79"/>
                <a:gd name="T10" fmla="*/ 78 w 108"/>
                <a:gd name="T11" fmla="*/ 79 h 79"/>
              </a:gdLst>
              <a:ahLst/>
              <a:cxnLst>
                <a:cxn ang="0">
                  <a:pos x="T0" y="T1"/>
                </a:cxn>
                <a:cxn ang="0">
                  <a:pos x="T2" y="T3"/>
                </a:cxn>
                <a:cxn ang="0">
                  <a:pos x="T4" y="T5"/>
                </a:cxn>
                <a:cxn ang="0">
                  <a:pos x="T6" y="T7"/>
                </a:cxn>
                <a:cxn ang="0">
                  <a:pos x="T8" y="T9"/>
                </a:cxn>
                <a:cxn ang="0">
                  <a:pos x="T10" y="T11"/>
                </a:cxn>
              </a:cxnLst>
              <a:rect l="0" t="0" r="r" b="b"/>
              <a:pathLst>
                <a:path w="108" h="79">
                  <a:moveTo>
                    <a:pt x="78" y="79"/>
                  </a:moveTo>
                  <a:lnTo>
                    <a:pt x="76" y="48"/>
                  </a:lnTo>
                  <a:lnTo>
                    <a:pt x="108" y="0"/>
                  </a:lnTo>
                  <a:lnTo>
                    <a:pt x="0" y="63"/>
                  </a:lnTo>
                  <a:lnTo>
                    <a:pt x="13" y="79"/>
                  </a:lnTo>
                  <a:lnTo>
                    <a:pt x="78" y="7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8" name="Freeform 132"/>
            <p:cNvSpPr>
              <a:spLocks/>
            </p:cNvSpPr>
            <p:nvPr/>
          </p:nvSpPr>
          <p:spPr bwMode="auto">
            <a:xfrm>
              <a:off x="1867" y="2521"/>
              <a:ext cx="78" cy="16"/>
            </a:xfrm>
            <a:custGeom>
              <a:avLst/>
              <a:gdLst>
                <a:gd name="T0" fmla="*/ 1 w 78"/>
                <a:gd name="T1" fmla="*/ 0 h 16"/>
                <a:gd name="T2" fmla="*/ 0 w 78"/>
                <a:gd name="T3" fmla="*/ 0 h 16"/>
                <a:gd name="T4" fmla="*/ 13 w 78"/>
                <a:gd name="T5" fmla="*/ 16 h 16"/>
                <a:gd name="T6" fmla="*/ 78 w 78"/>
                <a:gd name="T7" fmla="*/ 16 h 16"/>
                <a:gd name="T8" fmla="*/ 77 w 78"/>
                <a:gd name="T9" fmla="*/ 0 h 16"/>
                <a:gd name="T10" fmla="*/ 1 w 78"/>
                <a:gd name="T11" fmla="*/ 0 h 16"/>
              </a:gdLst>
              <a:ahLst/>
              <a:cxnLst>
                <a:cxn ang="0">
                  <a:pos x="T0" y="T1"/>
                </a:cxn>
                <a:cxn ang="0">
                  <a:pos x="T2" y="T3"/>
                </a:cxn>
                <a:cxn ang="0">
                  <a:pos x="T4" y="T5"/>
                </a:cxn>
                <a:cxn ang="0">
                  <a:pos x="T6" y="T7"/>
                </a:cxn>
                <a:cxn ang="0">
                  <a:pos x="T8" y="T9"/>
                </a:cxn>
                <a:cxn ang="0">
                  <a:pos x="T10" y="T11"/>
                </a:cxn>
              </a:cxnLst>
              <a:rect l="0" t="0" r="r" b="b"/>
              <a:pathLst>
                <a:path w="78" h="16">
                  <a:moveTo>
                    <a:pt x="1" y="0"/>
                  </a:moveTo>
                  <a:lnTo>
                    <a:pt x="0" y="0"/>
                  </a:lnTo>
                  <a:lnTo>
                    <a:pt x="13" y="16"/>
                  </a:lnTo>
                  <a:lnTo>
                    <a:pt x="78" y="16"/>
                  </a:lnTo>
                  <a:lnTo>
                    <a:pt x="77" y="0"/>
                  </a:lnTo>
                  <a:lnTo>
                    <a:pt x="1" y="0"/>
                  </a:ln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79" name="Freeform 133"/>
            <p:cNvSpPr>
              <a:spLocks/>
            </p:cNvSpPr>
            <p:nvPr/>
          </p:nvSpPr>
          <p:spPr bwMode="auto">
            <a:xfrm>
              <a:off x="1796" y="2443"/>
              <a:ext cx="96" cy="73"/>
            </a:xfrm>
            <a:custGeom>
              <a:avLst/>
              <a:gdLst>
                <a:gd name="T0" fmla="*/ 81 w 116"/>
                <a:gd name="T1" fmla="*/ 89 h 89"/>
                <a:gd name="T2" fmla="*/ 116 w 116"/>
                <a:gd name="T3" fmla="*/ 34 h 89"/>
                <a:gd name="T4" fmla="*/ 0 w 116"/>
                <a:gd name="T5" fmla="*/ 75 h 89"/>
                <a:gd name="T6" fmla="*/ 70 w 116"/>
                <a:gd name="T7" fmla="*/ 75 h 89"/>
                <a:gd name="T8" fmla="*/ 81 w 116"/>
                <a:gd name="T9" fmla="*/ 89 h 89"/>
              </a:gdLst>
              <a:ahLst/>
              <a:cxnLst>
                <a:cxn ang="0">
                  <a:pos x="T0" y="T1"/>
                </a:cxn>
                <a:cxn ang="0">
                  <a:pos x="T2" y="T3"/>
                </a:cxn>
                <a:cxn ang="0">
                  <a:pos x="T4" y="T5"/>
                </a:cxn>
                <a:cxn ang="0">
                  <a:pos x="T6" y="T7"/>
                </a:cxn>
                <a:cxn ang="0">
                  <a:pos x="T8" y="T9"/>
                </a:cxn>
              </a:cxnLst>
              <a:rect l="0" t="0" r="r" b="b"/>
              <a:pathLst>
                <a:path w="116" h="89">
                  <a:moveTo>
                    <a:pt x="81" y="89"/>
                  </a:moveTo>
                  <a:cubicBezTo>
                    <a:pt x="116" y="34"/>
                    <a:pt x="116" y="34"/>
                    <a:pt x="116" y="34"/>
                  </a:cubicBezTo>
                  <a:cubicBezTo>
                    <a:pt x="38" y="0"/>
                    <a:pt x="0" y="75"/>
                    <a:pt x="0" y="75"/>
                  </a:cubicBezTo>
                  <a:cubicBezTo>
                    <a:pt x="70" y="75"/>
                    <a:pt x="70" y="75"/>
                    <a:pt x="70" y="75"/>
                  </a:cubicBezTo>
                  <a:lnTo>
                    <a:pt x="81" y="89"/>
                  </a:lnTo>
                  <a:close/>
                </a:path>
              </a:pathLst>
            </a:custGeom>
            <a:solidFill>
              <a:srgbClr val="F7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0" name="Freeform 134"/>
            <p:cNvSpPr>
              <a:spLocks/>
            </p:cNvSpPr>
            <p:nvPr/>
          </p:nvSpPr>
          <p:spPr bwMode="auto">
            <a:xfrm>
              <a:off x="1854" y="2471"/>
              <a:ext cx="38" cy="50"/>
            </a:xfrm>
            <a:custGeom>
              <a:avLst/>
              <a:gdLst>
                <a:gd name="T0" fmla="*/ 0 w 46"/>
                <a:gd name="T1" fmla="*/ 41 h 61"/>
                <a:gd name="T2" fmla="*/ 16 w 46"/>
                <a:gd name="T3" fmla="*/ 61 h 61"/>
                <a:gd name="T4" fmla="*/ 25 w 46"/>
                <a:gd name="T5" fmla="*/ 61 h 61"/>
                <a:gd name="T6" fmla="*/ 46 w 46"/>
                <a:gd name="T7" fmla="*/ 0 h 61"/>
                <a:gd name="T8" fmla="*/ 0 w 46"/>
                <a:gd name="T9" fmla="*/ 41 h 61"/>
              </a:gdLst>
              <a:ahLst/>
              <a:cxnLst>
                <a:cxn ang="0">
                  <a:pos x="T0" y="T1"/>
                </a:cxn>
                <a:cxn ang="0">
                  <a:pos x="T2" y="T3"/>
                </a:cxn>
                <a:cxn ang="0">
                  <a:pos x="T4" y="T5"/>
                </a:cxn>
                <a:cxn ang="0">
                  <a:pos x="T6" y="T7"/>
                </a:cxn>
                <a:cxn ang="0">
                  <a:pos x="T8" y="T9"/>
                </a:cxn>
              </a:cxnLst>
              <a:rect l="0" t="0" r="r" b="b"/>
              <a:pathLst>
                <a:path w="46" h="61">
                  <a:moveTo>
                    <a:pt x="0" y="41"/>
                  </a:moveTo>
                  <a:cubicBezTo>
                    <a:pt x="16" y="61"/>
                    <a:pt x="16" y="61"/>
                    <a:pt x="16" y="61"/>
                  </a:cubicBezTo>
                  <a:cubicBezTo>
                    <a:pt x="25" y="61"/>
                    <a:pt x="25" y="61"/>
                    <a:pt x="25" y="61"/>
                  </a:cubicBezTo>
                  <a:cubicBezTo>
                    <a:pt x="46" y="0"/>
                    <a:pt x="46" y="0"/>
                    <a:pt x="46" y="0"/>
                  </a:cubicBezTo>
                  <a:cubicBezTo>
                    <a:pt x="46" y="0"/>
                    <a:pt x="15" y="17"/>
                    <a:pt x="0" y="41"/>
                  </a:cubicBez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1" name="Freeform 135"/>
            <p:cNvSpPr>
              <a:spLocks/>
            </p:cNvSpPr>
            <p:nvPr/>
          </p:nvSpPr>
          <p:spPr bwMode="auto">
            <a:xfrm>
              <a:off x="1459" y="2494"/>
              <a:ext cx="648" cy="61"/>
            </a:xfrm>
            <a:custGeom>
              <a:avLst/>
              <a:gdLst>
                <a:gd name="T0" fmla="*/ 633 w 648"/>
                <a:gd name="T1" fmla="*/ 43 h 61"/>
                <a:gd name="T2" fmla="*/ 421 w 648"/>
                <a:gd name="T3" fmla="*/ 43 h 61"/>
                <a:gd name="T4" fmla="*/ 395 w 648"/>
                <a:gd name="T5" fmla="*/ 11 h 61"/>
                <a:gd name="T6" fmla="*/ 236 w 648"/>
                <a:gd name="T7" fmla="*/ 11 h 61"/>
                <a:gd name="T8" fmla="*/ 226 w 648"/>
                <a:gd name="T9" fmla="*/ 0 h 61"/>
                <a:gd name="T10" fmla="*/ 127 w 648"/>
                <a:gd name="T11" fmla="*/ 0 h 61"/>
                <a:gd name="T12" fmla="*/ 127 w 648"/>
                <a:gd name="T13" fmla="*/ 43 h 61"/>
                <a:gd name="T14" fmla="*/ 19 w 648"/>
                <a:gd name="T15" fmla="*/ 43 h 61"/>
                <a:gd name="T16" fmla="*/ 0 w 648"/>
                <a:gd name="T17" fmla="*/ 61 h 61"/>
                <a:gd name="T18" fmla="*/ 648 w 648"/>
                <a:gd name="T19" fmla="*/ 61 h 61"/>
                <a:gd name="T20" fmla="*/ 633 w 648"/>
                <a:gd name="T21"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8" h="61">
                  <a:moveTo>
                    <a:pt x="633" y="43"/>
                  </a:moveTo>
                  <a:lnTo>
                    <a:pt x="421" y="43"/>
                  </a:lnTo>
                  <a:lnTo>
                    <a:pt x="395" y="11"/>
                  </a:lnTo>
                  <a:lnTo>
                    <a:pt x="236" y="11"/>
                  </a:lnTo>
                  <a:lnTo>
                    <a:pt x="226" y="0"/>
                  </a:lnTo>
                  <a:lnTo>
                    <a:pt x="127" y="0"/>
                  </a:lnTo>
                  <a:lnTo>
                    <a:pt x="127" y="43"/>
                  </a:lnTo>
                  <a:lnTo>
                    <a:pt x="19" y="43"/>
                  </a:lnTo>
                  <a:lnTo>
                    <a:pt x="0" y="61"/>
                  </a:lnTo>
                  <a:lnTo>
                    <a:pt x="648" y="61"/>
                  </a:lnTo>
                  <a:lnTo>
                    <a:pt x="633" y="43"/>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2" name="Freeform 136"/>
            <p:cNvSpPr>
              <a:spLocks noEditPoints="1"/>
            </p:cNvSpPr>
            <p:nvPr/>
          </p:nvSpPr>
          <p:spPr bwMode="auto">
            <a:xfrm>
              <a:off x="1548" y="2555"/>
              <a:ext cx="482" cy="43"/>
            </a:xfrm>
            <a:custGeom>
              <a:avLst/>
              <a:gdLst>
                <a:gd name="T0" fmla="*/ 576 w 581"/>
                <a:gd name="T1" fmla="*/ 0 h 52"/>
                <a:gd name="T2" fmla="*/ 5 w 581"/>
                <a:gd name="T3" fmla="*/ 0 h 52"/>
                <a:gd name="T4" fmla="*/ 0 w 581"/>
                <a:gd name="T5" fmla="*/ 4 h 52"/>
                <a:gd name="T6" fmla="*/ 5 w 581"/>
                <a:gd name="T7" fmla="*/ 9 h 52"/>
                <a:gd name="T8" fmla="*/ 37 w 581"/>
                <a:gd name="T9" fmla="*/ 9 h 52"/>
                <a:gd name="T10" fmla="*/ 41 w 581"/>
                <a:gd name="T11" fmla="*/ 12 h 52"/>
                <a:gd name="T12" fmla="*/ 37 w 581"/>
                <a:gd name="T13" fmla="*/ 16 h 52"/>
                <a:gd name="T14" fmla="*/ 31 w 581"/>
                <a:gd name="T15" fmla="*/ 16 h 52"/>
                <a:gd name="T16" fmla="*/ 27 w 581"/>
                <a:gd name="T17" fmla="*/ 19 h 52"/>
                <a:gd name="T18" fmla="*/ 31 w 581"/>
                <a:gd name="T19" fmla="*/ 23 h 52"/>
                <a:gd name="T20" fmla="*/ 49 w 581"/>
                <a:gd name="T21" fmla="*/ 23 h 52"/>
                <a:gd name="T22" fmla="*/ 51 w 581"/>
                <a:gd name="T23" fmla="*/ 25 h 52"/>
                <a:gd name="T24" fmla="*/ 51 w 581"/>
                <a:gd name="T25" fmla="*/ 28 h 52"/>
                <a:gd name="T26" fmla="*/ 49 w 581"/>
                <a:gd name="T27" fmla="*/ 30 h 52"/>
                <a:gd name="T28" fmla="*/ 47 w 581"/>
                <a:gd name="T29" fmla="*/ 32 h 52"/>
                <a:gd name="T30" fmla="*/ 42 w 581"/>
                <a:gd name="T31" fmla="*/ 37 h 52"/>
                <a:gd name="T32" fmla="*/ 41 w 581"/>
                <a:gd name="T33" fmla="*/ 37 h 52"/>
                <a:gd name="T34" fmla="*/ 37 w 581"/>
                <a:gd name="T35" fmla="*/ 40 h 52"/>
                <a:gd name="T36" fmla="*/ 40 w 581"/>
                <a:gd name="T37" fmla="*/ 44 h 52"/>
                <a:gd name="T38" fmla="*/ 90 w 581"/>
                <a:gd name="T39" fmla="*/ 44 h 52"/>
                <a:gd name="T40" fmla="*/ 95 w 581"/>
                <a:gd name="T41" fmla="*/ 49 h 52"/>
                <a:gd name="T42" fmla="*/ 97 w 581"/>
                <a:gd name="T43" fmla="*/ 52 h 52"/>
                <a:gd name="T44" fmla="*/ 237 w 581"/>
                <a:gd name="T45" fmla="*/ 52 h 52"/>
                <a:gd name="T46" fmla="*/ 241 w 581"/>
                <a:gd name="T47" fmla="*/ 48 h 52"/>
                <a:gd name="T48" fmla="*/ 246 w 581"/>
                <a:gd name="T49" fmla="*/ 44 h 52"/>
                <a:gd name="T50" fmla="*/ 384 w 581"/>
                <a:gd name="T51" fmla="*/ 44 h 52"/>
                <a:gd name="T52" fmla="*/ 388 w 581"/>
                <a:gd name="T53" fmla="*/ 41 h 52"/>
                <a:gd name="T54" fmla="*/ 384 w 581"/>
                <a:gd name="T55" fmla="*/ 37 h 52"/>
                <a:gd name="T56" fmla="*/ 326 w 581"/>
                <a:gd name="T57" fmla="*/ 37 h 52"/>
                <a:gd name="T58" fmla="*/ 323 w 581"/>
                <a:gd name="T59" fmla="*/ 34 h 52"/>
                <a:gd name="T60" fmla="*/ 319 w 581"/>
                <a:gd name="T61" fmla="*/ 30 h 52"/>
                <a:gd name="T62" fmla="*/ 317 w 581"/>
                <a:gd name="T63" fmla="*/ 30 h 52"/>
                <a:gd name="T64" fmla="*/ 313 w 581"/>
                <a:gd name="T65" fmla="*/ 27 h 52"/>
                <a:gd name="T66" fmla="*/ 317 w 581"/>
                <a:gd name="T67" fmla="*/ 23 h 52"/>
                <a:gd name="T68" fmla="*/ 555 w 581"/>
                <a:gd name="T69" fmla="*/ 23 h 52"/>
                <a:gd name="T70" fmla="*/ 558 w 581"/>
                <a:gd name="T71" fmla="*/ 20 h 52"/>
                <a:gd name="T72" fmla="*/ 555 w 581"/>
                <a:gd name="T73" fmla="*/ 16 h 52"/>
                <a:gd name="T74" fmla="*/ 525 w 581"/>
                <a:gd name="T75" fmla="*/ 16 h 52"/>
                <a:gd name="T76" fmla="*/ 522 w 581"/>
                <a:gd name="T77" fmla="*/ 12 h 52"/>
                <a:gd name="T78" fmla="*/ 525 w 581"/>
                <a:gd name="T79" fmla="*/ 9 h 52"/>
                <a:gd name="T80" fmla="*/ 576 w 581"/>
                <a:gd name="T81" fmla="*/ 9 h 52"/>
                <a:gd name="T82" fmla="*/ 580 w 581"/>
                <a:gd name="T83" fmla="*/ 5 h 52"/>
                <a:gd name="T84" fmla="*/ 576 w 581"/>
                <a:gd name="T85" fmla="*/ 0 h 52"/>
                <a:gd name="T86" fmla="*/ 265 w 581"/>
                <a:gd name="T87" fmla="*/ 26 h 52"/>
                <a:gd name="T88" fmla="*/ 261 w 581"/>
                <a:gd name="T89" fmla="*/ 30 h 52"/>
                <a:gd name="T90" fmla="*/ 198 w 581"/>
                <a:gd name="T91" fmla="*/ 30 h 52"/>
                <a:gd name="T92" fmla="*/ 194 w 581"/>
                <a:gd name="T93" fmla="*/ 26 h 52"/>
                <a:gd name="T94" fmla="*/ 198 w 581"/>
                <a:gd name="T95" fmla="*/ 23 h 52"/>
                <a:gd name="T96" fmla="*/ 261 w 581"/>
                <a:gd name="T97" fmla="*/ 23 h 52"/>
                <a:gd name="T98" fmla="*/ 265 w 581"/>
                <a:gd name="T99" fmla="*/ 2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1" h="52">
                  <a:moveTo>
                    <a:pt x="576" y="0"/>
                  </a:moveTo>
                  <a:cubicBezTo>
                    <a:pt x="5" y="0"/>
                    <a:pt x="5" y="0"/>
                    <a:pt x="5" y="0"/>
                  </a:cubicBezTo>
                  <a:cubicBezTo>
                    <a:pt x="3" y="0"/>
                    <a:pt x="1" y="1"/>
                    <a:pt x="0" y="4"/>
                  </a:cubicBezTo>
                  <a:cubicBezTo>
                    <a:pt x="0" y="6"/>
                    <a:pt x="2" y="9"/>
                    <a:pt x="5" y="9"/>
                  </a:cubicBezTo>
                  <a:cubicBezTo>
                    <a:pt x="37" y="9"/>
                    <a:pt x="37" y="9"/>
                    <a:pt x="37" y="9"/>
                  </a:cubicBezTo>
                  <a:cubicBezTo>
                    <a:pt x="39" y="9"/>
                    <a:pt x="41" y="10"/>
                    <a:pt x="41" y="12"/>
                  </a:cubicBezTo>
                  <a:cubicBezTo>
                    <a:pt x="41" y="14"/>
                    <a:pt x="39" y="16"/>
                    <a:pt x="37" y="16"/>
                  </a:cubicBezTo>
                  <a:cubicBezTo>
                    <a:pt x="31" y="16"/>
                    <a:pt x="31" y="16"/>
                    <a:pt x="31" y="16"/>
                  </a:cubicBezTo>
                  <a:cubicBezTo>
                    <a:pt x="29" y="16"/>
                    <a:pt x="27" y="17"/>
                    <a:pt x="27" y="19"/>
                  </a:cubicBezTo>
                  <a:cubicBezTo>
                    <a:pt x="27" y="21"/>
                    <a:pt x="29" y="23"/>
                    <a:pt x="31" y="23"/>
                  </a:cubicBezTo>
                  <a:cubicBezTo>
                    <a:pt x="49" y="23"/>
                    <a:pt x="49" y="23"/>
                    <a:pt x="49" y="23"/>
                  </a:cubicBezTo>
                  <a:cubicBezTo>
                    <a:pt x="50" y="23"/>
                    <a:pt x="51" y="24"/>
                    <a:pt x="51" y="25"/>
                  </a:cubicBezTo>
                  <a:cubicBezTo>
                    <a:pt x="51" y="28"/>
                    <a:pt x="51" y="28"/>
                    <a:pt x="51" y="28"/>
                  </a:cubicBezTo>
                  <a:cubicBezTo>
                    <a:pt x="51" y="29"/>
                    <a:pt x="50" y="30"/>
                    <a:pt x="49" y="30"/>
                  </a:cubicBezTo>
                  <a:cubicBezTo>
                    <a:pt x="48" y="30"/>
                    <a:pt x="47" y="31"/>
                    <a:pt x="47" y="32"/>
                  </a:cubicBezTo>
                  <a:cubicBezTo>
                    <a:pt x="47" y="35"/>
                    <a:pt x="45" y="37"/>
                    <a:pt x="42" y="37"/>
                  </a:cubicBezTo>
                  <a:cubicBezTo>
                    <a:pt x="41" y="37"/>
                    <a:pt x="41" y="37"/>
                    <a:pt x="41" y="37"/>
                  </a:cubicBezTo>
                  <a:cubicBezTo>
                    <a:pt x="39" y="37"/>
                    <a:pt x="37" y="38"/>
                    <a:pt x="37" y="40"/>
                  </a:cubicBezTo>
                  <a:cubicBezTo>
                    <a:pt x="36" y="42"/>
                    <a:pt x="38" y="44"/>
                    <a:pt x="40" y="44"/>
                  </a:cubicBezTo>
                  <a:cubicBezTo>
                    <a:pt x="90" y="44"/>
                    <a:pt x="90" y="44"/>
                    <a:pt x="90" y="44"/>
                  </a:cubicBezTo>
                  <a:cubicBezTo>
                    <a:pt x="93" y="44"/>
                    <a:pt x="95" y="47"/>
                    <a:pt x="95" y="49"/>
                  </a:cubicBezTo>
                  <a:cubicBezTo>
                    <a:pt x="95" y="51"/>
                    <a:pt x="96" y="52"/>
                    <a:pt x="97" y="52"/>
                  </a:cubicBezTo>
                  <a:cubicBezTo>
                    <a:pt x="237" y="52"/>
                    <a:pt x="237" y="52"/>
                    <a:pt x="237" y="52"/>
                  </a:cubicBezTo>
                  <a:cubicBezTo>
                    <a:pt x="239" y="52"/>
                    <a:pt x="241" y="50"/>
                    <a:pt x="241" y="48"/>
                  </a:cubicBezTo>
                  <a:cubicBezTo>
                    <a:pt x="242" y="46"/>
                    <a:pt x="244" y="44"/>
                    <a:pt x="246" y="44"/>
                  </a:cubicBezTo>
                  <a:cubicBezTo>
                    <a:pt x="384" y="44"/>
                    <a:pt x="384" y="44"/>
                    <a:pt x="384" y="44"/>
                  </a:cubicBezTo>
                  <a:cubicBezTo>
                    <a:pt x="386" y="44"/>
                    <a:pt x="388" y="43"/>
                    <a:pt x="388" y="41"/>
                  </a:cubicBezTo>
                  <a:cubicBezTo>
                    <a:pt x="388" y="39"/>
                    <a:pt x="386" y="37"/>
                    <a:pt x="384" y="37"/>
                  </a:cubicBezTo>
                  <a:cubicBezTo>
                    <a:pt x="326" y="37"/>
                    <a:pt x="326" y="37"/>
                    <a:pt x="326" y="37"/>
                  </a:cubicBezTo>
                  <a:cubicBezTo>
                    <a:pt x="324" y="37"/>
                    <a:pt x="323" y="36"/>
                    <a:pt x="323" y="34"/>
                  </a:cubicBezTo>
                  <a:cubicBezTo>
                    <a:pt x="323" y="32"/>
                    <a:pt x="321" y="30"/>
                    <a:pt x="319" y="30"/>
                  </a:cubicBezTo>
                  <a:cubicBezTo>
                    <a:pt x="317" y="30"/>
                    <a:pt x="317" y="30"/>
                    <a:pt x="317" y="30"/>
                  </a:cubicBezTo>
                  <a:cubicBezTo>
                    <a:pt x="315" y="30"/>
                    <a:pt x="314" y="29"/>
                    <a:pt x="313" y="27"/>
                  </a:cubicBezTo>
                  <a:cubicBezTo>
                    <a:pt x="313" y="25"/>
                    <a:pt x="315" y="23"/>
                    <a:pt x="317" y="23"/>
                  </a:cubicBezTo>
                  <a:cubicBezTo>
                    <a:pt x="555" y="23"/>
                    <a:pt x="555" y="23"/>
                    <a:pt x="555" y="23"/>
                  </a:cubicBezTo>
                  <a:cubicBezTo>
                    <a:pt x="556" y="23"/>
                    <a:pt x="558" y="22"/>
                    <a:pt x="558" y="20"/>
                  </a:cubicBezTo>
                  <a:cubicBezTo>
                    <a:pt x="559" y="18"/>
                    <a:pt x="557" y="16"/>
                    <a:pt x="555" y="16"/>
                  </a:cubicBezTo>
                  <a:cubicBezTo>
                    <a:pt x="525" y="16"/>
                    <a:pt x="525" y="16"/>
                    <a:pt x="525" y="16"/>
                  </a:cubicBezTo>
                  <a:cubicBezTo>
                    <a:pt x="523" y="16"/>
                    <a:pt x="522" y="14"/>
                    <a:pt x="522" y="12"/>
                  </a:cubicBezTo>
                  <a:cubicBezTo>
                    <a:pt x="522" y="10"/>
                    <a:pt x="523" y="9"/>
                    <a:pt x="525" y="9"/>
                  </a:cubicBezTo>
                  <a:cubicBezTo>
                    <a:pt x="576" y="9"/>
                    <a:pt x="576" y="9"/>
                    <a:pt x="576" y="9"/>
                  </a:cubicBezTo>
                  <a:cubicBezTo>
                    <a:pt x="578" y="9"/>
                    <a:pt x="580" y="7"/>
                    <a:pt x="580" y="5"/>
                  </a:cubicBezTo>
                  <a:cubicBezTo>
                    <a:pt x="581" y="2"/>
                    <a:pt x="578" y="0"/>
                    <a:pt x="576" y="0"/>
                  </a:cubicBezTo>
                  <a:close/>
                  <a:moveTo>
                    <a:pt x="265" y="26"/>
                  </a:moveTo>
                  <a:cubicBezTo>
                    <a:pt x="265" y="28"/>
                    <a:pt x="263" y="30"/>
                    <a:pt x="261" y="30"/>
                  </a:cubicBezTo>
                  <a:cubicBezTo>
                    <a:pt x="198" y="30"/>
                    <a:pt x="198" y="30"/>
                    <a:pt x="198" y="30"/>
                  </a:cubicBezTo>
                  <a:cubicBezTo>
                    <a:pt x="196" y="30"/>
                    <a:pt x="194" y="28"/>
                    <a:pt x="194" y="26"/>
                  </a:cubicBezTo>
                  <a:cubicBezTo>
                    <a:pt x="194" y="25"/>
                    <a:pt x="196" y="23"/>
                    <a:pt x="198" y="23"/>
                  </a:cubicBezTo>
                  <a:cubicBezTo>
                    <a:pt x="261" y="23"/>
                    <a:pt x="261" y="23"/>
                    <a:pt x="261" y="23"/>
                  </a:cubicBezTo>
                  <a:cubicBezTo>
                    <a:pt x="263" y="23"/>
                    <a:pt x="265" y="25"/>
                    <a:pt x="265" y="26"/>
                  </a:cubicBez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3" name="Freeform 137"/>
            <p:cNvSpPr>
              <a:spLocks/>
            </p:cNvSpPr>
            <p:nvPr/>
          </p:nvSpPr>
          <p:spPr bwMode="auto">
            <a:xfrm>
              <a:off x="1937" y="1839"/>
              <a:ext cx="156" cy="87"/>
            </a:xfrm>
            <a:custGeom>
              <a:avLst/>
              <a:gdLst>
                <a:gd name="T0" fmla="*/ 38 w 189"/>
                <a:gd name="T1" fmla="*/ 30 h 106"/>
                <a:gd name="T2" fmla="*/ 45 w 189"/>
                <a:gd name="T3" fmla="*/ 31 h 106"/>
                <a:gd name="T4" fmla="*/ 93 w 189"/>
                <a:gd name="T5" fmla="*/ 0 h 106"/>
                <a:gd name="T6" fmla="*/ 147 w 189"/>
                <a:gd name="T7" fmla="*/ 53 h 106"/>
                <a:gd name="T8" fmla="*/ 145 w 189"/>
                <a:gd name="T9" fmla="*/ 65 h 106"/>
                <a:gd name="T10" fmla="*/ 164 w 189"/>
                <a:gd name="T11" fmla="*/ 56 h 106"/>
                <a:gd name="T12" fmla="*/ 189 w 189"/>
                <a:gd name="T13" fmla="*/ 81 h 106"/>
                <a:gd name="T14" fmla="*/ 164 w 189"/>
                <a:gd name="T15" fmla="*/ 106 h 106"/>
                <a:gd name="T16" fmla="*/ 93 w 189"/>
                <a:gd name="T17" fmla="*/ 106 h 106"/>
                <a:gd name="T18" fmla="*/ 38 w 189"/>
                <a:gd name="T19" fmla="*/ 106 h 106"/>
                <a:gd name="T20" fmla="*/ 0 w 189"/>
                <a:gd name="T21" fmla="*/ 68 h 106"/>
                <a:gd name="T22" fmla="*/ 38 w 189"/>
                <a:gd name="T23"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06">
                  <a:moveTo>
                    <a:pt x="38" y="30"/>
                  </a:moveTo>
                  <a:cubicBezTo>
                    <a:pt x="40" y="30"/>
                    <a:pt x="43" y="30"/>
                    <a:pt x="45" y="31"/>
                  </a:cubicBezTo>
                  <a:cubicBezTo>
                    <a:pt x="54" y="12"/>
                    <a:pt x="72" y="0"/>
                    <a:pt x="93" y="0"/>
                  </a:cubicBezTo>
                  <a:cubicBezTo>
                    <a:pt x="123" y="0"/>
                    <a:pt x="147" y="23"/>
                    <a:pt x="147" y="53"/>
                  </a:cubicBezTo>
                  <a:cubicBezTo>
                    <a:pt x="147" y="57"/>
                    <a:pt x="146" y="61"/>
                    <a:pt x="145" y="65"/>
                  </a:cubicBezTo>
                  <a:cubicBezTo>
                    <a:pt x="150" y="59"/>
                    <a:pt x="157" y="56"/>
                    <a:pt x="164" y="56"/>
                  </a:cubicBezTo>
                  <a:cubicBezTo>
                    <a:pt x="178" y="56"/>
                    <a:pt x="189" y="67"/>
                    <a:pt x="189" y="81"/>
                  </a:cubicBezTo>
                  <a:cubicBezTo>
                    <a:pt x="189" y="95"/>
                    <a:pt x="178" y="106"/>
                    <a:pt x="164" y="106"/>
                  </a:cubicBezTo>
                  <a:cubicBezTo>
                    <a:pt x="150" y="106"/>
                    <a:pt x="113" y="106"/>
                    <a:pt x="93" y="106"/>
                  </a:cubicBezTo>
                  <a:cubicBezTo>
                    <a:pt x="82" y="106"/>
                    <a:pt x="48" y="106"/>
                    <a:pt x="38" y="106"/>
                  </a:cubicBezTo>
                  <a:cubicBezTo>
                    <a:pt x="17" y="106"/>
                    <a:pt x="0" y="89"/>
                    <a:pt x="0" y="68"/>
                  </a:cubicBezTo>
                  <a:cubicBezTo>
                    <a:pt x="0" y="47"/>
                    <a:pt x="17" y="30"/>
                    <a:pt x="38"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4" name="Freeform 138"/>
            <p:cNvSpPr>
              <a:spLocks/>
            </p:cNvSpPr>
            <p:nvPr/>
          </p:nvSpPr>
          <p:spPr bwMode="auto">
            <a:xfrm>
              <a:off x="1485" y="1989"/>
              <a:ext cx="109" cy="61"/>
            </a:xfrm>
            <a:custGeom>
              <a:avLst/>
              <a:gdLst>
                <a:gd name="T0" fmla="*/ 26 w 131"/>
                <a:gd name="T1" fmla="*/ 21 h 74"/>
                <a:gd name="T2" fmla="*/ 31 w 131"/>
                <a:gd name="T3" fmla="*/ 22 h 74"/>
                <a:gd name="T4" fmla="*/ 65 w 131"/>
                <a:gd name="T5" fmla="*/ 0 h 74"/>
                <a:gd name="T6" fmla="*/ 102 w 131"/>
                <a:gd name="T7" fmla="*/ 37 h 74"/>
                <a:gd name="T8" fmla="*/ 101 w 131"/>
                <a:gd name="T9" fmla="*/ 45 h 74"/>
                <a:gd name="T10" fmla="*/ 114 w 131"/>
                <a:gd name="T11" fmla="*/ 39 h 74"/>
                <a:gd name="T12" fmla="*/ 131 w 131"/>
                <a:gd name="T13" fmla="*/ 56 h 74"/>
                <a:gd name="T14" fmla="*/ 114 w 131"/>
                <a:gd name="T15" fmla="*/ 74 h 74"/>
                <a:gd name="T16" fmla="*/ 65 w 131"/>
                <a:gd name="T17" fmla="*/ 74 h 74"/>
                <a:gd name="T18" fmla="*/ 26 w 131"/>
                <a:gd name="T19" fmla="*/ 74 h 74"/>
                <a:gd name="T20" fmla="*/ 0 w 131"/>
                <a:gd name="T21" fmla="*/ 47 h 74"/>
                <a:gd name="T22" fmla="*/ 26 w 131"/>
                <a:gd name="T23" fmla="*/ 2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74">
                  <a:moveTo>
                    <a:pt x="26" y="21"/>
                  </a:moveTo>
                  <a:cubicBezTo>
                    <a:pt x="28" y="21"/>
                    <a:pt x="30" y="21"/>
                    <a:pt x="31" y="22"/>
                  </a:cubicBezTo>
                  <a:cubicBezTo>
                    <a:pt x="37" y="9"/>
                    <a:pt x="50" y="0"/>
                    <a:pt x="65" y="0"/>
                  </a:cubicBezTo>
                  <a:cubicBezTo>
                    <a:pt x="85" y="0"/>
                    <a:pt x="102" y="17"/>
                    <a:pt x="102" y="37"/>
                  </a:cubicBezTo>
                  <a:cubicBezTo>
                    <a:pt x="102" y="40"/>
                    <a:pt x="101" y="42"/>
                    <a:pt x="101" y="45"/>
                  </a:cubicBezTo>
                  <a:cubicBezTo>
                    <a:pt x="104" y="41"/>
                    <a:pt x="109" y="39"/>
                    <a:pt x="114" y="39"/>
                  </a:cubicBezTo>
                  <a:cubicBezTo>
                    <a:pt x="123" y="39"/>
                    <a:pt x="131" y="47"/>
                    <a:pt x="131" y="56"/>
                  </a:cubicBezTo>
                  <a:cubicBezTo>
                    <a:pt x="131" y="66"/>
                    <a:pt x="123" y="74"/>
                    <a:pt x="114" y="74"/>
                  </a:cubicBezTo>
                  <a:cubicBezTo>
                    <a:pt x="104" y="74"/>
                    <a:pt x="78" y="74"/>
                    <a:pt x="65" y="74"/>
                  </a:cubicBezTo>
                  <a:cubicBezTo>
                    <a:pt x="57" y="74"/>
                    <a:pt x="33" y="74"/>
                    <a:pt x="26" y="74"/>
                  </a:cubicBezTo>
                  <a:cubicBezTo>
                    <a:pt x="12" y="74"/>
                    <a:pt x="0" y="62"/>
                    <a:pt x="0" y="47"/>
                  </a:cubicBezTo>
                  <a:cubicBezTo>
                    <a:pt x="0" y="33"/>
                    <a:pt x="12" y="21"/>
                    <a:pt x="26"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5" name="Freeform 139"/>
            <p:cNvSpPr>
              <a:spLocks/>
            </p:cNvSpPr>
            <p:nvPr/>
          </p:nvSpPr>
          <p:spPr bwMode="auto">
            <a:xfrm>
              <a:off x="1825" y="2022"/>
              <a:ext cx="12" cy="13"/>
            </a:xfrm>
            <a:custGeom>
              <a:avLst/>
              <a:gdLst>
                <a:gd name="T0" fmla="*/ 12 w 12"/>
                <a:gd name="T1" fmla="*/ 13 h 13"/>
                <a:gd name="T2" fmla="*/ 0 w 12"/>
                <a:gd name="T3" fmla="*/ 13 h 13"/>
                <a:gd name="T4" fmla="*/ 0 w 12"/>
                <a:gd name="T5" fmla="*/ 0 h 13"/>
                <a:gd name="T6" fmla="*/ 12 w 12"/>
                <a:gd name="T7" fmla="*/ 13 h 13"/>
              </a:gdLst>
              <a:ahLst/>
              <a:cxnLst>
                <a:cxn ang="0">
                  <a:pos x="T0" y="T1"/>
                </a:cxn>
                <a:cxn ang="0">
                  <a:pos x="T2" y="T3"/>
                </a:cxn>
                <a:cxn ang="0">
                  <a:pos x="T4" y="T5"/>
                </a:cxn>
                <a:cxn ang="0">
                  <a:pos x="T6" y="T7"/>
                </a:cxn>
              </a:cxnLst>
              <a:rect l="0" t="0" r="r" b="b"/>
              <a:pathLst>
                <a:path w="12" h="13">
                  <a:moveTo>
                    <a:pt x="12" y="13"/>
                  </a:moveTo>
                  <a:lnTo>
                    <a:pt x="0" y="13"/>
                  </a:lnTo>
                  <a:lnTo>
                    <a:pt x="0" y="0"/>
                  </a:lnTo>
                  <a:lnTo>
                    <a:pt x="12" y="13"/>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6" name="Freeform 140"/>
            <p:cNvSpPr>
              <a:spLocks/>
            </p:cNvSpPr>
            <p:nvPr/>
          </p:nvSpPr>
          <p:spPr bwMode="auto">
            <a:xfrm>
              <a:off x="1841" y="2022"/>
              <a:ext cx="12" cy="13"/>
            </a:xfrm>
            <a:custGeom>
              <a:avLst/>
              <a:gdLst>
                <a:gd name="T0" fmla="*/ 12 w 12"/>
                <a:gd name="T1" fmla="*/ 13 h 13"/>
                <a:gd name="T2" fmla="*/ 0 w 12"/>
                <a:gd name="T3" fmla="*/ 13 h 13"/>
                <a:gd name="T4" fmla="*/ 0 w 12"/>
                <a:gd name="T5" fmla="*/ 0 h 13"/>
                <a:gd name="T6" fmla="*/ 12 w 12"/>
                <a:gd name="T7" fmla="*/ 13 h 13"/>
              </a:gdLst>
              <a:ahLst/>
              <a:cxnLst>
                <a:cxn ang="0">
                  <a:pos x="T0" y="T1"/>
                </a:cxn>
                <a:cxn ang="0">
                  <a:pos x="T2" y="T3"/>
                </a:cxn>
                <a:cxn ang="0">
                  <a:pos x="T4" y="T5"/>
                </a:cxn>
                <a:cxn ang="0">
                  <a:pos x="T6" y="T7"/>
                </a:cxn>
              </a:cxnLst>
              <a:rect l="0" t="0" r="r" b="b"/>
              <a:pathLst>
                <a:path w="12" h="13">
                  <a:moveTo>
                    <a:pt x="12" y="13"/>
                  </a:moveTo>
                  <a:lnTo>
                    <a:pt x="0" y="13"/>
                  </a:lnTo>
                  <a:lnTo>
                    <a:pt x="0" y="0"/>
                  </a:lnTo>
                  <a:lnTo>
                    <a:pt x="12" y="13"/>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7" name="Freeform 141"/>
            <p:cNvSpPr>
              <a:spLocks/>
            </p:cNvSpPr>
            <p:nvPr/>
          </p:nvSpPr>
          <p:spPr bwMode="auto">
            <a:xfrm>
              <a:off x="1857" y="2022"/>
              <a:ext cx="13" cy="13"/>
            </a:xfrm>
            <a:custGeom>
              <a:avLst/>
              <a:gdLst>
                <a:gd name="T0" fmla="*/ 13 w 13"/>
                <a:gd name="T1" fmla="*/ 13 h 13"/>
                <a:gd name="T2" fmla="*/ 0 w 13"/>
                <a:gd name="T3" fmla="*/ 13 h 13"/>
                <a:gd name="T4" fmla="*/ 0 w 13"/>
                <a:gd name="T5" fmla="*/ 0 h 13"/>
                <a:gd name="T6" fmla="*/ 13 w 13"/>
                <a:gd name="T7" fmla="*/ 13 h 13"/>
              </a:gdLst>
              <a:ahLst/>
              <a:cxnLst>
                <a:cxn ang="0">
                  <a:pos x="T0" y="T1"/>
                </a:cxn>
                <a:cxn ang="0">
                  <a:pos x="T2" y="T3"/>
                </a:cxn>
                <a:cxn ang="0">
                  <a:pos x="T4" y="T5"/>
                </a:cxn>
                <a:cxn ang="0">
                  <a:pos x="T6" y="T7"/>
                </a:cxn>
              </a:cxnLst>
              <a:rect l="0" t="0" r="r" b="b"/>
              <a:pathLst>
                <a:path w="13" h="13">
                  <a:moveTo>
                    <a:pt x="13" y="13"/>
                  </a:moveTo>
                  <a:lnTo>
                    <a:pt x="0" y="13"/>
                  </a:lnTo>
                  <a:lnTo>
                    <a:pt x="0" y="0"/>
                  </a:lnTo>
                  <a:lnTo>
                    <a:pt x="13" y="13"/>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8" name="Freeform 142"/>
            <p:cNvSpPr>
              <a:spLocks/>
            </p:cNvSpPr>
            <p:nvPr/>
          </p:nvSpPr>
          <p:spPr bwMode="auto">
            <a:xfrm>
              <a:off x="1874" y="2022"/>
              <a:ext cx="11" cy="13"/>
            </a:xfrm>
            <a:custGeom>
              <a:avLst/>
              <a:gdLst>
                <a:gd name="T0" fmla="*/ 11 w 11"/>
                <a:gd name="T1" fmla="*/ 13 h 13"/>
                <a:gd name="T2" fmla="*/ 0 w 11"/>
                <a:gd name="T3" fmla="*/ 13 h 13"/>
                <a:gd name="T4" fmla="*/ 0 w 11"/>
                <a:gd name="T5" fmla="*/ 0 h 13"/>
                <a:gd name="T6" fmla="*/ 11 w 11"/>
                <a:gd name="T7" fmla="*/ 13 h 13"/>
              </a:gdLst>
              <a:ahLst/>
              <a:cxnLst>
                <a:cxn ang="0">
                  <a:pos x="T0" y="T1"/>
                </a:cxn>
                <a:cxn ang="0">
                  <a:pos x="T2" y="T3"/>
                </a:cxn>
                <a:cxn ang="0">
                  <a:pos x="T4" y="T5"/>
                </a:cxn>
                <a:cxn ang="0">
                  <a:pos x="T6" y="T7"/>
                </a:cxn>
              </a:cxnLst>
              <a:rect l="0" t="0" r="r" b="b"/>
              <a:pathLst>
                <a:path w="11" h="13">
                  <a:moveTo>
                    <a:pt x="11" y="13"/>
                  </a:moveTo>
                  <a:lnTo>
                    <a:pt x="0" y="13"/>
                  </a:lnTo>
                  <a:lnTo>
                    <a:pt x="0" y="0"/>
                  </a:lnTo>
                  <a:lnTo>
                    <a:pt x="11" y="13"/>
                  </a:lnTo>
                  <a:close/>
                </a:path>
              </a:pathLst>
            </a:custGeom>
            <a:solidFill>
              <a:srgbClr val="0063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89" name="Freeform 143"/>
            <p:cNvSpPr>
              <a:spLocks/>
            </p:cNvSpPr>
            <p:nvPr/>
          </p:nvSpPr>
          <p:spPr bwMode="auto">
            <a:xfrm>
              <a:off x="879" y="2811"/>
              <a:ext cx="1316" cy="63"/>
            </a:xfrm>
            <a:custGeom>
              <a:avLst/>
              <a:gdLst>
                <a:gd name="T0" fmla="*/ 1551 w 1589"/>
                <a:gd name="T1" fmla="*/ 0 h 77"/>
                <a:gd name="T2" fmla="*/ 38 w 1589"/>
                <a:gd name="T3" fmla="*/ 0 h 77"/>
                <a:gd name="T4" fmla="*/ 0 w 1589"/>
                <a:gd name="T5" fmla="*/ 39 h 77"/>
                <a:gd name="T6" fmla="*/ 38 w 1589"/>
                <a:gd name="T7" fmla="*/ 77 h 77"/>
                <a:gd name="T8" fmla="*/ 1551 w 1589"/>
                <a:gd name="T9" fmla="*/ 77 h 77"/>
                <a:gd name="T10" fmla="*/ 1589 w 1589"/>
                <a:gd name="T11" fmla="*/ 39 h 77"/>
                <a:gd name="T12" fmla="*/ 1551 w 1589"/>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1589" h="77">
                  <a:moveTo>
                    <a:pt x="1551" y="0"/>
                  </a:moveTo>
                  <a:cubicBezTo>
                    <a:pt x="38" y="0"/>
                    <a:pt x="38" y="0"/>
                    <a:pt x="38" y="0"/>
                  </a:cubicBezTo>
                  <a:cubicBezTo>
                    <a:pt x="17" y="0"/>
                    <a:pt x="0" y="18"/>
                    <a:pt x="0" y="39"/>
                  </a:cubicBezTo>
                  <a:cubicBezTo>
                    <a:pt x="0" y="60"/>
                    <a:pt x="17" y="77"/>
                    <a:pt x="38" y="77"/>
                  </a:cubicBezTo>
                  <a:cubicBezTo>
                    <a:pt x="1551" y="77"/>
                    <a:pt x="1551" y="77"/>
                    <a:pt x="1551" y="77"/>
                  </a:cubicBezTo>
                  <a:cubicBezTo>
                    <a:pt x="1572" y="77"/>
                    <a:pt x="1589" y="60"/>
                    <a:pt x="1589" y="39"/>
                  </a:cubicBezTo>
                  <a:cubicBezTo>
                    <a:pt x="1589" y="18"/>
                    <a:pt x="1572" y="0"/>
                    <a:pt x="1551" y="0"/>
                  </a:cubicBezTo>
                </a:path>
              </a:pathLst>
            </a:custGeom>
            <a:solidFill>
              <a:srgbClr val="005D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0" name="Freeform 144"/>
            <p:cNvSpPr>
              <a:spLocks/>
            </p:cNvSpPr>
            <p:nvPr/>
          </p:nvSpPr>
          <p:spPr bwMode="auto">
            <a:xfrm>
              <a:off x="1519" y="2665"/>
              <a:ext cx="34" cy="35"/>
            </a:xfrm>
            <a:custGeom>
              <a:avLst/>
              <a:gdLst>
                <a:gd name="T0" fmla="*/ 34 w 34"/>
                <a:gd name="T1" fmla="*/ 0 h 35"/>
                <a:gd name="T2" fmla="*/ 0 w 34"/>
                <a:gd name="T3" fmla="*/ 4 h 35"/>
                <a:gd name="T4" fmla="*/ 0 w 34"/>
                <a:gd name="T5" fmla="*/ 28 h 35"/>
                <a:gd name="T6" fmla="*/ 34 w 34"/>
                <a:gd name="T7" fmla="*/ 35 h 35"/>
                <a:gd name="T8" fmla="*/ 34 w 34"/>
                <a:gd name="T9" fmla="*/ 0 h 35"/>
              </a:gdLst>
              <a:ahLst/>
              <a:cxnLst>
                <a:cxn ang="0">
                  <a:pos x="T0" y="T1"/>
                </a:cxn>
                <a:cxn ang="0">
                  <a:pos x="T2" y="T3"/>
                </a:cxn>
                <a:cxn ang="0">
                  <a:pos x="T4" y="T5"/>
                </a:cxn>
                <a:cxn ang="0">
                  <a:pos x="T6" y="T7"/>
                </a:cxn>
                <a:cxn ang="0">
                  <a:pos x="T8" y="T9"/>
                </a:cxn>
              </a:cxnLst>
              <a:rect l="0" t="0" r="r" b="b"/>
              <a:pathLst>
                <a:path w="34" h="35">
                  <a:moveTo>
                    <a:pt x="34" y="0"/>
                  </a:moveTo>
                  <a:lnTo>
                    <a:pt x="0" y="4"/>
                  </a:lnTo>
                  <a:lnTo>
                    <a:pt x="0" y="28"/>
                  </a:lnTo>
                  <a:lnTo>
                    <a:pt x="34" y="35"/>
                  </a:lnTo>
                  <a:lnTo>
                    <a:pt x="34" y="0"/>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1" name="Freeform 145"/>
            <p:cNvSpPr>
              <a:spLocks/>
            </p:cNvSpPr>
            <p:nvPr/>
          </p:nvSpPr>
          <p:spPr bwMode="auto">
            <a:xfrm>
              <a:off x="1552" y="2231"/>
              <a:ext cx="102" cy="137"/>
            </a:xfrm>
            <a:custGeom>
              <a:avLst/>
              <a:gdLst>
                <a:gd name="T0" fmla="*/ 122 w 122"/>
                <a:gd name="T1" fmla="*/ 143 h 166"/>
                <a:gd name="T2" fmla="*/ 0 w 122"/>
                <a:gd name="T3" fmla="*/ 67 h 166"/>
                <a:gd name="T4" fmla="*/ 0 w 122"/>
                <a:gd name="T5" fmla="*/ 3 h 166"/>
                <a:gd name="T6" fmla="*/ 94 w 122"/>
                <a:gd name="T7" fmla="*/ 0 h 166"/>
                <a:gd name="T8" fmla="*/ 95 w 122"/>
                <a:gd name="T9" fmla="*/ 7 h 166"/>
                <a:gd name="T10" fmla="*/ 122 w 122"/>
                <a:gd name="T11" fmla="*/ 143 h 166"/>
              </a:gdLst>
              <a:ahLst/>
              <a:cxnLst>
                <a:cxn ang="0">
                  <a:pos x="T0" y="T1"/>
                </a:cxn>
                <a:cxn ang="0">
                  <a:pos x="T2" y="T3"/>
                </a:cxn>
                <a:cxn ang="0">
                  <a:pos x="T4" y="T5"/>
                </a:cxn>
                <a:cxn ang="0">
                  <a:pos x="T6" y="T7"/>
                </a:cxn>
                <a:cxn ang="0">
                  <a:pos x="T8" y="T9"/>
                </a:cxn>
                <a:cxn ang="0">
                  <a:pos x="T10" y="T11"/>
                </a:cxn>
              </a:cxnLst>
              <a:rect l="0" t="0" r="r" b="b"/>
              <a:pathLst>
                <a:path w="122" h="166">
                  <a:moveTo>
                    <a:pt x="122" y="143"/>
                  </a:moveTo>
                  <a:cubicBezTo>
                    <a:pt x="49" y="166"/>
                    <a:pt x="0" y="67"/>
                    <a:pt x="0" y="67"/>
                  </a:cubicBezTo>
                  <a:cubicBezTo>
                    <a:pt x="0" y="3"/>
                    <a:pt x="0" y="3"/>
                    <a:pt x="0" y="3"/>
                  </a:cubicBezTo>
                  <a:cubicBezTo>
                    <a:pt x="94" y="0"/>
                    <a:pt x="94" y="0"/>
                    <a:pt x="94" y="0"/>
                  </a:cubicBezTo>
                  <a:cubicBezTo>
                    <a:pt x="95" y="7"/>
                    <a:pt x="95" y="7"/>
                    <a:pt x="95" y="7"/>
                  </a:cubicBezTo>
                  <a:cubicBezTo>
                    <a:pt x="95" y="83"/>
                    <a:pt x="95" y="117"/>
                    <a:pt x="122" y="14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2" name="Freeform 146"/>
            <p:cNvSpPr>
              <a:spLocks/>
            </p:cNvSpPr>
            <p:nvPr/>
          </p:nvSpPr>
          <p:spPr bwMode="auto">
            <a:xfrm>
              <a:off x="1296" y="2807"/>
              <a:ext cx="91" cy="36"/>
            </a:xfrm>
            <a:custGeom>
              <a:avLst/>
              <a:gdLst>
                <a:gd name="T0" fmla="*/ 110 w 110"/>
                <a:gd name="T1" fmla="*/ 44 h 44"/>
                <a:gd name="T2" fmla="*/ 110 w 110"/>
                <a:gd name="T3" fmla="*/ 0 h 44"/>
                <a:gd name="T4" fmla="*/ 61 w 110"/>
                <a:gd name="T5" fmla="*/ 0 h 44"/>
                <a:gd name="T6" fmla="*/ 0 w 110"/>
                <a:gd name="T7" fmla="*/ 44 h 44"/>
                <a:gd name="T8" fmla="*/ 110 w 110"/>
                <a:gd name="T9" fmla="*/ 44 h 44"/>
              </a:gdLst>
              <a:ahLst/>
              <a:cxnLst>
                <a:cxn ang="0">
                  <a:pos x="T0" y="T1"/>
                </a:cxn>
                <a:cxn ang="0">
                  <a:pos x="T2" y="T3"/>
                </a:cxn>
                <a:cxn ang="0">
                  <a:pos x="T4" y="T5"/>
                </a:cxn>
                <a:cxn ang="0">
                  <a:pos x="T6" y="T7"/>
                </a:cxn>
                <a:cxn ang="0">
                  <a:pos x="T8" y="T9"/>
                </a:cxn>
              </a:cxnLst>
              <a:rect l="0" t="0" r="r" b="b"/>
              <a:pathLst>
                <a:path w="110" h="44">
                  <a:moveTo>
                    <a:pt x="110" y="44"/>
                  </a:moveTo>
                  <a:cubicBezTo>
                    <a:pt x="110" y="0"/>
                    <a:pt x="110" y="0"/>
                    <a:pt x="110" y="0"/>
                  </a:cubicBezTo>
                  <a:cubicBezTo>
                    <a:pt x="61" y="0"/>
                    <a:pt x="61" y="0"/>
                    <a:pt x="61" y="0"/>
                  </a:cubicBezTo>
                  <a:cubicBezTo>
                    <a:pt x="33" y="0"/>
                    <a:pt x="9" y="18"/>
                    <a:pt x="0" y="44"/>
                  </a:cubicBezTo>
                  <a:lnTo>
                    <a:pt x="11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3" name="Freeform 147"/>
            <p:cNvSpPr>
              <a:spLocks/>
            </p:cNvSpPr>
            <p:nvPr/>
          </p:nvSpPr>
          <p:spPr bwMode="auto">
            <a:xfrm>
              <a:off x="1302" y="2807"/>
              <a:ext cx="84" cy="25"/>
            </a:xfrm>
            <a:custGeom>
              <a:avLst/>
              <a:gdLst>
                <a:gd name="T0" fmla="*/ 54 w 102"/>
                <a:gd name="T1" fmla="*/ 0 h 30"/>
                <a:gd name="T2" fmla="*/ 0 w 102"/>
                <a:gd name="T3" fmla="*/ 30 h 30"/>
                <a:gd name="T4" fmla="*/ 69 w 102"/>
                <a:gd name="T5" fmla="*/ 30 h 30"/>
                <a:gd name="T6" fmla="*/ 102 w 102"/>
                <a:gd name="T7" fmla="*/ 0 h 30"/>
                <a:gd name="T8" fmla="*/ 54 w 102"/>
                <a:gd name="T9" fmla="*/ 0 h 30"/>
              </a:gdLst>
              <a:ahLst/>
              <a:cxnLst>
                <a:cxn ang="0">
                  <a:pos x="T0" y="T1"/>
                </a:cxn>
                <a:cxn ang="0">
                  <a:pos x="T2" y="T3"/>
                </a:cxn>
                <a:cxn ang="0">
                  <a:pos x="T4" y="T5"/>
                </a:cxn>
                <a:cxn ang="0">
                  <a:pos x="T6" y="T7"/>
                </a:cxn>
                <a:cxn ang="0">
                  <a:pos x="T8" y="T9"/>
                </a:cxn>
              </a:cxnLst>
              <a:rect l="0" t="0" r="r" b="b"/>
              <a:pathLst>
                <a:path w="102" h="30">
                  <a:moveTo>
                    <a:pt x="54" y="0"/>
                  </a:moveTo>
                  <a:cubicBezTo>
                    <a:pt x="31" y="0"/>
                    <a:pt x="12" y="12"/>
                    <a:pt x="0" y="30"/>
                  </a:cubicBezTo>
                  <a:cubicBezTo>
                    <a:pt x="69" y="30"/>
                    <a:pt x="69" y="30"/>
                    <a:pt x="69" y="30"/>
                  </a:cubicBezTo>
                  <a:cubicBezTo>
                    <a:pt x="86" y="30"/>
                    <a:pt x="100" y="17"/>
                    <a:pt x="102" y="0"/>
                  </a:cubicBezTo>
                  <a:lnTo>
                    <a:pt x="54" y="0"/>
                  </a:lnTo>
                  <a:close/>
                </a:path>
              </a:pathLst>
            </a:cu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4" name="Freeform 148"/>
            <p:cNvSpPr>
              <a:spLocks/>
            </p:cNvSpPr>
            <p:nvPr/>
          </p:nvSpPr>
          <p:spPr bwMode="auto">
            <a:xfrm>
              <a:off x="1344" y="2557"/>
              <a:ext cx="214" cy="250"/>
            </a:xfrm>
            <a:custGeom>
              <a:avLst/>
              <a:gdLst>
                <a:gd name="T0" fmla="*/ 142 w 259"/>
                <a:gd name="T1" fmla="*/ 0 h 303"/>
                <a:gd name="T2" fmla="*/ 142 w 259"/>
                <a:gd name="T3" fmla="*/ 1 h 303"/>
                <a:gd name="T4" fmla="*/ 75 w 259"/>
                <a:gd name="T5" fmla="*/ 1 h 303"/>
                <a:gd name="T6" fmla="*/ 0 w 259"/>
                <a:gd name="T7" fmla="*/ 83 h 303"/>
                <a:gd name="T8" fmla="*/ 0 w 259"/>
                <a:gd name="T9" fmla="*/ 83 h 303"/>
                <a:gd name="T10" fmla="*/ 0 w 259"/>
                <a:gd name="T11" fmla="*/ 86 h 303"/>
                <a:gd name="T12" fmla="*/ 0 w 259"/>
                <a:gd name="T13" fmla="*/ 87 h 303"/>
                <a:gd name="T14" fmla="*/ 0 w 259"/>
                <a:gd name="T15" fmla="*/ 303 h 303"/>
                <a:gd name="T16" fmla="*/ 50 w 259"/>
                <a:gd name="T17" fmla="*/ 303 h 303"/>
                <a:gd name="T18" fmla="*/ 67 w 259"/>
                <a:gd name="T19" fmla="*/ 91 h 303"/>
                <a:gd name="T20" fmla="*/ 180 w 259"/>
                <a:gd name="T21" fmla="*/ 92 h 303"/>
                <a:gd name="T22" fmla="*/ 182 w 259"/>
                <a:gd name="T23" fmla="*/ 88 h 303"/>
                <a:gd name="T24" fmla="*/ 259 w 259"/>
                <a:gd name="T25" fmla="*/ 0 h 303"/>
                <a:gd name="T26" fmla="*/ 142 w 259"/>
                <a:gd name="T2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303">
                  <a:moveTo>
                    <a:pt x="142" y="0"/>
                  </a:moveTo>
                  <a:cubicBezTo>
                    <a:pt x="142" y="1"/>
                    <a:pt x="142" y="1"/>
                    <a:pt x="142" y="1"/>
                  </a:cubicBezTo>
                  <a:cubicBezTo>
                    <a:pt x="75" y="1"/>
                    <a:pt x="75" y="1"/>
                    <a:pt x="75" y="1"/>
                  </a:cubicBezTo>
                  <a:cubicBezTo>
                    <a:pt x="34" y="1"/>
                    <a:pt x="1" y="43"/>
                    <a:pt x="0" y="83"/>
                  </a:cubicBezTo>
                  <a:cubicBezTo>
                    <a:pt x="0" y="83"/>
                    <a:pt x="0" y="83"/>
                    <a:pt x="0" y="83"/>
                  </a:cubicBezTo>
                  <a:cubicBezTo>
                    <a:pt x="0" y="86"/>
                    <a:pt x="0" y="86"/>
                    <a:pt x="0" y="86"/>
                  </a:cubicBezTo>
                  <a:cubicBezTo>
                    <a:pt x="0" y="87"/>
                    <a:pt x="0" y="87"/>
                    <a:pt x="0" y="87"/>
                  </a:cubicBezTo>
                  <a:cubicBezTo>
                    <a:pt x="0" y="303"/>
                    <a:pt x="0" y="303"/>
                    <a:pt x="0" y="303"/>
                  </a:cubicBezTo>
                  <a:cubicBezTo>
                    <a:pt x="50" y="303"/>
                    <a:pt x="50" y="303"/>
                    <a:pt x="50" y="303"/>
                  </a:cubicBezTo>
                  <a:cubicBezTo>
                    <a:pt x="67" y="91"/>
                    <a:pt x="67" y="91"/>
                    <a:pt x="67" y="91"/>
                  </a:cubicBezTo>
                  <a:cubicBezTo>
                    <a:pt x="180" y="92"/>
                    <a:pt x="180" y="92"/>
                    <a:pt x="180" y="92"/>
                  </a:cubicBezTo>
                  <a:cubicBezTo>
                    <a:pt x="181" y="87"/>
                    <a:pt x="182" y="88"/>
                    <a:pt x="182" y="88"/>
                  </a:cubicBezTo>
                  <a:cubicBezTo>
                    <a:pt x="225" y="88"/>
                    <a:pt x="259" y="43"/>
                    <a:pt x="259" y="0"/>
                  </a:cubicBezTo>
                  <a:lnTo>
                    <a:pt x="142" y="0"/>
                  </a:lnTo>
                  <a:close/>
                </a:path>
              </a:pathLst>
            </a:custGeom>
            <a:solidFill>
              <a:srgbClr val="4D0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5" name="Freeform 149"/>
            <p:cNvSpPr>
              <a:spLocks/>
            </p:cNvSpPr>
            <p:nvPr/>
          </p:nvSpPr>
          <p:spPr bwMode="auto">
            <a:xfrm>
              <a:off x="1414" y="2561"/>
              <a:ext cx="215" cy="250"/>
            </a:xfrm>
            <a:custGeom>
              <a:avLst/>
              <a:gdLst>
                <a:gd name="T0" fmla="*/ 133 w 259"/>
                <a:gd name="T1" fmla="*/ 0 h 303"/>
                <a:gd name="T2" fmla="*/ 133 w 259"/>
                <a:gd name="T3" fmla="*/ 1 h 303"/>
                <a:gd name="T4" fmla="*/ 75 w 259"/>
                <a:gd name="T5" fmla="*/ 1 h 303"/>
                <a:gd name="T6" fmla="*/ 0 w 259"/>
                <a:gd name="T7" fmla="*/ 83 h 303"/>
                <a:gd name="T8" fmla="*/ 0 w 259"/>
                <a:gd name="T9" fmla="*/ 83 h 303"/>
                <a:gd name="T10" fmla="*/ 0 w 259"/>
                <a:gd name="T11" fmla="*/ 86 h 303"/>
                <a:gd name="T12" fmla="*/ 0 w 259"/>
                <a:gd name="T13" fmla="*/ 87 h 303"/>
                <a:gd name="T14" fmla="*/ 0 w 259"/>
                <a:gd name="T15" fmla="*/ 303 h 303"/>
                <a:gd name="T16" fmla="*/ 50 w 259"/>
                <a:gd name="T17" fmla="*/ 303 h 303"/>
                <a:gd name="T18" fmla="*/ 67 w 259"/>
                <a:gd name="T19" fmla="*/ 87 h 303"/>
                <a:gd name="T20" fmla="*/ 182 w 259"/>
                <a:gd name="T21" fmla="*/ 88 h 303"/>
                <a:gd name="T22" fmla="*/ 259 w 259"/>
                <a:gd name="T23" fmla="*/ 0 h 303"/>
                <a:gd name="T24" fmla="*/ 133 w 259"/>
                <a:gd name="T25"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9" h="303">
                  <a:moveTo>
                    <a:pt x="133" y="0"/>
                  </a:moveTo>
                  <a:cubicBezTo>
                    <a:pt x="133" y="1"/>
                    <a:pt x="133" y="1"/>
                    <a:pt x="133" y="1"/>
                  </a:cubicBezTo>
                  <a:cubicBezTo>
                    <a:pt x="75" y="1"/>
                    <a:pt x="75" y="1"/>
                    <a:pt x="75" y="1"/>
                  </a:cubicBezTo>
                  <a:cubicBezTo>
                    <a:pt x="34" y="1"/>
                    <a:pt x="1" y="43"/>
                    <a:pt x="0" y="83"/>
                  </a:cubicBezTo>
                  <a:cubicBezTo>
                    <a:pt x="0" y="83"/>
                    <a:pt x="0" y="83"/>
                    <a:pt x="0" y="83"/>
                  </a:cubicBezTo>
                  <a:cubicBezTo>
                    <a:pt x="0" y="86"/>
                    <a:pt x="0" y="86"/>
                    <a:pt x="0" y="86"/>
                  </a:cubicBezTo>
                  <a:cubicBezTo>
                    <a:pt x="0" y="87"/>
                    <a:pt x="0" y="87"/>
                    <a:pt x="0" y="87"/>
                  </a:cubicBezTo>
                  <a:cubicBezTo>
                    <a:pt x="0" y="303"/>
                    <a:pt x="0" y="303"/>
                    <a:pt x="0" y="303"/>
                  </a:cubicBezTo>
                  <a:cubicBezTo>
                    <a:pt x="50" y="303"/>
                    <a:pt x="50" y="303"/>
                    <a:pt x="50" y="303"/>
                  </a:cubicBezTo>
                  <a:cubicBezTo>
                    <a:pt x="67" y="87"/>
                    <a:pt x="67" y="87"/>
                    <a:pt x="67" y="87"/>
                  </a:cubicBezTo>
                  <a:cubicBezTo>
                    <a:pt x="67" y="87"/>
                    <a:pt x="181" y="88"/>
                    <a:pt x="182" y="88"/>
                  </a:cubicBezTo>
                  <a:cubicBezTo>
                    <a:pt x="225" y="88"/>
                    <a:pt x="259" y="43"/>
                    <a:pt x="259" y="0"/>
                  </a:cubicBezTo>
                  <a:lnTo>
                    <a:pt x="133" y="0"/>
                  </a:lnTo>
                  <a:close/>
                </a:path>
              </a:pathLst>
            </a:custGeom>
            <a:solidFill>
              <a:srgbClr val="5C00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6" name="Freeform 150"/>
            <p:cNvSpPr>
              <a:spLocks/>
            </p:cNvSpPr>
            <p:nvPr/>
          </p:nvSpPr>
          <p:spPr bwMode="auto">
            <a:xfrm>
              <a:off x="1366" y="2807"/>
              <a:ext cx="90" cy="36"/>
            </a:xfrm>
            <a:custGeom>
              <a:avLst/>
              <a:gdLst>
                <a:gd name="T0" fmla="*/ 109 w 109"/>
                <a:gd name="T1" fmla="*/ 44 h 44"/>
                <a:gd name="T2" fmla="*/ 109 w 109"/>
                <a:gd name="T3" fmla="*/ 0 h 44"/>
                <a:gd name="T4" fmla="*/ 61 w 109"/>
                <a:gd name="T5" fmla="*/ 0 h 44"/>
                <a:gd name="T6" fmla="*/ 0 w 109"/>
                <a:gd name="T7" fmla="*/ 44 h 44"/>
                <a:gd name="T8" fmla="*/ 109 w 109"/>
                <a:gd name="T9" fmla="*/ 44 h 44"/>
              </a:gdLst>
              <a:ahLst/>
              <a:cxnLst>
                <a:cxn ang="0">
                  <a:pos x="T0" y="T1"/>
                </a:cxn>
                <a:cxn ang="0">
                  <a:pos x="T2" y="T3"/>
                </a:cxn>
                <a:cxn ang="0">
                  <a:pos x="T4" y="T5"/>
                </a:cxn>
                <a:cxn ang="0">
                  <a:pos x="T6" y="T7"/>
                </a:cxn>
                <a:cxn ang="0">
                  <a:pos x="T8" y="T9"/>
                </a:cxn>
              </a:cxnLst>
              <a:rect l="0" t="0" r="r" b="b"/>
              <a:pathLst>
                <a:path w="109" h="44">
                  <a:moveTo>
                    <a:pt x="109" y="44"/>
                  </a:moveTo>
                  <a:cubicBezTo>
                    <a:pt x="109" y="0"/>
                    <a:pt x="109" y="0"/>
                    <a:pt x="109" y="0"/>
                  </a:cubicBezTo>
                  <a:cubicBezTo>
                    <a:pt x="61" y="0"/>
                    <a:pt x="61" y="0"/>
                    <a:pt x="61" y="0"/>
                  </a:cubicBezTo>
                  <a:cubicBezTo>
                    <a:pt x="33" y="0"/>
                    <a:pt x="9" y="18"/>
                    <a:pt x="0" y="44"/>
                  </a:cubicBezTo>
                  <a:lnTo>
                    <a:pt x="109"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7" name="Freeform 151"/>
            <p:cNvSpPr>
              <a:spLocks/>
            </p:cNvSpPr>
            <p:nvPr/>
          </p:nvSpPr>
          <p:spPr bwMode="auto">
            <a:xfrm>
              <a:off x="1372" y="2807"/>
              <a:ext cx="84" cy="25"/>
            </a:xfrm>
            <a:custGeom>
              <a:avLst/>
              <a:gdLst>
                <a:gd name="T0" fmla="*/ 54 w 102"/>
                <a:gd name="T1" fmla="*/ 0 h 30"/>
                <a:gd name="T2" fmla="*/ 0 w 102"/>
                <a:gd name="T3" fmla="*/ 30 h 30"/>
                <a:gd name="T4" fmla="*/ 69 w 102"/>
                <a:gd name="T5" fmla="*/ 30 h 30"/>
                <a:gd name="T6" fmla="*/ 102 w 102"/>
                <a:gd name="T7" fmla="*/ 0 h 30"/>
                <a:gd name="T8" fmla="*/ 54 w 102"/>
                <a:gd name="T9" fmla="*/ 0 h 30"/>
              </a:gdLst>
              <a:ahLst/>
              <a:cxnLst>
                <a:cxn ang="0">
                  <a:pos x="T0" y="T1"/>
                </a:cxn>
                <a:cxn ang="0">
                  <a:pos x="T2" y="T3"/>
                </a:cxn>
                <a:cxn ang="0">
                  <a:pos x="T4" y="T5"/>
                </a:cxn>
                <a:cxn ang="0">
                  <a:pos x="T6" y="T7"/>
                </a:cxn>
                <a:cxn ang="0">
                  <a:pos x="T8" y="T9"/>
                </a:cxn>
              </a:cxnLst>
              <a:rect l="0" t="0" r="r" b="b"/>
              <a:pathLst>
                <a:path w="102" h="30">
                  <a:moveTo>
                    <a:pt x="54" y="0"/>
                  </a:moveTo>
                  <a:cubicBezTo>
                    <a:pt x="31" y="0"/>
                    <a:pt x="11" y="12"/>
                    <a:pt x="0" y="30"/>
                  </a:cubicBezTo>
                  <a:cubicBezTo>
                    <a:pt x="69" y="30"/>
                    <a:pt x="69" y="30"/>
                    <a:pt x="69" y="30"/>
                  </a:cubicBezTo>
                  <a:cubicBezTo>
                    <a:pt x="86" y="30"/>
                    <a:pt x="100" y="17"/>
                    <a:pt x="102" y="0"/>
                  </a:cubicBezTo>
                  <a:lnTo>
                    <a:pt x="54" y="0"/>
                  </a:lnTo>
                  <a:close/>
                </a:path>
              </a:pathLst>
            </a:cu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8" name="Freeform 152"/>
            <p:cNvSpPr>
              <a:spLocks/>
            </p:cNvSpPr>
            <p:nvPr/>
          </p:nvSpPr>
          <p:spPr bwMode="auto">
            <a:xfrm>
              <a:off x="1322" y="2428"/>
              <a:ext cx="202" cy="125"/>
            </a:xfrm>
            <a:custGeom>
              <a:avLst/>
              <a:gdLst>
                <a:gd name="T0" fmla="*/ 243 w 243"/>
                <a:gd name="T1" fmla="*/ 0 h 152"/>
                <a:gd name="T2" fmla="*/ 188 w 243"/>
                <a:gd name="T3" fmla="*/ 0 h 152"/>
                <a:gd name="T4" fmla="*/ 188 w 243"/>
                <a:gd name="T5" fmla="*/ 72 h 152"/>
                <a:gd name="T6" fmla="*/ 183 w 243"/>
                <a:gd name="T7" fmla="*/ 78 h 152"/>
                <a:gd name="T8" fmla="*/ 77 w 243"/>
                <a:gd name="T9" fmla="*/ 108 h 152"/>
                <a:gd name="T10" fmla="*/ 0 w 243"/>
                <a:gd name="T11" fmla="*/ 152 h 152"/>
                <a:gd name="T12" fmla="*/ 77 w 243"/>
                <a:gd name="T13" fmla="*/ 152 h 152"/>
                <a:gd name="T14" fmla="*/ 216 w 243"/>
                <a:gd name="T15" fmla="*/ 125 h 152"/>
                <a:gd name="T16" fmla="*/ 243 w 243"/>
                <a:gd name="T17" fmla="*/ 94 h 152"/>
                <a:gd name="T18" fmla="*/ 243 w 243"/>
                <a:gd name="T1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152">
                  <a:moveTo>
                    <a:pt x="243" y="0"/>
                  </a:moveTo>
                  <a:cubicBezTo>
                    <a:pt x="188" y="0"/>
                    <a:pt x="188" y="0"/>
                    <a:pt x="188" y="0"/>
                  </a:cubicBezTo>
                  <a:cubicBezTo>
                    <a:pt x="188" y="72"/>
                    <a:pt x="188" y="72"/>
                    <a:pt x="188" y="72"/>
                  </a:cubicBezTo>
                  <a:cubicBezTo>
                    <a:pt x="188" y="75"/>
                    <a:pt x="186" y="78"/>
                    <a:pt x="183" y="78"/>
                  </a:cubicBezTo>
                  <a:cubicBezTo>
                    <a:pt x="77" y="108"/>
                    <a:pt x="77" y="108"/>
                    <a:pt x="77" y="108"/>
                  </a:cubicBezTo>
                  <a:cubicBezTo>
                    <a:pt x="4" y="108"/>
                    <a:pt x="0" y="152"/>
                    <a:pt x="0" y="152"/>
                  </a:cubicBezTo>
                  <a:cubicBezTo>
                    <a:pt x="77" y="152"/>
                    <a:pt x="77" y="152"/>
                    <a:pt x="77" y="152"/>
                  </a:cubicBezTo>
                  <a:cubicBezTo>
                    <a:pt x="216" y="125"/>
                    <a:pt x="216" y="125"/>
                    <a:pt x="216" y="125"/>
                  </a:cubicBezTo>
                  <a:cubicBezTo>
                    <a:pt x="231" y="123"/>
                    <a:pt x="243" y="110"/>
                    <a:pt x="243" y="94"/>
                  </a:cubicBezTo>
                  <a:lnTo>
                    <a:pt x="243" y="0"/>
                  </a:ln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199" name="Freeform 153"/>
            <p:cNvSpPr>
              <a:spLocks/>
            </p:cNvSpPr>
            <p:nvPr/>
          </p:nvSpPr>
          <p:spPr bwMode="auto">
            <a:xfrm>
              <a:off x="1530" y="2283"/>
              <a:ext cx="94" cy="156"/>
            </a:xfrm>
            <a:custGeom>
              <a:avLst/>
              <a:gdLst>
                <a:gd name="T0" fmla="*/ 81 w 113"/>
                <a:gd name="T1" fmla="*/ 60 h 189"/>
                <a:gd name="T2" fmla="*/ 81 w 113"/>
                <a:gd name="T3" fmla="*/ 0 h 189"/>
                <a:gd name="T4" fmla="*/ 23 w 113"/>
                <a:gd name="T5" fmla="*/ 0 h 189"/>
                <a:gd name="T6" fmla="*/ 22 w 113"/>
                <a:gd name="T7" fmla="*/ 59 h 189"/>
                <a:gd name="T8" fmla="*/ 15 w 113"/>
                <a:gd name="T9" fmla="*/ 64 h 189"/>
                <a:gd name="T10" fmla="*/ 0 w 113"/>
                <a:gd name="T11" fmla="*/ 64 h 189"/>
                <a:gd name="T12" fmla="*/ 0 w 113"/>
                <a:gd name="T13" fmla="*/ 189 h 189"/>
                <a:gd name="T14" fmla="*/ 113 w 113"/>
                <a:gd name="T15" fmla="*/ 189 h 189"/>
                <a:gd name="T16" fmla="*/ 113 w 113"/>
                <a:gd name="T17" fmla="*/ 64 h 189"/>
                <a:gd name="T18" fmla="*/ 85 w 113"/>
                <a:gd name="T19" fmla="*/ 64 h 189"/>
                <a:gd name="T20" fmla="*/ 81 w 113"/>
                <a:gd name="T21" fmla="*/ 6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89">
                  <a:moveTo>
                    <a:pt x="81" y="60"/>
                  </a:moveTo>
                  <a:cubicBezTo>
                    <a:pt x="81" y="0"/>
                    <a:pt x="81" y="0"/>
                    <a:pt x="81" y="0"/>
                  </a:cubicBezTo>
                  <a:cubicBezTo>
                    <a:pt x="23" y="0"/>
                    <a:pt x="23" y="0"/>
                    <a:pt x="23" y="0"/>
                  </a:cubicBezTo>
                  <a:cubicBezTo>
                    <a:pt x="22" y="59"/>
                    <a:pt x="22" y="59"/>
                    <a:pt x="22" y="59"/>
                  </a:cubicBezTo>
                  <a:cubicBezTo>
                    <a:pt x="21" y="62"/>
                    <a:pt x="18" y="64"/>
                    <a:pt x="15" y="64"/>
                  </a:cubicBezTo>
                  <a:cubicBezTo>
                    <a:pt x="0" y="64"/>
                    <a:pt x="0" y="64"/>
                    <a:pt x="0" y="64"/>
                  </a:cubicBezTo>
                  <a:cubicBezTo>
                    <a:pt x="0" y="189"/>
                    <a:pt x="0" y="189"/>
                    <a:pt x="0" y="189"/>
                  </a:cubicBezTo>
                  <a:cubicBezTo>
                    <a:pt x="113" y="189"/>
                    <a:pt x="113" y="189"/>
                    <a:pt x="113" y="189"/>
                  </a:cubicBezTo>
                  <a:cubicBezTo>
                    <a:pt x="113" y="64"/>
                    <a:pt x="113" y="64"/>
                    <a:pt x="113" y="64"/>
                  </a:cubicBezTo>
                  <a:cubicBezTo>
                    <a:pt x="85" y="64"/>
                    <a:pt x="85" y="64"/>
                    <a:pt x="85" y="64"/>
                  </a:cubicBezTo>
                  <a:cubicBezTo>
                    <a:pt x="83" y="64"/>
                    <a:pt x="81" y="62"/>
                    <a:pt x="81" y="60"/>
                  </a:cubicBezTo>
                  <a:close/>
                </a:path>
              </a:pathLst>
            </a:cu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0" name="Freeform 154"/>
            <p:cNvSpPr>
              <a:spLocks/>
            </p:cNvSpPr>
            <p:nvPr/>
          </p:nvSpPr>
          <p:spPr bwMode="auto">
            <a:xfrm>
              <a:off x="1548" y="2283"/>
              <a:ext cx="49" cy="47"/>
            </a:xfrm>
            <a:custGeom>
              <a:avLst/>
              <a:gdLst>
                <a:gd name="T0" fmla="*/ 59 w 59"/>
                <a:gd name="T1" fmla="*/ 36 h 57"/>
                <a:gd name="T2" fmla="*/ 59 w 59"/>
                <a:gd name="T3" fmla="*/ 0 h 57"/>
                <a:gd name="T4" fmla="*/ 1 w 59"/>
                <a:gd name="T5" fmla="*/ 0 h 57"/>
                <a:gd name="T6" fmla="*/ 0 w 59"/>
                <a:gd name="T7" fmla="*/ 57 h 57"/>
                <a:gd name="T8" fmla="*/ 59 w 59"/>
                <a:gd name="T9" fmla="*/ 36 h 57"/>
              </a:gdLst>
              <a:ahLst/>
              <a:cxnLst>
                <a:cxn ang="0">
                  <a:pos x="T0" y="T1"/>
                </a:cxn>
                <a:cxn ang="0">
                  <a:pos x="T2" y="T3"/>
                </a:cxn>
                <a:cxn ang="0">
                  <a:pos x="T4" y="T5"/>
                </a:cxn>
                <a:cxn ang="0">
                  <a:pos x="T6" y="T7"/>
                </a:cxn>
                <a:cxn ang="0">
                  <a:pos x="T8" y="T9"/>
                </a:cxn>
              </a:cxnLst>
              <a:rect l="0" t="0" r="r" b="b"/>
              <a:pathLst>
                <a:path w="59" h="57">
                  <a:moveTo>
                    <a:pt x="59" y="36"/>
                  </a:moveTo>
                  <a:cubicBezTo>
                    <a:pt x="59" y="0"/>
                    <a:pt x="59" y="0"/>
                    <a:pt x="59" y="0"/>
                  </a:cubicBezTo>
                  <a:cubicBezTo>
                    <a:pt x="1" y="0"/>
                    <a:pt x="1" y="0"/>
                    <a:pt x="1" y="0"/>
                  </a:cubicBezTo>
                  <a:cubicBezTo>
                    <a:pt x="0" y="57"/>
                    <a:pt x="0" y="57"/>
                    <a:pt x="0" y="57"/>
                  </a:cubicBezTo>
                  <a:cubicBezTo>
                    <a:pt x="49" y="57"/>
                    <a:pt x="59" y="36"/>
                    <a:pt x="59" y="36"/>
                  </a:cubicBez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1" name="Freeform 155"/>
            <p:cNvSpPr>
              <a:spLocks/>
            </p:cNvSpPr>
            <p:nvPr/>
          </p:nvSpPr>
          <p:spPr bwMode="auto">
            <a:xfrm>
              <a:off x="1530" y="2335"/>
              <a:ext cx="13" cy="83"/>
            </a:xfrm>
            <a:custGeom>
              <a:avLst/>
              <a:gdLst>
                <a:gd name="T0" fmla="*/ 16 w 16"/>
                <a:gd name="T1" fmla="*/ 0 h 101"/>
                <a:gd name="T2" fmla="*/ 15 w 16"/>
                <a:gd name="T3" fmla="*/ 1 h 101"/>
                <a:gd name="T4" fmla="*/ 0 w 16"/>
                <a:gd name="T5" fmla="*/ 1 h 101"/>
                <a:gd name="T6" fmla="*/ 0 w 16"/>
                <a:gd name="T7" fmla="*/ 96 h 101"/>
                <a:gd name="T8" fmla="*/ 3 w 16"/>
                <a:gd name="T9" fmla="*/ 101 h 101"/>
                <a:gd name="T10" fmla="*/ 4 w 16"/>
                <a:gd name="T11" fmla="*/ 101 h 101"/>
                <a:gd name="T12" fmla="*/ 6 w 16"/>
                <a:gd name="T13" fmla="*/ 100 h 101"/>
                <a:gd name="T14" fmla="*/ 6 w 16"/>
                <a:gd name="T15" fmla="*/ 98 h 101"/>
                <a:gd name="T16" fmla="*/ 16 w 16"/>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1">
                  <a:moveTo>
                    <a:pt x="16" y="0"/>
                  </a:moveTo>
                  <a:cubicBezTo>
                    <a:pt x="16" y="1"/>
                    <a:pt x="15" y="1"/>
                    <a:pt x="15" y="1"/>
                  </a:cubicBezTo>
                  <a:cubicBezTo>
                    <a:pt x="0" y="1"/>
                    <a:pt x="0" y="1"/>
                    <a:pt x="0" y="1"/>
                  </a:cubicBezTo>
                  <a:cubicBezTo>
                    <a:pt x="0" y="96"/>
                    <a:pt x="0" y="96"/>
                    <a:pt x="0" y="96"/>
                  </a:cubicBezTo>
                  <a:cubicBezTo>
                    <a:pt x="2" y="97"/>
                    <a:pt x="4" y="98"/>
                    <a:pt x="3" y="101"/>
                  </a:cubicBezTo>
                  <a:cubicBezTo>
                    <a:pt x="4" y="101"/>
                    <a:pt x="4" y="101"/>
                    <a:pt x="4" y="101"/>
                  </a:cubicBezTo>
                  <a:cubicBezTo>
                    <a:pt x="4" y="101"/>
                    <a:pt x="5" y="101"/>
                    <a:pt x="6" y="100"/>
                  </a:cubicBezTo>
                  <a:cubicBezTo>
                    <a:pt x="6" y="99"/>
                    <a:pt x="6" y="99"/>
                    <a:pt x="6" y="98"/>
                  </a:cubicBezTo>
                  <a:cubicBezTo>
                    <a:pt x="4" y="66"/>
                    <a:pt x="16" y="0"/>
                    <a:pt x="16" y="0"/>
                  </a:cubicBez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2" name="Rectangle 156"/>
            <p:cNvSpPr>
              <a:spLocks noChangeArrowheads="1"/>
            </p:cNvSpPr>
            <p:nvPr/>
          </p:nvSpPr>
          <p:spPr bwMode="auto">
            <a:xfrm>
              <a:off x="1489" y="2541"/>
              <a:ext cx="140" cy="25"/>
            </a:xfrm>
            <a:prstGeom prst="rect">
              <a:avLst/>
            </a:prstGeom>
            <a:solidFill>
              <a:srgbClr val="5C00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3" name="Freeform 157"/>
            <p:cNvSpPr>
              <a:spLocks/>
            </p:cNvSpPr>
            <p:nvPr/>
          </p:nvSpPr>
          <p:spPr bwMode="auto">
            <a:xfrm>
              <a:off x="1485" y="2557"/>
              <a:ext cx="145" cy="71"/>
            </a:xfrm>
            <a:custGeom>
              <a:avLst/>
              <a:gdLst>
                <a:gd name="T0" fmla="*/ 0 w 174"/>
                <a:gd name="T1" fmla="*/ 0 h 86"/>
                <a:gd name="T2" fmla="*/ 174 w 174"/>
                <a:gd name="T3" fmla="*/ 86 h 86"/>
                <a:gd name="T4" fmla="*/ 174 w 174"/>
                <a:gd name="T5" fmla="*/ 0 h 86"/>
                <a:gd name="T6" fmla="*/ 0 w 174"/>
                <a:gd name="T7" fmla="*/ 0 h 86"/>
              </a:gdLst>
              <a:ahLst/>
              <a:cxnLst>
                <a:cxn ang="0">
                  <a:pos x="T0" y="T1"/>
                </a:cxn>
                <a:cxn ang="0">
                  <a:pos x="T2" y="T3"/>
                </a:cxn>
                <a:cxn ang="0">
                  <a:pos x="T4" y="T5"/>
                </a:cxn>
                <a:cxn ang="0">
                  <a:pos x="T6" y="T7"/>
                </a:cxn>
              </a:cxnLst>
              <a:rect l="0" t="0" r="r" b="b"/>
              <a:pathLst>
                <a:path w="174" h="86">
                  <a:moveTo>
                    <a:pt x="0" y="0"/>
                  </a:moveTo>
                  <a:cubicBezTo>
                    <a:pt x="0" y="0"/>
                    <a:pt x="72" y="86"/>
                    <a:pt x="174" y="86"/>
                  </a:cubicBezTo>
                  <a:cubicBezTo>
                    <a:pt x="174" y="0"/>
                    <a:pt x="174" y="0"/>
                    <a:pt x="174"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4" name="Freeform 158"/>
            <p:cNvSpPr>
              <a:spLocks/>
            </p:cNvSpPr>
            <p:nvPr/>
          </p:nvSpPr>
          <p:spPr bwMode="auto">
            <a:xfrm>
              <a:off x="1478" y="2336"/>
              <a:ext cx="196" cy="221"/>
            </a:xfrm>
            <a:custGeom>
              <a:avLst/>
              <a:gdLst>
                <a:gd name="T0" fmla="*/ 174 w 237"/>
                <a:gd name="T1" fmla="*/ 0 h 269"/>
                <a:gd name="T2" fmla="*/ 148 w 237"/>
                <a:gd name="T3" fmla="*/ 0 h 269"/>
                <a:gd name="T4" fmla="*/ 69 w 237"/>
                <a:gd name="T5" fmla="*/ 94 h 269"/>
                <a:gd name="T6" fmla="*/ 72 w 237"/>
                <a:gd name="T7" fmla="*/ 0 h 269"/>
                <a:gd name="T8" fmla="*/ 67 w 237"/>
                <a:gd name="T9" fmla="*/ 0 h 269"/>
                <a:gd name="T10" fmla="*/ 0 w 237"/>
                <a:gd name="T11" fmla="*/ 66 h 269"/>
                <a:gd name="T12" fmla="*/ 0 w 237"/>
                <a:gd name="T13" fmla="*/ 112 h 269"/>
                <a:gd name="T14" fmla="*/ 13 w 237"/>
                <a:gd name="T15" fmla="*/ 112 h 269"/>
                <a:gd name="T16" fmla="*/ 13 w 237"/>
                <a:gd name="T17" fmla="*/ 269 h 269"/>
                <a:gd name="T18" fmla="*/ 183 w 237"/>
                <a:gd name="T19" fmla="*/ 269 h 269"/>
                <a:gd name="T20" fmla="*/ 183 w 237"/>
                <a:gd name="T21" fmla="*/ 112 h 269"/>
                <a:gd name="T22" fmla="*/ 237 w 237"/>
                <a:gd name="T23" fmla="*/ 112 h 269"/>
                <a:gd name="T24" fmla="*/ 237 w 237"/>
                <a:gd name="T25" fmla="*/ 62 h 269"/>
                <a:gd name="T26" fmla="*/ 174 w 237"/>
                <a:gd name="T2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7" h="269">
                  <a:moveTo>
                    <a:pt x="174" y="0"/>
                  </a:moveTo>
                  <a:cubicBezTo>
                    <a:pt x="148" y="0"/>
                    <a:pt x="148" y="0"/>
                    <a:pt x="148" y="0"/>
                  </a:cubicBezTo>
                  <a:cubicBezTo>
                    <a:pt x="127" y="37"/>
                    <a:pt x="102" y="70"/>
                    <a:pt x="69" y="94"/>
                  </a:cubicBezTo>
                  <a:cubicBezTo>
                    <a:pt x="63" y="64"/>
                    <a:pt x="66" y="33"/>
                    <a:pt x="72" y="0"/>
                  </a:cubicBezTo>
                  <a:cubicBezTo>
                    <a:pt x="67" y="0"/>
                    <a:pt x="67" y="0"/>
                    <a:pt x="67" y="0"/>
                  </a:cubicBezTo>
                  <a:cubicBezTo>
                    <a:pt x="30" y="0"/>
                    <a:pt x="0" y="30"/>
                    <a:pt x="0" y="66"/>
                  </a:cubicBezTo>
                  <a:cubicBezTo>
                    <a:pt x="0" y="112"/>
                    <a:pt x="0" y="112"/>
                    <a:pt x="0" y="112"/>
                  </a:cubicBezTo>
                  <a:cubicBezTo>
                    <a:pt x="13" y="112"/>
                    <a:pt x="13" y="112"/>
                    <a:pt x="13" y="112"/>
                  </a:cubicBezTo>
                  <a:cubicBezTo>
                    <a:pt x="13" y="210"/>
                    <a:pt x="13" y="269"/>
                    <a:pt x="13" y="269"/>
                  </a:cubicBezTo>
                  <a:cubicBezTo>
                    <a:pt x="183" y="269"/>
                    <a:pt x="183" y="269"/>
                    <a:pt x="183" y="269"/>
                  </a:cubicBezTo>
                  <a:cubicBezTo>
                    <a:pt x="183" y="112"/>
                    <a:pt x="183" y="112"/>
                    <a:pt x="183" y="112"/>
                  </a:cubicBezTo>
                  <a:cubicBezTo>
                    <a:pt x="237" y="112"/>
                    <a:pt x="237" y="112"/>
                    <a:pt x="237" y="112"/>
                  </a:cubicBezTo>
                  <a:cubicBezTo>
                    <a:pt x="237" y="62"/>
                    <a:pt x="237" y="62"/>
                    <a:pt x="237" y="62"/>
                  </a:cubicBezTo>
                  <a:cubicBezTo>
                    <a:pt x="236" y="28"/>
                    <a:pt x="208" y="0"/>
                    <a:pt x="174" y="0"/>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5" name="Freeform 159"/>
            <p:cNvSpPr>
              <a:spLocks/>
            </p:cNvSpPr>
            <p:nvPr/>
          </p:nvSpPr>
          <p:spPr bwMode="auto">
            <a:xfrm>
              <a:off x="1489" y="2428"/>
              <a:ext cx="63" cy="129"/>
            </a:xfrm>
            <a:custGeom>
              <a:avLst/>
              <a:gdLst>
                <a:gd name="T0" fmla="*/ 0 w 76"/>
                <a:gd name="T1" fmla="*/ 0 h 157"/>
                <a:gd name="T2" fmla="*/ 0 w 76"/>
                <a:gd name="T3" fmla="*/ 157 h 157"/>
                <a:gd name="T4" fmla="*/ 76 w 76"/>
                <a:gd name="T5" fmla="*/ 157 h 157"/>
                <a:gd name="T6" fmla="*/ 0 w 76"/>
                <a:gd name="T7" fmla="*/ 0 h 157"/>
              </a:gdLst>
              <a:ahLst/>
              <a:cxnLst>
                <a:cxn ang="0">
                  <a:pos x="T0" y="T1"/>
                </a:cxn>
                <a:cxn ang="0">
                  <a:pos x="T2" y="T3"/>
                </a:cxn>
                <a:cxn ang="0">
                  <a:pos x="T4" y="T5"/>
                </a:cxn>
                <a:cxn ang="0">
                  <a:pos x="T6" y="T7"/>
                </a:cxn>
              </a:cxnLst>
              <a:rect l="0" t="0" r="r" b="b"/>
              <a:pathLst>
                <a:path w="76" h="157">
                  <a:moveTo>
                    <a:pt x="0" y="0"/>
                  </a:moveTo>
                  <a:cubicBezTo>
                    <a:pt x="0" y="98"/>
                    <a:pt x="0" y="157"/>
                    <a:pt x="0" y="157"/>
                  </a:cubicBezTo>
                  <a:cubicBezTo>
                    <a:pt x="76" y="157"/>
                    <a:pt x="76" y="157"/>
                    <a:pt x="76" y="157"/>
                  </a:cubicBezTo>
                  <a:lnTo>
                    <a:pt x="0" y="0"/>
                  </a:lnTo>
                  <a:close/>
                </a:path>
              </a:pathLst>
            </a:custGeom>
            <a:solidFill>
              <a:srgbClr val="F0A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6" name="Freeform 160"/>
            <p:cNvSpPr>
              <a:spLocks/>
            </p:cNvSpPr>
            <p:nvPr/>
          </p:nvSpPr>
          <p:spPr bwMode="auto">
            <a:xfrm>
              <a:off x="1473" y="2428"/>
              <a:ext cx="201" cy="125"/>
            </a:xfrm>
            <a:custGeom>
              <a:avLst/>
              <a:gdLst>
                <a:gd name="T0" fmla="*/ 243 w 243"/>
                <a:gd name="T1" fmla="*/ 0 h 152"/>
                <a:gd name="T2" fmla="*/ 189 w 243"/>
                <a:gd name="T3" fmla="*/ 0 h 152"/>
                <a:gd name="T4" fmla="*/ 189 w 243"/>
                <a:gd name="T5" fmla="*/ 72 h 152"/>
                <a:gd name="T6" fmla="*/ 184 w 243"/>
                <a:gd name="T7" fmla="*/ 78 h 152"/>
                <a:gd name="T8" fmla="*/ 77 w 243"/>
                <a:gd name="T9" fmla="*/ 108 h 152"/>
                <a:gd name="T10" fmla="*/ 0 w 243"/>
                <a:gd name="T11" fmla="*/ 152 h 152"/>
                <a:gd name="T12" fmla="*/ 77 w 243"/>
                <a:gd name="T13" fmla="*/ 152 h 152"/>
                <a:gd name="T14" fmla="*/ 217 w 243"/>
                <a:gd name="T15" fmla="*/ 125 h 152"/>
                <a:gd name="T16" fmla="*/ 243 w 243"/>
                <a:gd name="T17" fmla="*/ 94 h 152"/>
                <a:gd name="T18" fmla="*/ 243 w 243"/>
                <a:gd name="T1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152">
                  <a:moveTo>
                    <a:pt x="243" y="0"/>
                  </a:moveTo>
                  <a:cubicBezTo>
                    <a:pt x="189" y="0"/>
                    <a:pt x="189" y="0"/>
                    <a:pt x="189" y="0"/>
                  </a:cubicBezTo>
                  <a:cubicBezTo>
                    <a:pt x="189" y="72"/>
                    <a:pt x="189" y="72"/>
                    <a:pt x="189" y="72"/>
                  </a:cubicBezTo>
                  <a:cubicBezTo>
                    <a:pt x="189" y="75"/>
                    <a:pt x="187" y="78"/>
                    <a:pt x="184" y="78"/>
                  </a:cubicBezTo>
                  <a:cubicBezTo>
                    <a:pt x="77" y="108"/>
                    <a:pt x="77" y="108"/>
                    <a:pt x="77" y="108"/>
                  </a:cubicBezTo>
                  <a:cubicBezTo>
                    <a:pt x="4" y="108"/>
                    <a:pt x="0" y="152"/>
                    <a:pt x="0" y="152"/>
                  </a:cubicBezTo>
                  <a:cubicBezTo>
                    <a:pt x="77" y="152"/>
                    <a:pt x="77" y="152"/>
                    <a:pt x="77" y="152"/>
                  </a:cubicBezTo>
                  <a:cubicBezTo>
                    <a:pt x="217" y="125"/>
                    <a:pt x="217" y="125"/>
                    <a:pt x="217" y="125"/>
                  </a:cubicBezTo>
                  <a:cubicBezTo>
                    <a:pt x="232" y="123"/>
                    <a:pt x="243" y="110"/>
                    <a:pt x="243" y="94"/>
                  </a:cubicBezTo>
                  <a:lnTo>
                    <a:pt x="243" y="0"/>
                  </a:lnTo>
                  <a:close/>
                </a:path>
              </a:pathLst>
            </a:cu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7" name="Freeform 161"/>
            <p:cNvSpPr>
              <a:spLocks/>
            </p:cNvSpPr>
            <p:nvPr/>
          </p:nvSpPr>
          <p:spPr bwMode="auto">
            <a:xfrm>
              <a:off x="1630" y="2428"/>
              <a:ext cx="44" cy="13"/>
            </a:xfrm>
            <a:custGeom>
              <a:avLst/>
              <a:gdLst>
                <a:gd name="T0" fmla="*/ 44 w 44"/>
                <a:gd name="T1" fmla="*/ 13 h 13"/>
                <a:gd name="T2" fmla="*/ 44 w 44"/>
                <a:gd name="T3" fmla="*/ 0 h 13"/>
                <a:gd name="T4" fmla="*/ 0 w 44"/>
                <a:gd name="T5" fmla="*/ 0 h 13"/>
                <a:gd name="T6" fmla="*/ 44 w 44"/>
                <a:gd name="T7" fmla="*/ 13 h 13"/>
              </a:gdLst>
              <a:ahLst/>
              <a:cxnLst>
                <a:cxn ang="0">
                  <a:pos x="T0" y="T1"/>
                </a:cxn>
                <a:cxn ang="0">
                  <a:pos x="T2" y="T3"/>
                </a:cxn>
                <a:cxn ang="0">
                  <a:pos x="T4" y="T5"/>
                </a:cxn>
                <a:cxn ang="0">
                  <a:pos x="T6" y="T7"/>
                </a:cxn>
              </a:cxnLst>
              <a:rect l="0" t="0" r="r" b="b"/>
              <a:pathLst>
                <a:path w="44" h="13">
                  <a:moveTo>
                    <a:pt x="44" y="13"/>
                  </a:moveTo>
                  <a:lnTo>
                    <a:pt x="44" y="0"/>
                  </a:lnTo>
                  <a:lnTo>
                    <a:pt x="0" y="0"/>
                  </a:lnTo>
                  <a:lnTo>
                    <a:pt x="44" y="13"/>
                  </a:ln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8" name="Freeform 162"/>
            <p:cNvSpPr>
              <a:spLocks/>
            </p:cNvSpPr>
            <p:nvPr/>
          </p:nvSpPr>
          <p:spPr bwMode="auto">
            <a:xfrm>
              <a:off x="1302" y="2423"/>
              <a:ext cx="191" cy="128"/>
            </a:xfrm>
            <a:custGeom>
              <a:avLst/>
              <a:gdLst>
                <a:gd name="T0" fmla="*/ 201 w 231"/>
                <a:gd name="T1" fmla="*/ 0 h 155"/>
                <a:gd name="T2" fmla="*/ 6 w 231"/>
                <a:gd name="T3" fmla="*/ 0 h 155"/>
                <a:gd name="T4" fmla="*/ 1 w 231"/>
                <a:gd name="T5" fmla="*/ 6 h 155"/>
                <a:gd name="T6" fmla="*/ 25 w 231"/>
                <a:gd name="T7" fmla="*/ 155 h 155"/>
                <a:gd name="T8" fmla="*/ 231 w 231"/>
                <a:gd name="T9" fmla="*/ 155 h 155"/>
                <a:gd name="T10" fmla="*/ 207 w 231"/>
                <a:gd name="T11" fmla="*/ 4 h 155"/>
                <a:gd name="T12" fmla="*/ 201 w 231"/>
                <a:gd name="T13" fmla="*/ 0 h 155"/>
              </a:gdLst>
              <a:ahLst/>
              <a:cxnLst>
                <a:cxn ang="0">
                  <a:pos x="T0" y="T1"/>
                </a:cxn>
                <a:cxn ang="0">
                  <a:pos x="T2" y="T3"/>
                </a:cxn>
                <a:cxn ang="0">
                  <a:pos x="T4" y="T5"/>
                </a:cxn>
                <a:cxn ang="0">
                  <a:pos x="T6" y="T7"/>
                </a:cxn>
                <a:cxn ang="0">
                  <a:pos x="T8" y="T9"/>
                </a:cxn>
                <a:cxn ang="0">
                  <a:pos x="T10" y="T11"/>
                </a:cxn>
                <a:cxn ang="0">
                  <a:pos x="T12" y="T13"/>
                </a:cxn>
              </a:cxnLst>
              <a:rect l="0" t="0" r="r" b="b"/>
              <a:pathLst>
                <a:path w="231" h="155">
                  <a:moveTo>
                    <a:pt x="201" y="0"/>
                  </a:moveTo>
                  <a:cubicBezTo>
                    <a:pt x="6" y="0"/>
                    <a:pt x="6" y="0"/>
                    <a:pt x="6" y="0"/>
                  </a:cubicBezTo>
                  <a:cubicBezTo>
                    <a:pt x="3" y="0"/>
                    <a:pt x="0" y="2"/>
                    <a:pt x="1" y="6"/>
                  </a:cubicBezTo>
                  <a:cubicBezTo>
                    <a:pt x="25" y="155"/>
                    <a:pt x="25" y="155"/>
                    <a:pt x="25" y="155"/>
                  </a:cubicBezTo>
                  <a:cubicBezTo>
                    <a:pt x="231" y="155"/>
                    <a:pt x="231" y="155"/>
                    <a:pt x="231" y="155"/>
                  </a:cubicBezTo>
                  <a:cubicBezTo>
                    <a:pt x="207" y="4"/>
                    <a:pt x="207" y="4"/>
                    <a:pt x="207" y="4"/>
                  </a:cubicBezTo>
                  <a:cubicBezTo>
                    <a:pt x="206" y="1"/>
                    <a:pt x="204" y="0"/>
                    <a:pt x="201" y="0"/>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09" name="Freeform 163"/>
            <p:cNvSpPr>
              <a:spLocks/>
            </p:cNvSpPr>
            <p:nvPr/>
          </p:nvSpPr>
          <p:spPr bwMode="auto">
            <a:xfrm>
              <a:off x="1322" y="2551"/>
              <a:ext cx="171" cy="10"/>
            </a:xfrm>
            <a:custGeom>
              <a:avLst/>
              <a:gdLst>
                <a:gd name="T0" fmla="*/ 206 w 206"/>
                <a:gd name="T1" fmla="*/ 12 h 12"/>
                <a:gd name="T2" fmla="*/ 5 w 206"/>
                <a:gd name="T3" fmla="*/ 12 h 12"/>
                <a:gd name="T4" fmla="*/ 0 w 206"/>
                <a:gd name="T5" fmla="*/ 7 h 12"/>
                <a:gd name="T6" fmla="*/ 0 w 206"/>
                <a:gd name="T7" fmla="*/ 0 h 12"/>
                <a:gd name="T8" fmla="*/ 206 w 206"/>
                <a:gd name="T9" fmla="*/ 0 h 12"/>
                <a:gd name="T10" fmla="*/ 206 w 206"/>
                <a:gd name="T11" fmla="*/ 12 h 12"/>
              </a:gdLst>
              <a:ahLst/>
              <a:cxnLst>
                <a:cxn ang="0">
                  <a:pos x="T0" y="T1"/>
                </a:cxn>
                <a:cxn ang="0">
                  <a:pos x="T2" y="T3"/>
                </a:cxn>
                <a:cxn ang="0">
                  <a:pos x="T4" y="T5"/>
                </a:cxn>
                <a:cxn ang="0">
                  <a:pos x="T6" y="T7"/>
                </a:cxn>
                <a:cxn ang="0">
                  <a:pos x="T8" y="T9"/>
                </a:cxn>
                <a:cxn ang="0">
                  <a:pos x="T10" y="T11"/>
                </a:cxn>
              </a:cxnLst>
              <a:rect l="0" t="0" r="r" b="b"/>
              <a:pathLst>
                <a:path w="206" h="12">
                  <a:moveTo>
                    <a:pt x="206" y="12"/>
                  </a:moveTo>
                  <a:cubicBezTo>
                    <a:pt x="5" y="12"/>
                    <a:pt x="5" y="12"/>
                    <a:pt x="5" y="12"/>
                  </a:cubicBezTo>
                  <a:cubicBezTo>
                    <a:pt x="2" y="12"/>
                    <a:pt x="0" y="10"/>
                    <a:pt x="0" y="7"/>
                  </a:cubicBezTo>
                  <a:cubicBezTo>
                    <a:pt x="0" y="0"/>
                    <a:pt x="0" y="0"/>
                    <a:pt x="0" y="0"/>
                  </a:cubicBezTo>
                  <a:cubicBezTo>
                    <a:pt x="206" y="0"/>
                    <a:pt x="206" y="0"/>
                    <a:pt x="206" y="0"/>
                  </a:cubicBezTo>
                  <a:lnTo>
                    <a:pt x="206" y="12"/>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0" name="Freeform 164"/>
            <p:cNvSpPr>
              <a:spLocks/>
            </p:cNvSpPr>
            <p:nvPr/>
          </p:nvSpPr>
          <p:spPr bwMode="auto">
            <a:xfrm>
              <a:off x="1493" y="2551"/>
              <a:ext cx="64" cy="10"/>
            </a:xfrm>
            <a:custGeom>
              <a:avLst/>
              <a:gdLst>
                <a:gd name="T0" fmla="*/ 0 w 77"/>
                <a:gd name="T1" fmla="*/ 12 h 12"/>
                <a:gd name="T2" fmla="*/ 75 w 77"/>
                <a:gd name="T3" fmla="*/ 12 h 12"/>
                <a:gd name="T4" fmla="*/ 77 w 77"/>
                <a:gd name="T5" fmla="*/ 10 h 12"/>
                <a:gd name="T6" fmla="*/ 77 w 77"/>
                <a:gd name="T7" fmla="*/ 4 h 12"/>
                <a:gd name="T8" fmla="*/ 75 w 77"/>
                <a:gd name="T9" fmla="*/ 2 h 12"/>
                <a:gd name="T10" fmla="*/ 0 w 77"/>
                <a:gd name="T11" fmla="*/ 0 h 12"/>
                <a:gd name="T12" fmla="*/ 0 w 77"/>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7" h="12">
                  <a:moveTo>
                    <a:pt x="0" y="12"/>
                  </a:moveTo>
                  <a:cubicBezTo>
                    <a:pt x="75" y="12"/>
                    <a:pt x="75" y="12"/>
                    <a:pt x="75" y="12"/>
                  </a:cubicBezTo>
                  <a:cubicBezTo>
                    <a:pt x="76" y="12"/>
                    <a:pt x="77" y="11"/>
                    <a:pt x="77" y="10"/>
                  </a:cubicBezTo>
                  <a:cubicBezTo>
                    <a:pt x="77" y="4"/>
                    <a:pt x="77" y="4"/>
                    <a:pt x="77" y="4"/>
                  </a:cubicBezTo>
                  <a:cubicBezTo>
                    <a:pt x="77" y="3"/>
                    <a:pt x="76" y="2"/>
                    <a:pt x="75" y="2"/>
                  </a:cubicBezTo>
                  <a:cubicBezTo>
                    <a:pt x="0" y="0"/>
                    <a:pt x="0" y="0"/>
                    <a:pt x="0" y="0"/>
                  </a:cubicBezTo>
                  <a:lnTo>
                    <a:pt x="0" y="12"/>
                  </a:lnTo>
                  <a:close/>
                </a:path>
              </a:pathLst>
            </a:custGeom>
            <a:solidFill>
              <a:srgbClr val="4052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1" name="Oval 165"/>
            <p:cNvSpPr>
              <a:spLocks noChangeArrowheads="1"/>
            </p:cNvSpPr>
            <p:nvPr/>
          </p:nvSpPr>
          <p:spPr bwMode="auto">
            <a:xfrm>
              <a:off x="1511" y="2241"/>
              <a:ext cx="33" cy="33"/>
            </a:xfrm>
            <a:prstGeom prst="ellipse">
              <a:avLst/>
            </a:pr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2" name="Oval 166"/>
            <p:cNvSpPr>
              <a:spLocks noChangeArrowheads="1"/>
            </p:cNvSpPr>
            <p:nvPr/>
          </p:nvSpPr>
          <p:spPr bwMode="auto">
            <a:xfrm>
              <a:off x="1511" y="2264"/>
              <a:ext cx="10" cy="10"/>
            </a:xfrm>
            <a:prstGeom prst="ellipse">
              <a:avLst/>
            </a:pr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3" name="Oval 167"/>
            <p:cNvSpPr>
              <a:spLocks noChangeArrowheads="1"/>
            </p:cNvSpPr>
            <p:nvPr/>
          </p:nvSpPr>
          <p:spPr bwMode="auto">
            <a:xfrm>
              <a:off x="1601" y="2241"/>
              <a:ext cx="33" cy="33"/>
            </a:xfrm>
            <a:prstGeom prst="ellipse">
              <a:avLst/>
            </a:prstGeom>
            <a:solidFill>
              <a:srgbClr val="D9C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4" name="Oval 168"/>
            <p:cNvSpPr>
              <a:spLocks noChangeArrowheads="1"/>
            </p:cNvSpPr>
            <p:nvPr/>
          </p:nvSpPr>
          <p:spPr bwMode="auto">
            <a:xfrm>
              <a:off x="1625" y="2264"/>
              <a:ext cx="9" cy="10"/>
            </a:xfrm>
            <a:prstGeom prst="ellipse">
              <a:avLst/>
            </a:pr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5" name="Freeform 169"/>
            <p:cNvSpPr>
              <a:spLocks/>
            </p:cNvSpPr>
            <p:nvPr/>
          </p:nvSpPr>
          <p:spPr bwMode="auto">
            <a:xfrm>
              <a:off x="1504" y="2192"/>
              <a:ext cx="117" cy="131"/>
            </a:xfrm>
            <a:custGeom>
              <a:avLst/>
              <a:gdLst>
                <a:gd name="T0" fmla="*/ 141 w 141"/>
                <a:gd name="T1" fmla="*/ 28 h 159"/>
                <a:gd name="T2" fmla="*/ 83 w 141"/>
                <a:gd name="T3" fmla="*/ 1 h 159"/>
                <a:gd name="T4" fmla="*/ 21 w 141"/>
                <a:gd name="T5" fmla="*/ 105 h 159"/>
                <a:gd name="T6" fmla="*/ 46 w 141"/>
                <a:gd name="T7" fmla="*/ 142 h 159"/>
                <a:gd name="T8" fmla="*/ 60 w 141"/>
                <a:gd name="T9" fmla="*/ 152 h 159"/>
                <a:gd name="T10" fmla="*/ 106 w 141"/>
                <a:gd name="T11" fmla="*/ 146 h 159"/>
                <a:gd name="T12" fmla="*/ 124 w 141"/>
                <a:gd name="T13" fmla="*/ 132 h 159"/>
                <a:gd name="T14" fmla="*/ 138 w 141"/>
                <a:gd name="T15" fmla="*/ 103 h 159"/>
                <a:gd name="T16" fmla="*/ 141 w 141"/>
                <a:gd name="T17" fmla="*/ 2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159">
                  <a:moveTo>
                    <a:pt x="141" y="28"/>
                  </a:moveTo>
                  <a:cubicBezTo>
                    <a:pt x="127" y="11"/>
                    <a:pt x="105" y="0"/>
                    <a:pt x="83" y="1"/>
                  </a:cubicBezTo>
                  <a:cubicBezTo>
                    <a:pt x="31" y="1"/>
                    <a:pt x="0" y="58"/>
                    <a:pt x="21" y="105"/>
                  </a:cubicBezTo>
                  <a:cubicBezTo>
                    <a:pt x="27" y="120"/>
                    <a:pt x="34" y="132"/>
                    <a:pt x="46" y="142"/>
                  </a:cubicBezTo>
                  <a:cubicBezTo>
                    <a:pt x="50" y="146"/>
                    <a:pt x="55" y="150"/>
                    <a:pt x="60" y="152"/>
                  </a:cubicBezTo>
                  <a:cubicBezTo>
                    <a:pt x="77" y="159"/>
                    <a:pt x="92" y="154"/>
                    <a:pt x="106" y="146"/>
                  </a:cubicBezTo>
                  <a:cubicBezTo>
                    <a:pt x="112" y="142"/>
                    <a:pt x="118" y="137"/>
                    <a:pt x="124" y="132"/>
                  </a:cubicBezTo>
                  <a:cubicBezTo>
                    <a:pt x="133" y="125"/>
                    <a:pt x="138" y="114"/>
                    <a:pt x="138" y="103"/>
                  </a:cubicBezTo>
                  <a:lnTo>
                    <a:pt x="141" y="28"/>
                  </a:lnTo>
                  <a:close/>
                </a:path>
              </a:pathLst>
            </a:custGeom>
            <a:solidFill>
              <a:srgbClr val="D0B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6" name="Freeform 170"/>
            <p:cNvSpPr>
              <a:spLocks/>
            </p:cNvSpPr>
            <p:nvPr/>
          </p:nvSpPr>
          <p:spPr bwMode="auto">
            <a:xfrm>
              <a:off x="1517" y="2198"/>
              <a:ext cx="30" cy="108"/>
            </a:xfrm>
            <a:custGeom>
              <a:avLst/>
              <a:gdLst>
                <a:gd name="T0" fmla="*/ 17 w 36"/>
                <a:gd name="T1" fmla="*/ 42 h 131"/>
                <a:gd name="T2" fmla="*/ 36 w 36"/>
                <a:gd name="T3" fmla="*/ 0 h 131"/>
                <a:gd name="T4" fmla="*/ 0 w 36"/>
                <a:gd name="T5" fmla="*/ 66 h 131"/>
                <a:gd name="T6" fmla="*/ 27 w 36"/>
                <a:gd name="T7" fmla="*/ 131 h 131"/>
                <a:gd name="T8" fmla="*/ 17 w 36"/>
                <a:gd name="T9" fmla="*/ 42 h 131"/>
              </a:gdLst>
              <a:ahLst/>
              <a:cxnLst>
                <a:cxn ang="0">
                  <a:pos x="T0" y="T1"/>
                </a:cxn>
                <a:cxn ang="0">
                  <a:pos x="T2" y="T3"/>
                </a:cxn>
                <a:cxn ang="0">
                  <a:pos x="T4" y="T5"/>
                </a:cxn>
                <a:cxn ang="0">
                  <a:pos x="T6" y="T7"/>
                </a:cxn>
                <a:cxn ang="0">
                  <a:pos x="T8" y="T9"/>
                </a:cxn>
              </a:cxnLst>
              <a:rect l="0" t="0" r="r" b="b"/>
              <a:pathLst>
                <a:path w="36" h="131">
                  <a:moveTo>
                    <a:pt x="17" y="42"/>
                  </a:moveTo>
                  <a:cubicBezTo>
                    <a:pt x="20" y="26"/>
                    <a:pt x="28" y="12"/>
                    <a:pt x="36" y="0"/>
                  </a:cubicBezTo>
                  <a:cubicBezTo>
                    <a:pt x="12" y="12"/>
                    <a:pt x="0" y="37"/>
                    <a:pt x="0" y="66"/>
                  </a:cubicBezTo>
                  <a:cubicBezTo>
                    <a:pt x="0" y="92"/>
                    <a:pt x="6" y="110"/>
                    <a:pt x="27" y="131"/>
                  </a:cubicBezTo>
                  <a:cubicBezTo>
                    <a:pt x="13" y="106"/>
                    <a:pt x="11" y="68"/>
                    <a:pt x="17" y="42"/>
                  </a:cubicBezTo>
                  <a:close/>
                </a:path>
              </a:pathLst>
            </a:custGeom>
            <a:solidFill>
              <a:srgbClr val="D9C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7" name="Freeform 171"/>
            <p:cNvSpPr>
              <a:spLocks/>
            </p:cNvSpPr>
            <p:nvPr/>
          </p:nvSpPr>
          <p:spPr bwMode="auto">
            <a:xfrm>
              <a:off x="1514" y="2176"/>
              <a:ext cx="117" cy="67"/>
            </a:xfrm>
            <a:custGeom>
              <a:avLst/>
              <a:gdLst>
                <a:gd name="T0" fmla="*/ 72 w 141"/>
                <a:gd name="T1" fmla="*/ 0 h 82"/>
                <a:gd name="T2" fmla="*/ 0 w 141"/>
                <a:gd name="T3" fmla="*/ 75 h 82"/>
                <a:gd name="T4" fmla="*/ 23 w 141"/>
                <a:gd name="T5" fmla="*/ 81 h 82"/>
                <a:gd name="T6" fmla="*/ 92 w 141"/>
                <a:gd name="T7" fmla="*/ 28 h 82"/>
                <a:gd name="T8" fmla="*/ 132 w 141"/>
                <a:gd name="T9" fmla="*/ 80 h 82"/>
                <a:gd name="T10" fmla="*/ 141 w 141"/>
                <a:gd name="T11" fmla="*/ 74 h 82"/>
                <a:gd name="T12" fmla="*/ 72 w 141"/>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41" h="82">
                  <a:moveTo>
                    <a:pt x="72" y="0"/>
                  </a:moveTo>
                  <a:cubicBezTo>
                    <a:pt x="33" y="0"/>
                    <a:pt x="1" y="33"/>
                    <a:pt x="0" y="75"/>
                  </a:cubicBezTo>
                  <a:cubicBezTo>
                    <a:pt x="9" y="79"/>
                    <a:pt x="13" y="81"/>
                    <a:pt x="23" y="81"/>
                  </a:cubicBezTo>
                  <a:cubicBezTo>
                    <a:pt x="55" y="81"/>
                    <a:pt x="82" y="59"/>
                    <a:pt x="92" y="28"/>
                  </a:cubicBezTo>
                  <a:cubicBezTo>
                    <a:pt x="99" y="48"/>
                    <a:pt x="107" y="70"/>
                    <a:pt x="132" y="80"/>
                  </a:cubicBezTo>
                  <a:cubicBezTo>
                    <a:pt x="135" y="82"/>
                    <a:pt x="138" y="73"/>
                    <a:pt x="141" y="74"/>
                  </a:cubicBezTo>
                  <a:cubicBezTo>
                    <a:pt x="139" y="33"/>
                    <a:pt x="112" y="0"/>
                    <a:pt x="72"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8" name="Freeform 172"/>
            <p:cNvSpPr>
              <a:spLocks/>
            </p:cNvSpPr>
            <p:nvPr/>
          </p:nvSpPr>
          <p:spPr bwMode="auto">
            <a:xfrm>
              <a:off x="1554" y="2251"/>
              <a:ext cx="7" cy="26"/>
            </a:xfrm>
            <a:custGeom>
              <a:avLst/>
              <a:gdLst>
                <a:gd name="T0" fmla="*/ 8 w 8"/>
                <a:gd name="T1" fmla="*/ 32 h 32"/>
                <a:gd name="T2" fmla="*/ 8 w 8"/>
                <a:gd name="T3" fmla="*/ 0 h 32"/>
                <a:gd name="T4" fmla="*/ 2 w 8"/>
                <a:gd name="T5" fmla="*/ 6 h 32"/>
                <a:gd name="T6" fmla="*/ 0 w 8"/>
                <a:gd name="T7" fmla="*/ 32 h 32"/>
                <a:gd name="T8" fmla="*/ 8 w 8"/>
                <a:gd name="T9" fmla="*/ 32 h 32"/>
              </a:gdLst>
              <a:ahLst/>
              <a:cxnLst>
                <a:cxn ang="0">
                  <a:pos x="T0" y="T1"/>
                </a:cxn>
                <a:cxn ang="0">
                  <a:pos x="T2" y="T3"/>
                </a:cxn>
                <a:cxn ang="0">
                  <a:pos x="T4" y="T5"/>
                </a:cxn>
                <a:cxn ang="0">
                  <a:pos x="T6" y="T7"/>
                </a:cxn>
                <a:cxn ang="0">
                  <a:pos x="T8" y="T9"/>
                </a:cxn>
              </a:cxnLst>
              <a:rect l="0" t="0" r="r" b="b"/>
              <a:pathLst>
                <a:path w="8" h="32">
                  <a:moveTo>
                    <a:pt x="8" y="32"/>
                  </a:moveTo>
                  <a:cubicBezTo>
                    <a:pt x="8" y="0"/>
                    <a:pt x="8" y="0"/>
                    <a:pt x="8" y="0"/>
                  </a:cubicBezTo>
                  <a:cubicBezTo>
                    <a:pt x="5" y="0"/>
                    <a:pt x="3" y="3"/>
                    <a:pt x="2" y="6"/>
                  </a:cubicBezTo>
                  <a:cubicBezTo>
                    <a:pt x="0" y="32"/>
                    <a:pt x="0" y="32"/>
                    <a:pt x="0" y="32"/>
                  </a:cubicBezTo>
                  <a:lnTo>
                    <a:pt x="8" y="32"/>
                  </a:lnTo>
                  <a:close/>
                </a:path>
              </a:pathLst>
            </a:custGeom>
            <a:solidFill>
              <a:srgbClr val="D9C1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19" name="Freeform 173"/>
            <p:cNvSpPr>
              <a:spLocks/>
            </p:cNvSpPr>
            <p:nvPr/>
          </p:nvSpPr>
          <p:spPr bwMode="auto">
            <a:xfrm>
              <a:off x="1554" y="2277"/>
              <a:ext cx="20" cy="5"/>
            </a:xfrm>
            <a:custGeom>
              <a:avLst/>
              <a:gdLst>
                <a:gd name="T0" fmla="*/ 0 w 24"/>
                <a:gd name="T1" fmla="*/ 0 h 6"/>
                <a:gd name="T2" fmla="*/ 12 w 24"/>
                <a:gd name="T3" fmla="*/ 6 h 6"/>
                <a:gd name="T4" fmla="*/ 24 w 24"/>
                <a:gd name="T5" fmla="*/ 0 h 6"/>
                <a:gd name="T6" fmla="*/ 0 w 24"/>
                <a:gd name="T7" fmla="*/ 0 h 6"/>
              </a:gdLst>
              <a:ahLst/>
              <a:cxnLst>
                <a:cxn ang="0">
                  <a:pos x="T0" y="T1"/>
                </a:cxn>
                <a:cxn ang="0">
                  <a:pos x="T2" y="T3"/>
                </a:cxn>
                <a:cxn ang="0">
                  <a:pos x="T4" y="T5"/>
                </a:cxn>
                <a:cxn ang="0">
                  <a:pos x="T6" y="T7"/>
                </a:cxn>
              </a:cxnLst>
              <a:rect l="0" t="0" r="r" b="b"/>
              <a:pathLst>
                <a:path w="24" h="6">
                  <a:moveTo>
                    <a:pt x="0" y="0"/>
                  </a:moveTo>
                  <a:cubicBezTo>
                    <a:pt x="3" y="4"/>
                    <a:pt x="7" y="6"/>
                    <a:pt x="12" y="6"/>
                  </a:cubicBezTo>
                  <a:cubicBezTo>
                    <a:pt x="17" y="6"/>
                    <a:pt x="22" y="4"/>
                    <a:pt x="24" y="0"/>
                  </a:cubicBezTo>
                  <a:lnTo>
                    <a:pt x="0" y="0"/>
                  </a:ln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20" name="Freeform 174"/>
            <p:cNvSpPr>
              <a:spLocks/>
            </p:cNvSpPr>
            <p:nvPr/>
          </p:nvSpPr>
          <p:spPr bwMode="auto">
            <a:xfrm>
              <a:off x="1545" y="2286"/>
              <a:ext cx="38" cy="22"/>
            </a:xfrm>
            <a:custGeom>
              <a:avLst/>
              <a:gdLst>
                <a:gd name="T0" fmla="*/ 27 w 46"/>
                <a:gd name="T1" fmla="*/ 0 h 26"/>
                <a:gd name="T2" fmla="*/ 23 w 46"/>
                <a:gd name="T3" fmla="*/ 4 h 26"/>
                <a:gd name="T4" fmla="*/ 19 w 46"/>
                <a:gd name="T5" fmla="*/ 0 h 26"/>
                <a:gd name="T6" fmla="*/ 0 w 46"/>
                <a:gd name="T7" fmla="*/ 4 h 26"/>
                <a:gd name="T8" fmla="*/ 23 w 46"/>
                <a:gd name="T9" fmla="*/ 26 h 26"/>
                <a:gd name="T10" fmla="*/ 46 w 46"/>
                <a:gd name="T11" fmla="*/ 4 h 26"/>
                <a:gd name="T12" fmla="*/ 27 w 4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6" h="26">
                  <a:moveTo>
                    <a:pt x="27" y="0"/>
                  </a:moveTo>
                  <a:cubicBezTo>
                    <a:pt x="25" y="0"/>
                    <a:pt x="23" y="2"/>
                    <a:pt x="23" y="4"/>
                  </a:cubicBezTo>
                  <a:cubicBezTo>
                    <a:pt x="22" y="2"/>
                    <a:pt x="20" y="0"/>
                    <a:pt x="19" y="0"/>
                  </a:cubicBezTo>
                  <a:cubicBezTo>
                    <a:pt x="8" y="0"/>
                    <a:pt x="0" y="4"/>
                    <a:pt x="0" y="4"/>
                  </a:cubicBezTo>
                  <a:cubicBezTo>
                    <a:pt x="3" y="17"/>
                    <a:pt x="12" y="26"/>
                    <a:pt x="23" y="26"/>
                  </a:cubicBezTo>
                  <a:cubicBezTo>
                    <a:pt x="34" y="26"/>
                    <a:pt x="43" y="17"/>
                    <a:pt x="46" y="4"/>
                  </a:cubicBezTo>
                  <a:cubicBezTo>
                    <a:pt x="46" y="4"/>
                    <a:pt x="38" y="0"/>
                    <a:pt x="27" y="0"/>
                  </a:cubicBezTo>
                  <a:close/>
                </a:path>
              </a:pathLst>
            </a:custGeom>
            <a:solidFill>
              <a:srgbClr val="EE4D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21" name="Freeform 175"/>
            <p:cNvSpPr>
              <a:spLocks/>
            </p:cNvSpPr>
            <p:nvPr/>
          </p:nvSpPr>
          <p:spPr bwMode="auto">
            <a:xfrm>
              <a:off x="1545" y="2290"/>
              <a:ext cx="38" cy="14"/>
            </a:xfrm>
            <a:custGeom>
              <a:avLst/>
              <a:gdLst>
                <a:gd name="T0" fmla="*/ 0 w 46"/>
                <a:gd name="T1" fmla="*/ 0 h 17"/>
                <a:gd name="T2" fmla="*/ 23 w 46"/>
                <a:gd name="T3" fmla="*/ 17 h 17"/>
                <a:gd name="T4" fmla="*/ 46 w 46"/>
                <a:gd name="T5" fmla="*/ 0 h 17"/>
                <a:gd name="T6" fmla="*/ 0 w 46"/>
                <a:gd name="T7" fmla="*/ 0 h 17"/>
              </a:gdLst>
              <a:ahLst/>
              <a:cxnLst>
                <a:cxn ang="0">
                  <a:pos x="T0" y="T1"/>
                </a:cxn>
                <a:cxn ang="0">
                  <a:pos x="T2" y="T3"/>
                </a:cxn>
                <a:cxn ang="0">
                  <a:pos x="T4" y="T5"/>
                </a:cxn>
                <a:cxn ang="0">
                  <a:pos x="T6" y="T7"/>
                </a:cxn>
              </a:cxnLst>
              <a:rect l="0" t="0" r="r" b="b"/>
              <a:pathLst>
                <a:path w="46" h="17">
                  <a:moveTo>
                    <a:pt x="0" y="0"/>
                  </a:moveTo>
                  <a:cubicBezTo>
                    <a:pt x="3" y="10"/>
                    <a:pt x="12" y="17"/>
                    <a:pt x="23" y="17"/>
                  </a:cubicBezTo>
                  <a:cubicBezTo>
                    <a:pt x="34" y="17"/>
                    <a:pt x="43" y="10"/>
                    <a:pt x="46" y="0"/>
                  </a:cubicBezTo>
                  <a:lnTo>
                    <a:pt x="0" y="0"/>
                  </a:lnTo>
                  <a:close/>
                </a:path>
              </a:pathLst>
            </a:custGeom>
            <a:solidFill>
              <a:srgbClr val="B89E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22" name="Freeform 176"/>
            <p:cNvSpPr>
              <a:spLocks/>
            </p:cNvSpPr>
            <p:nvPr/>
          </p:nvSpPr>
          <p:spPr bwMode="auto">
            <a:xfrm>
              <a:off x="1545" y="2290"/>
              <a:ext cx="38" cy="10"/>
            </a:xfrm>
            <a:custGeom>
              <a:avLst/>
              <a:gdLst>
                <a:gd name="T0" fmla="*/ 0 w 46"/>
                <a:gd name="T1" fmla="*/ 0 h 12"/>
                <a:gd name="T2" fmla="*/ 23 w 46"/>
                <a:gd name="T3" fmla="*/ 12 h 12"/>
                <a:gd name="T4" fmla="*/ 46 w 46"/>
                <a:gd name="T5" fmla="*/ 0 h 12"/>
                <a:gd name="T6" fmla="*/ 0 w 46"/>
                <a:gd name="T7" fmla="*/ 0 h 12"/>
              </a:gdLst>
              <a:ahLst/>
              <a:cxnLst>
                <a:cxn ang="0">
                  <a:pos x="T0" y="T1"/>
                </a:cxn>
                <a:cxn ang="0">
                  <a:pos x="T2" y="T3"/>
                </a:cxn>
                <a:cxn ang="0">
                  <a:pos x="T4" y="T5"/>
                </a:cxn>
                <a:cxn ang="0">
                  <a:pos x="T6" y="T7"/>
                </a:cxn>
              </a:cxnLst>
              <a:rect l="0" t="0" r="r" b="b"/>
              <a:pathLst>
                <a:path w="46" h="12">
                  <a:moveTo>
                    <a:pt x="0" y="0"/>
                  </a:moveTo>
                  <a:cubicBezTo>
                    <a:pt x="3" y="7"/>
                    <a:pt x="12" y="12"/>
                    <a:pt x="23" y="12"/>
                  </a:cubicBezTo>
                  <a:cubicBezTo>
                    <a:pt x="34" y="12"/>
                    <a:pt x="43" y="7"/>
                    <a:pt x="4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23" name="Oval 177"/>
            <p:cNvSpPr>
              <a:spLocks noChangeArrowheads="1"/>
            </p:cNvSpPr>
            <p:nvPr/>
          </p:nvSpPr>
          <p:spPr bwMode="auto">
            <a:xfrm>
              <a:off x="1533" y="2248"/>
              <a:ext cx="10" cy="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24" name="Oval 178"/>
            <p:cNvSpPr>
              <a:spLocks noChangeArrowheads="1"/>
            </p:cNvSpPr>
            <p:nvPr/>
          </p:nvSpPr>
          <p:spPr bwMode="auto">
            <a:xfrm>
              <a:off x="1582" y="2248"/>
              <a:ext cx="10" cy="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sp>
        <p:nvSpPr>
          <p:cNvPr id="2" name="Title 1"/>
          <p:cNvSpPr>
            <a:spLocks noGrp="1"/>
          </p:cNvSpPr>
          <p:nvPr>
            <p:ph type="title"/>
          </p:nvPr>
        </p:nvSpPr>
        <p:spPr/>
        <p:txBody>
          <a:bodyPr/>
          <a:lstStyle/>
          <a:p>
            <a:r>
              <a:rPr lang="en-US" dirty="0"/>
              <a:t>A more productive, more secure access experience </a:t>
            </a:r>
          </a:p>
        </p:txBody>
      </p:sp>
      <p:sp>
        <p:nvSpPr>
          <p:cNvPr id="3" name="TextBox 2"/>
          <p:cNvSpPr txBox="1"/>
          <p:nvPr/>
        </p:nvSpPr>
        <p:spPr>
          <a:xfrm>
            <a:off x="395559" y="1834392"/>
            <a:ext cx="4967832" cy="734534"/>
          </a:xfrm>
          <a:prstGeom prst="rect">
            <a:avLst/>
          </a:prstGeom>
        </p:spPr>
        <p:txBody>
          <a:bodyPr wrap="square">
            <a:spAutoFit/>
          </a:bodyPr>
          <a:lstStyle>
            <a:defPPr>
              <a:defRPr lang="en-US"/>
            </a:defPPr>
            <a:lvl4pPr marL="0" marR="0" lvl="3" indent="0" defTabSz="913505" fontAlgn="base">
              <a:lnSpc>
                <a:spcPct val="90000"/>
              </a:lnSpc>
              <a:spcBef>
                <a:spcPct val="20000"/>
              </a:spcBef>
              <a:spcAft>
                <a:spcPct val="0"/>
              </a:spcAft>
              <a:buClrTx/>
              <a:buSzPct val="90000"/>
              <a:buFontTx/>
              <a:buNone/>
              <a:tabLst/>
              <a:defRPr kumimoji="0" b="0" i="0" u="none" strike="noStrike" cap="none" spc="0" normalizeH="0" baseline="0">
                <a:ln>
                  <a:noFill/>
                </a:ln>
                <a:solidFill>
                  <a:schemeClr val="bg1"/>
                </a:solidFill>
                <a:effectLst/>
                <a:uLnTx/>
                <a:uFillTx/>
                <a:latin typeface="Segoe UI Light"/>
                <a:ea typeface="ＭＳ Ｐゴシック" charset="0"/>
              </a:defRPr>
            </a:lvl4pPr>
          </a:lstStyle>
          <a:p>
            <a:pPr lvl="3" defTabSz="931684">
              <a:lnSpc>
                <a:spcPct val="100000"/>
              </a:lnSpc>
              <a:defRPr/>
            </a:pPr>
            <a:r>
              <a:rPr lang="en-US" sz="2040" dirty="0">
                <a:solidFill>
                  <a:srgbClr val="FFFFFF"/>
                </a:solidFill>
              </a:rPr>
              <a:t>Ensure the right people have access to</a:t>
            </a:r>
            <a:br>
              <a:rPr lang="en-US" sz="2040" dirty="0">
                <a:solidFill>
                  <a:srgbClr val="FFFFFF"/>
                </a:solidFill>
              </a:rPr>
            </a:br>
            <a:r>
              <a:rPr lang="en-US" sz="2040" dirty="0">
                <a:solidFill>
                  <a:srgbClr val="FFFFFF"/>
                </a:solidFill>
              </a:rPr>
              <a:t>apps and files under the right conditions. </a:t>
            </a:r>
          </a:p>
        </p:txBody>
      </p:sp>
      <p:grpSp>
        <p:nvGrpSpPr>
          <p:cNvPr id="5" name="Group 4"/>
          <p:cNvGrpSpPr/>
          <p:nvPr/>
        </p:nvGrpSpPr>
        <p:grpSpPr>
          <a:xfrm>
            <a:off x="4535866" y="2885406"/>
            <a:ext cx="300798" cy="1345205"/>
            <a:chOff x="2817037" y="3712355"/>
            <a:chExt cx="294927" cy="1318948"/>
          </a:xfrm>
        </p:grpSpPr>
        <p:grpSp>
          <p:nvGrpSpPr>
            <p:cNvPr id="6" name="Group 5"/>
            <p:cNvGrpSpPr/>
            <p:nvPr/>
          </p:nvGrpSpPr>
          <p:grpSpPr>
            <a:xfrm>
              <a:off x="2817037" y="3712355"/>
              <a:ext cx="294927" cy="294927"/>
              <a:chOff x="8237912" y="3711681"/>
              <a:chExt cx="294927" cy="294927"/>
            </a:xfrm>
          </p:grpSpPr>
          <p:sp>
            <p:nvSpPr>
              <p:cNvPr id="13" name="Oval 12"/>
              <p:cNvSpPr/>
              <p:nvPr/>
            </p:nvSpPr>
            <p:spPr bwMode="auto">
              <a:xfrm>
                <a:off x="8237912" y="3711681"/>
                <a:ext cx="294927" cy="294927"/>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4" name="Freeform 11"/>
              <p:cNvSpPr>
                <a:spLocks noEditPoints="1"/>
              </p:cNvSpPr>
              <p:nvPr/>
            </p:nvSpPr>
            <p:spPr bwMode="auto">
              <a:xfrm>
                <a:off x="8237912" y="3711681"/>
                <a:ext cx="294927" cy="294927"/>
              </a:xfrm>
              <a:custGeom>
                <a:avLst/>
                <a:gdLst>
                  <a:gd name="T0" fmla="*/ 927 w 1854"/>
                  <a:gd name="T1" fmla="*/ 0 h 1854"/>
                  <a:gd name="T2" fmla="*/ 0 w 1854"/>
                  <a:gd name="T3" fmla="*/ 927 h 1854"/>
                  <a:gd name="T4" fmla="*/ 927 w 1854"/>
                  <a:gd name="T5" fmla="*/ 1854 h 1854"/>
                  <a:gd name="T6" fmla="*/ 1854 w 1854"/>
                  <a:gd name="T7" fmla="*/ 927 h 1854"/>
                  <a:gd name="T8" fmla="*/ 927 w 1854"/>
                  <a:gd name="T9" fmla="*/ 0 h 1854"/>
                  <a:gd name="T10" fmla="*/ 758 w 1854"/>
                  <a:gd name="T11" fmla="*/ 1319 h 1854"/>
                  <a:gd name="T12" fmla="*/ 435 w 1854"/>
                  <a:gd name="T13" fmla="*/ 874 h 1854"/>
                  <a:gd name="T14" fmla="*/ 671 w 1854"/>
                  <a:gd name="T15" fmla="*/ 874 h 1854"/>
                  <a:gd name="T16" fmla="*/ 995 w 1854"/>
                  <a:gd name="T17" fmla="*/ 1319 h 1854"/>
                  <a:gd name="T18" fmla="*/ 758 w 1854"/>
                  <a:gd name="T19" fmla="*/ 1319 h 1854"/>
                  <a:gd name="T20" fmla="*/ 1027 w 1854"/>
                  <a:gd name="T21" fmla="*/ 1284 h 1854"/>
                  <a:gd name="T22" fmla="*/ 897 w 1854"/>
                  <a:gd name="T23" fmla="*/ 1105 h 1854"/>
                  <a:gd name="T24" fmla="*/ 1193 w 1854"/>
                  <a:gd name="T25" fmla="*/ 511 h 1854"/>
                  <a:gd name="T26" fmla="*/ 1408 w 1854"/>
                  <a:gd name="T27" fmla="*/ 511 h 1854"/>
                  <a:gd name="T28" fmla="*/ 1027 w 1854"/>
                  <a:gd name="T29" fmla="*/ 128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4" h="1854">
                    <a:moveTo>
                      <a:pt x="927" y="0"/>
                    </a:moveTo>
                    <a:cubicBezTo>
                      <a:pt x="415" y="0"/>
                      <a:pt x="0" y="415"/>
                      <a:pt x="0" y="927"/>
                    </a:cubicBezTo>
                    <a:cubicBezTo>
                      <a:pt x="0" y="1439"/>
                      <a:pt x="415" y="1854"/>
                      <a:pt x="927" y="1854"/>
                    </a:cubicBezTo>
                    <a:cubicBezTo>
                      <a:pt x="1439" y="1854"/>
                      <a:pt x="1854" y="1439"/>
                      <a:pt x="1854" y="927"/>
                    </a:cubicBezTo>
                    <a:cubicBezTo>
                      <a:pt x="1854" y="415"/>
                      <a:pt x="1439" y="0"/>
                      <a:pt x="927" y="0"/>
                    </a:cubicBezTo>
                    <a:close/>
                    <a:moveTo>
                      <a:pt x="758" y="1319"/>
                    </a:moveTo>
                    <a:cubicBezTo>
                      <a:pt x="435" y="874"/>
                      <a:pt x="435" y="874"/>
                      <a:pt x="435" y="874"/>
                    </a:cubicBezTo>
                    <a:cubicBezTo>
                      <a:pt x="671" y="874"/>
                      <a:pt x="671" y="874"/>
                      <a:pt x="671" y="874"/>
                    </a:cubicBezTo>
                    <a:cubicBezTo>
                      <a:pt x="995" y="1319"/>
                      <a:pt x="995" y="1319"/>
                      <a:pt x="995" y="1319"/>
                    </a:cubicBezTo>
                    <a:lnTo>
                      <a:pt x="758" y="1319"/>
                    </a:lnTo>
                    <a:close/>
                    <a:moveTo>
                      <a:pt x="1027" y="1284"/>
                    </a:moveTo>
                    <a:cubicBezTo>
                      <a:pt x="897" y="1105"/>
                      <a:pt x="897" y="1105"/>
                      <a:pt x="897" y="1105"/>
                    </a:cubicBezTo>
                    <a:cubicBezTo>
                      <a:pt x="1193" y="511"/>
                      <a:pt x="1193" y="511"/>
                      <a:pt x="1193" y="511"/>
                    </a:cubicBezTo>
                    <a:cubicBezTo>
                      <a:pt x="1408" y="511"/>
                      <a:pt x="1408" y="511"/>
                      <a:pt x="1408" y="511"/>
                    </a:cubicBezTo>
                    <a:lnTo>
                      <a:pt x="1027" y="1284"/>
                    </a:lnTo>
                    <a:close/>
                  </a:path>
                </a:pathLst>
              </a:custGeom>
              <a:solidFill>
                <a:srgbClr val="00B050"/>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nvGrpSpPr>
            <p:cNvPr id="7" name="Group 6"/>
            <p:cNvGrpSpPr>
              <a:grpSpLocks noChangeAspect="1"/>
            </p:cNvGrpSpPr>
            <p:nvPr/>
          </p:nvGrpSpPr>
          <p:grpSpPr>
            <a:xfrm>
              <a:off x="2818913" y="4738695"/>
              <a:ext cx="291175" cy="292608"/>
              <a:chOff x="11220860" y="4729038"/>
              <a:chExt cx="343939" cy="345632"/>
            </a:xfrm>
          </p:grpSpPr>
          <p:sp>
            <p:nvSpPr>
              <p:cNvPr id="11" name="Oval 10"/>
              <p:cNvSpPr/>
              <p:nvPr/>
            </p:nvSpPr>
            <p:spPr bwMode="auto">
              <a:xfrm>
                <a:off x="11257669" y="4753774"/>
                <a:ext cx="295255" cy="292608"/>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2" name="Freeform 15"/>
              <p:cNvSpPr>
                <a:spLocks noEditPoints="1"/>
              </p:cNvSpPr>
              <p:nvPr/>
            </p:nvSpPr>
            <p:spPr bwMode="auto">
              <a:xfrm>
                <a:off x="11220860" y="4729038"/>
                <a:ext cx="343939" cy="345632"/>
              </a:xfrm>
              <a:custGeom>
                <a:avLst/>
                <a:gdLst>
                  <a:gd name="T0" fmla="*/ 948 w 1896"/>
                  <a:gd name="T1" fmla="*/ 0 h 1896"/>
                  <a:gd name="T2" fmla="*/ 0 w 1896"/>
                  <a:gd name="T3" fmla="*/ 948 h 1896"/>
                  <a:gd name="T4" fmla="*/ 948 w 1896"/>
                  <a:gd name="T5" fmla="*/ 1896 h 1896"/>
                  <a:gd name="T6" fmla="*/ 1896 w 1896"/>
                  <a:gd name="T7" fmla="*/ 948 h 1896"/>
                  <a:gd name="T8" fmla="*/ 948 w 1896"/>
                  <a:gd name="T9" fmla="*/ 0 h 1896"/>
                  <a:gd name="T10" fmla="*/ 755 w 1896"/>
                  <a:gd name="T11" fmla="*/ 1371 h 1896"/>
                  <a:gd name="T12" fmla="*/ 533 w 1896"/>
                  <a:gd name="T13" fmla="*/ 1371 h 1896"/>
                  <a:gd name="T14" fmla="*/ 817 w 1896"/>
                  <a:gd name="T15" fmla="*/ 1009 h 1896"/>
                  <a:gd name="T16" fmla="*/ 918 w 1896"/>
                  <a:gd name="T17" fmla="*/ 1147 h 1896"/>
                  <a:gd name="T18" fmla="*/ 755 w 1896"/>
                  <a:gd name="T19" fmla="*/ 1371 h 1896"/>
                  <a:gd name="T20" fmla="*/ 1142 w 1896"/>
                  <a:gd name="T21" fmla="*/ 1371 h 1896"/>
                  <a:gd name="T22" fmla="*/ 948 w 1896"/>
                  <a:gd name="T23" fmla="*/ 1107 h 1896"/>
                  <a:gd name="T24" fmla="*/ 835 w 1896"/>
                  <a:gd name="T25" fmla="*/ 953 h 1896"/>
                  <a:gd name="T26" fmla="*/ 522 w 1896"/>
                  <a:gd name="T27" fmla="*/ 526 h 1896"/>
                  <a:gd name="T28" fmla="*/ 741 w 1896"/>
                  <a:gd name="T29" fmla="*/ 524 h 1896"/>
                  <a:gd name="T30" fmla="*/ 918 w 1896"/>
                  <a:gd name="T31" fmla="*/ 761 h 1896"/>
                  <a:gd name="T32" fmla="*/ 948 w 1896"/>
                  <a:gd name="T33" fmla="*/ 802 h 1896"/>
                  <a:gd name="T34" fmla="*/ 1061 w 1896"/>
                  <a:gd name="T35" fmla="*/ 953 h 1896"/>
                  <a:gd name="T36" fmla="*/ 1065 w 1896"/>
                  <a:gd name="T37" fmla="*/ 958 h 1896"/>
                  <a:gd name="T38" fmla="*/ 1374 w 1896"/>
                  <a:gd name="T39" fmla="*/ 1371 h 1896"/>
                  <a:gd name="T40" fmla="*/ 1142 w 1896"/>
                  <a:gd name="T41" fmla="*/ 1371 h 1896"/>
                  <a:gd name="T42" fmla="*/ 1096 w 1896"/>
                  <a:gd name="T43" fmla="*/ 921 h 1896"/>
                  <a:gd name="T44" fmla="*/ 998 w 1896"/>
                  <a:gd name="T45" fmla="*/ 787 h 1896"/>
                  <a:gd name="T46" fmla="*/ 1197 w 1896"/>
                  <a:gd name="T47" fmla="*/ 523 h 1896"/>
                  <a:gd name="T48" fmla="*/ 1415 w 1896"/>
                  <a:gd name="T49" fmla="*/ 525 h 1896"/>
                  <a:gd name="T50" fmla="*/ 1096 w 1896"/>
                  <a:gd name="T51" fmla="*/ 921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6" h="1896">
                    <a:moveTo>
                      <a:pt x="948" y="0"/>
                    </a:moveTo>
                    <a:cubicBezTo>
                      <a:pt x="424" y="0"/>
                      <a:pt x="0" y="424"/>
                      <a:pt x="0" y="948"/>
                    </a:cubicBezTo>
                    <a:cubicBezTo>
                      <a:pt x="0" y="1471"/>
                      <a:pt x="424" y="1896"/>
                      <a:pt x="948" y="1896"/>
                    </a:cubicBezTo>
                    <a:cubicBezTo>
                      <a:pt x="1471" y="1896"/>
                      <a:pt x="1896" y="1471"/>
                      <a:pt x="1896" y="948"/>
                    </a:cubicBezTo>
                    <a:cubicBezTo>
                      <a:pt x="1896" y="424"/>
                      <a:pt x="1471" y="0"/>
                      <a:pt x="948" y="0"/>
                    </a:cubicBezTo>
                    <a:close/>
                    <a:moveTo>
                      <a:pt x="755" y="1371"/>
                    </a:moveTo>
                    <a:cubicBezTo>
                      <a:pt x="533" y="1371"/>
                      <a:pt x="533" y="1371"/>
                      <a:pt x="533" y="1371"/>
                    </a:cubicBezTo>
                    <a:cubicBezTo>
                      <a:pt x="817" y="1009"/>
                      <a:pt x="817" y="1009"/>
                      <a:pt x="817" y="1009"/>
                    </a:cubicBezTo>
                    <a:cubicBezTo>
                      <a:pt x="918" y="1147"/>
                      <a:pt x="918" y="1147"/>
                      <a:pt x="918" y="1147"/>
                    </a:cubicBezTo>
                    <a:lnTo>
                      <a:pt x="755" y="1371"/>
                    </a:lnTo>
                    <a:close/>
                    <a:moveTo>
                      <a:pt x="1142" y="1371"/>
                    </a:moveTo>
                    <a:cubicBezTo>
                      <a:pt x="948" y="1107"/>
                      <a:pt x="948" y="1107"/>
                      <a:pt x="948" y="1107"/>
                    </a:cubicBezTo>
                    <a:cubicBezTo>
                      <a:pt x="835" y="953"/>
                      <a:pt x="835" y="953"/>
                      <a:pt x="835" y="953"/>
                    </a:cubicBezTo>
                    <a:cubicBezTo>
                      <a:pt x="522" y="526"/>
                      <a:pt x="522" y="526"/>
                      <a:pt x="522" y="526"/>
                    </a:cubicBezTo>
                    <a:cubicBezTo>
                      <a:pt x="741" y="524"/>
                      <a:pt x="741" y="524"/>
                      <a:pt x="741" y="524"/>
                    </a:cubicBezTo>
                    <a:cubicBezTo>
                      <a:pt x="918" y="761"/>
                      <a:pt x="918" y="761"/>
                      <a:pt x="918" y="761"/>
                    </a:cubicBezTo>
                    <a:cubicBezTo>
                      <a:pt x="948" y="802"/>
                      <a:pt x="948" y="802"/>
                      <a:pt x="948" y="802"/>
                    </a:cubicBezTo>
                    <a:cubicBezTo>
                      <a:pt x="1061" y="953"/>
                      <a:pt x="1061" y="953"/>
                      <a:pt x="1061" y="953"/>
                    </a:cubicBezTo>
                    <a:cubicBezTo>
                      <a:pt x="1065" y="958"/>
                      <a:pt x="1065" y="958"/>
                      <a:pt x="1065" y="958"/>
                    </a:cubicBezTo>
                    <a:cubicBezTo>
                      <a:pt x="1374" y="1371"/>
                      <a:pt x="1374" y="1371"/>
                      <a:pt x="1374" y="1371"/>
                    </a:cubicBezTo>
                    <a:lnTo>
                      <a:pt x="1142" y="1371"/>
                    </a:lnTo>
                    <a:close/>
                    <a:moveTo>
                      <a:pt x="1096" y="921"/>
                    </a:moveTo>
                    <a:cubicBezTo>
                      <a:pt x="998" y="787"/>
                      <a:pt x="998" y="787"/>
                      <a:pt x="998" y="787"/>
                    </a:cubicBezTo>
                    <a:cubicBezTo>
                      <a:pt x="1197" y="523"/>
                      <a:pt x="1197" y="523"/>
                      <a:pt x="1197" y="523"/>
                    </a:cubicBezTo>
                    <a:cubicBezTo>
                      <a:pt x="1415" y="525"/>
                      <a:pt x="1415" y="525"/>
                      <a:pt x="1415" y="525"/>
                    </a:cubicBezTo>
                    <a:lnTo>
                      <a:pt x="1096" y="921"/>
                    </a:lnTo>
                    <a:close/>
                  </a:path>
                </a:pathLst>
              </a:custGeom>
              <a:solidFill>
                <a:srgbClr val="FF0000"/>
              </a:solidFill>
              <a:ln>
                <a:noFill/>
              </a:ln>
              <a:extLst/>
            </p:spPr>
            <p:txBody>
              <a:bodyPr vert="horz" wrap="square" lIns="93247" tIns="46623" rIns="93247" bIns="46623" numCol="1" anchor="t" anchorCtr="0" compatLnSpc="1">
                <a:prstTxWarp prst="textNoShape">
                  <a:avLst/>
                </a:prstTxWarp>
              </a:bodyPr>
              <a:lstStyle/>
              <a:p>
                <a:pPr defTabSz="932418">
                  <a:defRPr/>
                </a:pPr>
                <a:endParaRPr lang="en-US" sz="1836" kern="0" dirty="0">
                  <a:solidFill>
                    <a:srgbClr val="505050"/>
                  </a:solidFill>
                  <a:latin typeface="Segoe UI"/>
                </a:endParaRPr>
              </a:p>
            </p:txBody>
          </p:sp>
        </p:grpSp>
        <p:grpSp>
          <p:nvGrpSpPr>
            <p:cNvPr id="8" name="Group 7"/>
            <p:cNvGrpSpPr/>
            <p:nvPr/>
          </p:nvGrpSpPr>
          <p:grpSpPr>
            <a:xfrm>
              <a:off x="2861346" y="4190554"/>
              <a:ext cx="206309" cy="364869"/>
              <a:chOff x="12548790" y="-1264290"/>
              <a:chExt cx="5541963" cy="9801225"/>
            </a:xfrm>
            <a:solidFill>
              <a:srgbClr val="FFC000"/>
            </a:solidFill>
          </p:grpSpPr>
          <p:sp>
            <p:nvSpPr>
              <p:cNvPr id="9"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sp>
            <p:nvSpPr>
              <p:cNvPr id="10" name="Freeform 20"/>
              <p:cNvSpPr>
                <a:spLocks noEditPoints="1"/>
              </p:cNvSpPr>
              <p:nvPr/>
            </p:nvSpPr>
            <p:spPr bwMode="auto">
              <a:xfrm>
                <a:off x="12548790" y="2796535"/>
                <a:ext cx="5541963" cy="5740400"/>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grpSp>
      </p:grpSp>
      <p:sp>
        <p:nvSpPr>
          <p:cNvPr id="15" name="Rectangle 14"/>
          <p:cNvSpPr/>
          <p:nvPr/>
        </p:nvSpPr>
        <p:spPr bwMode="auto">
          <a:xfrm>
            <a:off x="4248659" y="2706608"/>
            <a:ext cx="875212" cy="1702801"/>
          </a:xfrm>
          <a:prstGeom prst="rect">
            <a:avLst/>
          </a:prstGeom>
          <a:ln w="28575" cap="rnd">
            <a:solidFill>
              <a:srgbClr val="FFFFFF"/>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cxnSp>
        <p:nvCxnSpPr>
          <p:cNvPr id="17" name="Straight Arrow Connector 16"/>
          <p:cNvCxnSpPr>
            <a:cxnSpLocks/>
            <a:stCxn id="15" idx="3"/>
          </p:cNvCxnSpPr>
          <p:nvPr/>
        </p:nvCxnSpPr>
        <p:spPr>
          <a:xfrm>
            <a:off x="5123871" y="3558009"/>
            <a:ext cx="1570110" cy="0"/>
          </a:xfrm>
          <a:prstGeom prst="straightConnector1">
            <a:avLst/>
          </a:prstGeom>
          <a:ln w="28575" cap="rnd">
            <a:solidFill>
              <a:srgbClr val="FFFFFF"/>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cxnSpLocks/>
          </p:cNvCxnSpPr>
          <p:nvPr/>
        </p:nvCxnSpPr>
        <p:spPr>
          <a:xfrm flipV="1">
            <a:off x="6777549" y="2605499"/>
            <a:ext cx="1489038" cy="921808"/>
          </a:xfrm>
          <a:prstGeom prst="straightConnector1">
            <a:avLst/>
          </a:prstGeom>
          <a:ln w="28575" cap="rnd">
            <a:solidFill>
              <a:schemeClr val="bg1"/>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6120547" y="3188205"/>
            <a:ext cx="396512" cy="581156"/>
            <a:chOff x="12548790" y="-1264290"/>
            <a:chExt cx="5541963" cy="9801225"/>
          </a:xfrm>
          <a:solidFill>
            <a:schemeClr val="bg1"/>
          </a:solidFill>
        </p:grpSpPr>
        <p:sp>
          <p:nvSpPr>
            <p:cNvPr id="95"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sp>
          <p:nvSpPr>
            <p:cNvPr id="96" name="Freeform 20"/>
            <p:cNvSpPr>
              <a:spLocks noEditPoints="1"/>
            </p:cNvSpPr>
            <p:nvPr/>
          </p:nvSpPr>
          <p:spPr bwMode="auto">
            <a:xfrm>
              <a:off x="12548790" y="2796535"/>
              <a:ext cx="5541963" cy="5740400"/>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grpSp>
      <p:cxnSp>
        <p:nvCxnSpPr>
          <p:cNvPr id="98" name="Straight Arrow Connector 97"/>
          <p:cNvCxnSpPr>
            <a:cxnSpLocks/>
          </p:cNvCxnSpPr>
          <p:nvPr/>
        </p:nvCxnSpPr>
        <p:spPr>
          <a:xfrm flipV="1">
            <a:off x="6753191" y="3565758"/>
            <a:ext cx="1214751" cy="1"/>
          </a:xfrm>
          <a:prstGeom prst="straightConnector1">
            <a:avLst/>
          </a:prstGeom>
          <a:ln w="28575" cap="rnd">
            <a:solidFill>
              <a:schemeClr val="bg1"/>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cxnSpLocks/>
          </p:cNvCxnSpPr>
          <p:nvPr/>
        </p:nvCxnSpPr>
        <p:spPr>
          <a:xfrm>
            <a:off x="6743282" y="3558010"/>
            <a:ext cx="1394261" cy="1507556"/>
          </a:xfrm>
          <a:prstGeom prst="straightConnector1">
            <a:avLst/>
          </a:prstGeom>
          <a:ln w="28575" cap="rnd">
            <a:solidFill>
              <a:schemeClr val="bg1"/>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grpSp>
        <p:nvGrpSpPr>
          <p:cNvPr id="226" name="Group 225"/>
          <p:cNvGrpSpPr/>
          <p:nvPr/>
        </p:nvGrpSpPr>
        <p:grpSpPr>
          <a:xfrm>
            <a:off x="8221216" y="1735729"/>
            <a:ext cx="3738146" cy="4932046"/>
            <a:chOff x="7597903" y="1832476"/>
            <a:chExt cx="3665182" cy="4835778"/>
          </a:xfrm>
        </p:grpSpPr>
        <p:sp>
          <p:nvSpPr>
            <p:cNvPr id="89" name="Freeform 38"/>
            <p:cNvSpPr>
              <a:spLocks/>
            </p:cNvSpPr>
            <p:nvPr/>
          </p:nvSpPr>
          <p:spPr bwMode="auto">
            <a:xfrm>
              <a:off x="8650968" y="1832476"/>
              <a:ext cx="1807752" cy="118869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409AE1"/>
            </a:solidFill>
            <a:ln>
              <a:noFill/>
            </a:ln>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nvGrpSpPr>
            <p:cNvPr id="57" name="Group 56"/>
            <p:cNvGrpSpPr/>
            <p:nvPr/>
          </p:nvGrpSpPr>
          <p:grpSpPr>
            <a:xfrm>
              <a:off x="7597903" y="2684375"/>
              <a:ext cx="3407538" cy="3161207"/>
              <a:chOff x="6855625" y="1216184"/>
              <a:chExt cx="3011143" cy="2793467"/>
            </a:xfrm>
          </p:grpSpPr>
          <p:sp>
            <p:nvSpPr>
              <p:cNvPr id="88" name="Freeform 20"/>
              <p:cNvSpPr>
                <a:spLocks noEditPoints="1"/>
              </p:cNvSpPr>
              <p:nvPr/>
            </p:nvSpPr>
            <p:spPr bwMode="auto">
              <a:xfrm>
                <a:off x="8493390" y="3708835"/>
                <a:ext cx="290415" cy="300816"/>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accent2"/>
              </a:solidFill>
              <a:ln w="9525">
                <a:noFill/>
                <a:round/>
                <a:headEnd/>
                <a:tailEnd/>
              </a:ln>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2050"/>
                  </a:solidFill>
                  <a:latin typeface="Segoe UI"/>
                </a:endParaRPr>
              </a:p>
            </p:txBody>
          </p:sp>
          <p:grpSp>
            <p:nvGrpSpPr>
              <p:cNvPr id="63" name="Group 62"/>
              <p:cNvGrpSpPr/>
              <p:nvPr/>
            </p:nvGrpSpPr>
            <p:grpSpPr>
              <a:xfrm>
                <a:off x="7064356" y="2919806"/>
                <a:ext cx="1006367" cy="1068652"/>
                <a:chOff x="5397749" y="6415934"/>
                <a:chExt cx="902388" cy="958236"/>
              </a:xfrm>
            </p:grpSpPr>
            <p:sp>
              <p:nvSpPr>
                <p:cNvPr id="84" name="Freeform 47"/>
                <p:cNvSpPr>
                  <a:spLocks noEditPoints="1"/>
                </p:cNvSpPr>
                <p:nvPr/>
              </p:nvSpPr>
              <p:spPr bwMode="auto">
                <a:xfrm>
                  <a:off x="5397749" y="6507892"/>
                  <a:ext cx="647251" cy="866278"/>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solidFill>
                  <a:schemeClr val="accent1"/>
                </a:solidFill>
                <a:ln w="9525">
                  <a:solidFill>
                    <a:srgbClr val="000000"/>
                  </a:solidFill>
                  <a:round/>
                  <a:headEnd/>
                  <a:tailEnd/>
                </a:ln>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sp>
              <p:nvSpPr>
                <p:cNvPr id="80" name="Oval 79"/>
                <p:cNvSpPr/>
                <p:nvPr/>
              </p:nvSpPr>
              <p:spPr bwMode="auto">
                <a:xfrm>
                  <a:off x="5834803" y="6415934"/>
                  <a:ext cx="465334" cy="465334"/>
                </a:xfrm>
                <a:prstGeom prst="ellipse">
                  <a:avLst/>
                </a:prstGeom>
                <a:solidFill>
                  <a:srgbClr val="0054A6"/>
                </a:solidFill>
                <a:ln w="28575">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8512" rIns="0" bIns="48512" numCol="1" rtlCol="0" anchor="ctr" anchorCtr="0" compatLnSpc="1">
                  <a:prstTxWarp prst="textNoShape">
                    <a:avLst/>
                  </a:prstTxWarp>
                </a:bodyPr>
                <a:lstStyle/>
                <a:p>
                  <a:pPr algn="ctr" defTabSz="969953" fontAlgn="base">
                    <a:spcBef>
                      <a:spcPct val="0"/>
                    </a:spcBef>
                    <a:spcAft>
                      <a:spcPct val="0"/>
                    </a:spcAft>
                    <a:defRPr/>
                  </a:pPr>
                  <a:endParaRPr lang="en-US" sz="2081" kern="0" dirty="0">
                    <a:gradFill>
                      <a:gsLst>
                        <a:gs pos="0">
                          <a:srgbClr val="FFFFFF"/>
                        </a:gs>
                        <a:gs pos="100000">
                          <a:srgbClr val="FFFFFF"/>
                        </a:gs>
                      </a:gsLst>
                      <a:lin ang="5400000" scaled="0"/>
                    </a:gradFill>
                    <a:latin typeface="Segoe UI"/>
                  </a:endParaRPr>
                </a:p>
              </p:txBody>
            </p:sp>
            <p:sp>
              <p:nvSpPr>
                <p:cNvPr id="83" name="Freeform 10"/>
                <p:cNvSpPr>
                  <a:spLocks noEditPoints="1"/>
                </p:cNvSpPr>
                <p:nvPr/>
              </p:nvSpPr>
              <p:spPr bwMode="auto">
                <a:xfrm>
                  <a:off x="5963267" y="6545035"/>
                  <a:ext cx="213448" cy="213374"/>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w="9525">
                  <a:noFill/>
                  <a:round/>
                  <a:headEnd/>
                  <a:tailEnd/>
                </a:ln>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sp>
            <p:nvSpPr>
              <p:cNvPr id="64" name="Rectangle 66"/>
              <p:cNvSpPr>
                <a:spLocks noChangeArrowheads="1"/>
              </p:cNvSpPr>
              <p:nvPr/>
            </p:nvSpPr>
            <p:spPr bwMode="auto">
              <a:xfrm>
                <a:off x="7978758" y="3382694"/>
                <a:ext cx="1888010" cy="3326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32417">
                  <a:defRPr/>
                </a:pPr>
                <a:r>
                  <a:rPr lang="en-US" altLang="en-US" sz="1223" kern="0" dirty="0">
                    <a:solidFill>
                      <a:srgbClr val="FFFFFF"/>
                    </a:solidFill>
                    <a:latin typeface="Segoe UI"/>
                  </a:rPr>
                  <a:t>On-premises</a:t>
                </a:r>
              </a:p>
              <a:p>
                <a:pPr defTabSz="932417">
                  <a:defRPr/>
                </a:pPr>
                <a:r>
                  <a:rPr lang="en-US" altLang="en-US" sz="1223" kern="0" dirty="0">
                    <a:solidFill>
                      <a:srgbClr val="FFFFFF"/>
                    </a:solidFill>
                    <a:latin typeface="Segoe UI"/>
                  </a:rPr>
                  <a:t>applications</a:t>
                </a:r>
                <a:endParaRPr lang="en-US" altLang="en-US" sz="3263" kern="0" dirty="0">
                  <a:solidFill>
                    <a:srgbClr val="FFFFFF"/>
                  </a:solidFill>
                  <a:latin typeface="Segoe UI"/>
                </a:endParaRPr>
              </a:p>
            </p:txBody>
          </p:sp>
          <p:grpSp>
            <p:nvGrpSpPr>
              <p:cNvPr id="67" name="Group 66"/>
              <p:cNvGrpSpPr/>
              <p:nvPr/>
            </p:nvGrpSpPr>
            <p:grpSpPr>
              <a:xfrm>
                <a:off x="6855625" y="1216184"/>
                <a:ext cx="2356277" cy="1549379"/>
                <a:chOff x="9753180" y="1827826"/>
                <a:chExt cx="1560377" cy="1026031"/>
              </a:xfrm>
            </p:grpSpPr>
            <p:sp>
              <p:nvSpPr>
                <p:cNvPr id="68" name="Freeform 38"/>
                <p:cNvSpPr>
                  <a:spLocks/>
                </p:cNvSpPr>
                <p:nvPr/>
              </p:nvSpPr>
              <p:spPr bwMode="auto">
                <a:xfrm>
                  <a:off x="9753180" y="1827826"/>
                  <a:ext cx="1560377" cy="102603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D5ECFF"/>
                </a:solidFill>
                <a:ln w="28575">
                  <a:noFill/>
                </a:ln>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nvGrpSpPr>
                <p:cNvPr id="69" name="Group 68"/>
                <p:cNvGrpSpPr/>
                <p:nvPr/>
              </p:nvGrpSpPr>
              <p:grpSpPr>
                <a:xfrm>
                  <a:off x="9997890" y="2005338"/>
                  <a:ext cx="997139" cy="725624"/>
                  <a:chOff x="3632307" y="1492388"/>
                  <a:chExt cx="1674464" cy="1218516"/>
                </a:xfrm>
              </p:grpSpPr>
              <p:pic>
                <p:nvPicPr>
                  <p:cNvPr id="70" name="Picture 6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32307" y="2336476"/>
                    <a:ext cx="339375" cy="339374"/>
                  </a:xfrm>
                  <a:prstGeom prst="rect">
                    <a:avLst/>
                  </a:prstGeom>
                  <a:ln>
                    <a:noFill/>
                  </a:ln>
                </p:spPr>
              </p:pic>
              <p:pic>
                <p:nvPicPr>
                  <p:cNvPr id="71" name="Picture 7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55851" y="1872784"/>
                    <a:ext cx="314405" cy="292220"/>
                  </a:xfrm>
                  <a:prstGeom prst="rect">
                    <a:avLst/>
                  </a:prstGeom>
                  <a:ln>
                    <a:noFill/>
                  </a:ln>
                </p:spPr>
              </p:pic>
              <p:pic>
                <p:nvPicPr>
                  <p:cNvPr id="72" name="Picture 7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21310" y="1492388"/>
                    <a:ext cx="530933" cy="371838"/>
                  </a:xfrm>
                  <a:prstGeom prst="rect">
                    <a:avLst/>
                  </a:prstGeom>
                  <a:ln>
                    <a:noFill/>
                  </a:ln>
                </p:spPr>
              </p:pic>
              <p:pic>
                <p:nvPicPr>
                  <p:cNvPr id="73" name="Picture 7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22037" y="2210200"/>
                    <a:ext cx="375655" cy="375655"/>
                  </a:xfrm>
                  <a:prstGeom prst="rect">
                    <a:avLst/>
                  </a:prstGeom>
                  <a:ln>
                    <a:noFill/>
                  </a:ln>
                </p:spPr>
              </p:pic>
              <p:pic>
                <p:nvPicPr>
                  <p:cNvPr id="74" name="Picture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72441" y="2345824"/>
                    <a:ext cx="304581" cy="365080"/>
                  </a:xfrm>
                  <a:prstGeom prst="rect">
                    <a:avLst/>
                  </a:prstGeom>
                  <a:ln>
                    <a:noFill/>
                  </a:ln>
                </p:spPr>
              </p:pic>
              <p:pic>
                <p:nvPicPr>
                  <p:cNvPr id="75" name="Picture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79849" y="1774340"/>
                    <a:ext cx="426922" cy="421340"/>
                  </a:xfrm>
                  <a:prstGeom prst="rect">
                    <a:avLst/>
                  </a:prstGeom>
                  <a:ln>
                    <a:noFill/>
                  </a:ln>
                </p:spPr>
              </p:pic>
            </p:grpSp>
          </p:grpSp>
        </p:grpSp>
        <p:pic>
          <p:nvPicPr>
            <p:cNvPr id="90" name="Picture 89"/>
            <p:cNvPicPr>
              <a:picLocks noChangeAspect="1"/>
            </p:cNvPicPr>
            <p:nvPr/>
          </p:nvPicPr>
          <p:blipFill>
            <a:blip r:embed="rId9" cstate="print">
              <a:biLevel thresh="25000"/>
              <a:extLst>
                <a:ext uri="{28A0092B-C50C-407E-A947-70E740481C1C}">
                  <a14:useLocalDpi xmlns:a14="http://schemas.microsoft.com/office/drawing/2010/main"/>
                </a:ext>
              </a:extLst>
            </a:blip>
            <a:stretch>
              <a:fillRect/>
            </a:stretch>
          </p:blipFill>
          <p:spPr>
            <a:xfrm>
              <a:off x="9053144" y="2254792"/>
              <a:ext cx="1003401" cy="222322"/>
            </a:xfrm>
            <a:prstGeom prst="rect">
              <a:avLst/>
            </a:prstGeom>
          </p:spPr>
        </p:pic>
        <p:sp>
          <p:nvSpPr>
            <p:cNvPr id="91" name="TextBox 90"/>
            <p:cNvSpPr txBox="1"/>
            <p:nvPr/>
          </p:nvSpPr>
          <p:spPr>
            <a:xfrm>
              <a:off x="8664048" y="2522735"/>
              <a:ext cx="1822574" cy="141257"/>
            </a:xfrm>
            <a:prstGeom prst="rect">
              <a:avLst/>
            </a:prstGeom>
          </p:spPr>
          <p:txBody>
            <a:bodyPr wrap="square" lIns="0" tIns="0" rIns="0" bIns="0" rtlCol="0">
              <a:spAutoFit/>
            </a:bodyPr>
            <a:lstStyle/>
            <a:p>
              <a:pPr algn="ctr" defTabSz="931932" fontAlgn="base">
                <a:lnSpc>
                  <a:spcPct val="90000"/>
                </a:lnSpc>
                <a:spcBef>
                  <a:spcPct val="0"/>
                </a:spcBef>
                <a:spcAft>
                  <a:spcPct val="0"/>
                </a:spcAft>
                <a:buSzPct val="80000"/>
                <a:defRPr/>
              </a:pPr>
              <a:r>
                <a:rPr lang="en-US" sz="1020" kern="0" dirty="0">
                  <a:solidFill>
                    <a:srgbClr val="FFFFFF"/>
                  </a:solidFill>
                  <a:latin typeface="Segoe UI"/>
                  <a:ea typeface="ＭＳ Ｐゴシック" charset="0"/>
                  <a:cs typeface="Segoe UI Light"/>
                </a:rPr>
                <a:t>Microsoft</a:t>
              </a:r>
              <a:r>
                <a:rPr lang="en-US" sz="1020" kern="0" dirty="0">
                  <a:solidFill>
                    <a:srgbClr val="505050"/>
                  </a:solidFill>
                  <a:latin typeface="Segoe UI"/>
                  <a:ea typeface="ＭＳ Ｐゴシック" charset="0"/>
                  <a:cs typeface="Segoe UI Light"/>
                </a:rPr>
                <a:t> </a:t>
              </a:r>
              <a:r>
                <a:rPr lang="en-US" sz="1020" kern="0" dirty="0">
                  <a:solidFill>
                    <a:srgbClr val="FFFFFF"/>
                  </a:solidFill>
                  <a:latin typeface="Segoe UI"/>
                  <a:ea typeface="ＭＳ Ｐゴシック" charset="0"/>
                  <a:cs typeface="Segoe UI Light"/>
                </a:rPr>
                <a:t>Azure</a:t>
              </a:r>
            </a:p>
          </p:txBody>
        </p:sp>
        <p:sp>
          <p:nvSpPr>
            <p:cNvPr id="106" name="TextBox 105"/>
            <p:cNvSpPr txBox="1"/>
            <p:nvPr/>
          </p:nvSpPr>
          <p:spPr>
            <a:xfrm>
              <a:off x="7717408" y="5948057"/>
              <a:ext cx="3545677" cy="720197"/>
            </a:xfrm>
            <a:prstGeom prst="rect">
              <a:avLst/>
            </a:prstGeom>
          </p:spPr>
          <p:txBody>
            <a:bodyPr wrap="square">
              <a:spAutoFit/>
            </a:bodyPr>
            <a:lstStyle>
              <a:defPPr>
                <a:defRPr lang="en-US"/>
              </a:defPPr>
              <a:lvl4pPr marL="0" marR="0" lvl="3" indent="0" defTabSz="913505" fontAlgn="base">
                <a:lnSpc>
                  <a:spcPct val="90000"/>
                </a:lnSpc>
                <a:spcBef>
                  <a:spcPct val="20000"/>
                </a:spcBef>
                <a:spcAft>
                  <a:spcPct val="0"/>
                </a:spcAft>
                <a:buClrTx/>
                <a:buSzPct val="90000"/>
                <a:buFontTx/>
                <a:buNone/>
                <a:tabLst/>
                <a:defRPr kumimoji="0" b="0" i="0" u="none" strike="noStrike" cap="none" spc="0" normalizeH="0" baseline="0">
                  <a:ln>
                    <a:noFill/>
                  </a:ln>
                  <a:solidFill>
                    <a:schemeClr val="bg1"/>
                  </a:solidFill>
                  <a:effectLst/>
                  <a:uLnTx/>
                  <a:uFillTx/>
                  <a:latin typeface="Segoe UI Light"/>
                  <a:ea typeface="ＭＳ Ｐゴシック" charset="0"/>
                </a:defRPr>
              </a:lvl4pPr>
            </a:lstStyle>
            <a:p>
              <a:pPr lvl="3" defTabSz="931684">
                <a:lnSpc>
                  <a:spcPct val="100000"/>
                </a:lnSpc>
                <a:defRPr/>
              </a:pPr>
              <a:r>
                <a:rPr lang="en-US" sz="2040" dirty="0">
                  <a:solidFill>
                    <a:srgbClr val="FFFFFF"/>
                  </a:solidFill>
                </a:rPr>
                <a:t>Enable compliant users with  easy access to all resources. </a:t>
              </a:r>
            </a:p>
          </p:txBody>
        </p:sp>
      </p:grpSp>
      <p:sp>
        <p:nvSpPr>
          <p:cNvPr id="108" name="Freeform 22"/>
          <p:cNvSpPr>
            <a:spLocks noEditPoints="1"/>
          </p:cNvSpPr>
          <p:nvPr/>
        </p:nvSpPr>
        <p:spPr bwMode="black">
          <a:xfrm>
            <a:off x="4375030" y="5030084"/>
            <a:ext cx="622468" cy="608748"/>
          </a:xfrm>
          <a:custGeom>
            <a:avLst/>
            <a:gdLst>
              <a:gd name="T0" fmla="*/ 300 w 300"/>
              <a:gd name="T1" fmla="*/ 141 h 300"/>
              <a:gd name="T2" fmla="*/ 285 w 300"/>
              <a:gd name="T3" fmla="*/ 141 h 300"/>
              <a:gd name="T4" fmla="*/ 159 w 300"/>
              <a:gd name="T5" fmla="*/ 15 h 300"/>
              <a:gd name="T6" fmla="*/ 159 w 300"/>
              <a:gd name="T7" fmla="*/ 0 h 300"/>
              <a:gd name="T8" fmla="*/ 141 w 300"/>
              <a:gd name="T9" fmla="*/ 0 h 300"/>
              <a:gd name="T10" fmla="*/ 141 w 300"/>
              <a:gd name="T11" fmla="*/ 15 h 300"/>
              <a:gd name="T12" fmla="*/ 15 w 300"/>
              <a:gd name="T13" fmla="*/ 141 h 300"/>
              <a:gd name="T14" fmla="*/ 0 w 300"/>
              <a:gd name="T15" fmla="*/ 141 h 300"/>
              <a:gd name="T16" fmla="*/ 0 w 300"/>
              <a:gd name="T17" fmla="*/ 159 h 300"/>
              <a:gd name="T18" fmla="*/ 15 w 300"/>
              <a:gd name="T19" fmla="*/ 159 h 300"/>
              <a:gd name="T20" fmla="*/ 141 w 300"/>
              <a:gd name="T21" fmla="*/ 285 h 300"/>
              <a:gd name="T22" fmla="*/ 141 w 300"/>
              <a:gd name="T23" fmla="*/ 300 h 300"/>
              <a:gd name="T24" fmla="*/ 159 w 300"/>
              <a:gd name="T25" fmla="*/ 300 h 300"/>
              <a:gd name="T26" fmla="*/ 159 w 300"/>
              <a:gd name="T27" fmla="*/ 285 h 300"/>
              <a:gd name="T28" fmla="*/ 285 w 300"/>
              <a:gd name="T29" fmla="*/ 159 h 300"/>
              <a:gd name="T30" fmla="*/ 300 w 300"/>
              <a:gd name="T31" fmla="*/ 159 h 300"/>
              <a:gd name="T32" fmla="*/ 300 w 300"/>
              <a:gd name="T33" fmla="*/ 141 h 300"/>
              <a:gd name="T34" fmla="*/ 258 w 300"/>
              <a:gd name="T35" fmla="*/ 141 h 300"/>
              <a:gd name="T36" fmla="*/ 230 w 300"/>
              <a:gd name="T37" fmla="*/ 141 h 300"/>
              <a:gd name="T38" fmla="*/ 159 w 300"/>
              <a:gd name="T39" fmla="*/ 70 h 300"/>
              <a:gd name="T40" fmla="*/ 159 w 300"/>
              <a:gd name="T41" fmla="*/ 42 h 300"/>
              <a:gd name="T42" fmla="*/ 258 w 300"/>
              <a:gd name="T43" fmla="*/ 141 h 300"/>
              <a:gd name="T44" fmla="*/ 141 w 300"/>
              <a:gd name="T45" fmla="*/ 125 h 300"/>
              <a:gd name="T46" fmla="*/ 125 w 300"/>
              <a:gd name="T47" fmla="*/ 141 h 300"/>
              <a:gd name="T48" fmla="*/ 97 w 300"/>
              <a:gd name="T49" fmla="*/ 141 h 300"/>
              <a:gd name="T50" fmla="*/ 141 w 300"/>
              <a:gd name="T51" fmla="*/ 97 h 300"/>
              <a:gd name="T52" fmla="*/ 141 w 300"/>
              <a:gd name="T53" fmla="*/ 125 h 300"/>
              <a:gd name="T54" fmla="*/ 125 w 300"/>
              <a:gd name="T55" fmla="*/ 159 h 300"/>
              <a:gd name="T56" fmla="*/ 141 w 300"/>
              <a:gd name="T57" fmla="*/ 175 h 300"/>
              <a:gd name="T58" fmla="*/ 141 w 300"/>
              <a:gd name="T59" fmla="*/ 203 h 300"/>
              <a:gd name="T60" fmla="*/ 97 w 300"/>
              <a:gd name="T61" fmla="*/ 159 h 300"/>
              <a:gd name="T62" fmla="*/ 125 w 300"/>
              <a:gd name="T63" fmla="*/ 159 h 300"/>
              <a:gd name="T64" fmla="*/ 159 w 300"/>
              <a:gd name="T65" fmla="*/ 175 h 300"/>
              <a:gd name="T66" fmla="*/ 175 w 300"/>
              <a:gd name="T67" fmla="*/ 159 h 300"/>
              <a:gd name="T68" fmla="*/ 203 w 300"/>
              <a:gd name="T69" fmla="*/ 159 h 300"/>
              <a:gd name="T70" fmla="*/ 159 w 300"/>
              <a:gd name="T71" fmla="*/ 203 h 300"/>
              <a:gd name="T72" fmla="*/ 159 w 300"/>
              <a:gd name="T73" fmla="*/ 175 h 300"/>
              <a:gd name="T74" fmla="*/ 175 w 300"/>
              <a:gd name="T75" fmla="*/ 141 h 300"/>
              <a:gd name="T76" fmla="*/ 159 w 300"/>
              <a:gd name="T77" fmla="*/ 125 h 300"/>
              <a:gd name="T78" fmla="*/ 159 w 300"/>
              <a:gd name="T79" fmla="*/ 97 h 300"/>
              <a:gd name="T80" fmla="*/ 203 w 300"/>
              <a:gd name="T81" fmla="*/ 141 h 300"/>
              <a:gd name="T82" fmla="*/ 175 w 300"/>
              <a:gd name="T83" fmla="*/ 141 h 300"/>
              <a:gd name="T84" fmla="*/ 141 w 300"/>
              <a:gd name="T85" fmla="*/ 42 h 300"/>
              <a:gd name="T86" fmla="*/ 141 w 300"/>
              <a:gd name="T87" fmla="*/ 70 h 300"/>
              <a:gd name="T88" fmla="*/ 70 w 300"/>
              <a:gd name="T89" fmla="*/ 141 h 300"/>
              <a:gd name="T90" fmla="*/ 42 w 300"/>
              <a:gd name="T91" fmla="*/ 141 h 300"/>
              <a:gd name="T92" fmla="*/ 141 w 300"/>
              <a:gd name="T93" fmla="*/ 42 h 300"/>
              <a:gd name="T94" fmla="*/ 42 w 300"/>
              <a:gd name="T95" fmla="*/ 159 h 300"/>
              <a:gd name="T96" fmla="*/ 70 w 300"/>
              <a:gd name="T97" fmla="*/ 159 h 300"/>
              <a:gd name="T98" fmla="*/ 141 w 300"/>
              <a:gd name="T99" fmla="*/ 230 h 300"/>
              <a:gd name="T100" fmla="*/ 141 w 300"/>
              <a:gd name="T101" fmla="*/ 258 h 300"/>
              <a:gd name="T102" fmla="*/ 42 w 300"/>
              <a:gd name="T103" fmla="*/ 159 h 300"/>
              <a:gd name="T104" fmla="*/ 159 w 300"/>
              <a:gd name="T105" fmla="*/ 258 h 300"/>
              <a:gd name="T106" fmla="*/ 159 w 300"/>
              <a:gd name="T107" fmla="*/ 230 h 300"/>
              <a:gd name="T108" fmla="*/ 230 w 300"/>
              <a:gd name="T109" fmla="*/ 159 h 300"/>
              <a:gd name="T110" fmla="*/ 258 w 300"/>
              <a:gd name="T111" fmla="*/ 159 h 300"/>
              <a:gd name="T112" fmla="*/ 159 w 300"/>
              <a:gd name="T113" fmla="*/ 25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 h="300">
                <a:moveTo>
                  <a:pt x="300" y="141"/>
                </a:moveTo>
                <a:cubicBezTo>
                  <a:pt x="285" y="141"/>
                  <a:pt x="285" y="141"/>
                  <a:pt x="285" y="141"/>
                </a:cubicBezTo>
                <a:cubicBezTo>
                  <a:pt x="280" y="74"/>
                  <a:pt x="226" y="20"/>
                  <a:pt x="159" y="15"/>
                </a:cubicBezTo>
                <a:cubicBezTo>
                  <a:pt x="159" y="0"/>
                  <a:pt x="159" y="0"/>
                  <a:pt x="159" y="0"/>
                </a:cubicBezTo>
                <a:cubicBezTo>
                  <a:pt x="141" y="0"/>
                  <a:pt x="141" y="0"/>
                  <a:pt x="141" y="0"/>
                </a:cubicBezTo>
                <a:cubicBezTo>
                  <a:pt x="141" y="15"/>
                  <a:pt x="141" y="15"/>
                  <a:pt x="141" y="15"/>
                </a:cubicBezTo>
                <a:cubicBezTo>
                  <a:pt x="74" y="20"/>
                  <a:pt x="20" y="74"/>
                  <a:pt x="15" y="141"/>
                </a:cubicBezTo>
                <a:cubicBezTo>
                  <a:pt x="0" y="141"/>
                  <a:pt x="0" y="141"/>
                  <a:pt x="0" y="141"/>
                </a:cubicBezTo>
                <a:cubicBezTo>
                  <a:pt x="0" y="159"/>
                  <a:pt x="0" y="159"/>
                  <a:pt x="0" y="159"/>
                </a:cubicBezTo>
                <a:cubicBezTo>
                  <a:pt x="15" y="159"/>
                  <a:pt x="15" y="159"/>
                  <a:pt x="15" y="159"/>
                </a:cubicBezTo>
                <a:cubicBezTo>
                  <a:pt x="20" y="226"/>
                  <a:pt x="74" y="280"/>
                  <a:pt x="141" y="285"/>
                </a:cubicBezTo>
                <a:cubicBezTo>
                  <a:pt x="141" y="300"/>
                  <a:pt x="141" y="300"/>
                  <a:pt x="141" y="300"/>
                </a:cubicBezTo>
                <a:cubicBezTo>
                  <a:pt x="159" y="300"/>
                  <a:pt x="159" y="300"/>
                  <a:pt x="159" y="300"/>
                </a:cubicBezTo>
                <a:cubicBezTo>
                  <a:pt x="159" y="285"/>
                  <a:pt x="159" y="285"/>
                  <a:pt x="159" y="285"/>
                </a:cubicBezTo>
                <a:cubicBezTo>
                  <a:pt x="226" y="280"/>
                  <a:pt x="280" y="226"/>
                  <a:pt x="285" y="159"/>
                </a:cubicBezTo>
                <a:cubicBezTo>
                  <a:pt x="300" y="159"/>
                  <a:pt x="300" y="159"/>
                  <a:pt x="300" y="159"/>
                </a:cubicBezTo>
                <a:lnTo>
                  <a:pt x="300" y="141"/>
                </a:lnTo>
                <a:close/>
                <a:moveTo>
                  <a:pt x="258" y="141"/>
                </a:moveTo>
                <a:cubicBezTo>
                  <a:pt x="230" y="141"/>
                  <a:pt x="230" y="141"/>
                  <a:pt x="230" y="141"/>
                </a:cubicBezTo>
                <a:cubicBezTo>
                  <a:pt x="226" y="103"/>
                  <a:pt x="197" y="74"/>
                  <a:pt x="159" y="70"/>
                </a:cubicBezTo>
                <a:cubicBezTo>
                  <a:pt x="159" y="42"/>
                  <a:pt x="159" y="42"/>
                  <a:pt x="159" y="42"/>
                </a:cubicBezTo>
                <a:cubicBezTo>
                  <a:pt x="211" y="47"/>
                  <a:pt x="253" y="89"/>
                  <a:pt x="258" y="141"/>
                </a:cubicBezTo>
                <a:close/>
                <a:moveTo>
                  <a:pt x="141" y="125"/>
                </a:moveTo>
                <a:cubicBezTo>
                  <a:pt x="133" y="127"/>
                  <a:pt x="127" y="133"/>
                  <a:pt x="125" y="141"/>
                </a:cubicBezTo>
                <a:cubicBezTo>
                  <a:pt x="97" y="141"/>
                  <a:pt x="97" y="141"/>
                  <a:pt x="97" y="141"/>
                </a:cubicBezTo>
                <a:cubicBezTo>
                  <a:pt x="101" y="118"/>
                  <a:pt x="118" y="101"/>
                  <a:pt x="141" y="97"/>
                </a:cubicBezTo>
                <a:lnTo>
                  <a:pt x="141" y="125"/>
                </a:lnTo>
                <a:close/>
                <a:moveTo>
                  <a:pt x="125" y="159"/>
                </a:moveTo>
                <a:cubicBezTo>
                  <a:pt x="127" y="167"/>
                  <a:pt x="133" y="173"/>
                  <a:pt x="141" y="175"/>
                </a:cubicBezTo>
                <a:cubicBezTo>
                  <a:pt x="141" y="203"/>
                  <a:pt x="141" y="203"/>
                  <a:pt x="141" y="203"/>
                </a:cubicBezTo>
                <a:cubicBezTo>
                  <a:pt x="118" y="199"/>
                  <a:pt x="101" y="182"/>
                  <a:pt x="97" y="159"/>
                </a:cubicBezTo>
                <a:lnTo>
                  <a:pt x="125" y="159"/>
                </a:lnTo>
                <a:close/>
                <a:moveTo>
                  <a:pt x="159" y="175"/>
                </a:moveTo>
                <a:cubicBezTo>
                  <a:pt x="167" y="173"/>
                  <a:pt x="173" y="167"/>
                  <a:pt x="175" y="159"/>
                </a:cubicBezTo>
                <a:cubicBezTo>
                  <a:pt x="203" y="159"/>
                  <a:pt x="203" y="159"/>
                  <a:pt x="203" y="159"/>
                </a:cubicBezTo>
                <a:cubicBezTo>
                  <a:pt x="199" y="182"/>
                  <a:pt x="182" y="199"/>
                  <a:pt x="159" y="203"/>
                </a:cubicBezTo>
                <a:lnTo>
                  <a:pt x="159" y="175"/>
                </a:lnTo>
                <a:close/>
                <a:moveTo>
                  <a:pt x="175" y="141"/>
                </a:moveTo>
                <a:cubicBezTo>
                  <a:pt x="173" y="133"/>
                  <a:pt x="167" y="127"/>
                  <a:pt x="159" y="125"/>
                </a:cubicBezTo>
                <a:cubicBezTo>
                  <a:pt x="159" y="97"/>
                  <a:pt x="159" y="97"/>
                  <a:pt x="159" y="97"/>
                </a:cubicBezTo>
                <a:cubicBezTo>
                  <a:pt x="182" y="101"/>
                  <a:pt x="199" y="118"/>
                  <a:pt x="203" y="141"/>
                </a:cubicBezTo>
                <a:lnTo>
                  <a:pt x="175" y="141"/>
                </a:lnTo>
                <a:close/>
                <a:moveTo>
                  <a:pt x="141" y="42"/>
                </a:moveTo>
                <a:cubicBezTo>
                  <a:pt x="141" y="70"/>
                  <a:pt x="141" y="70"/>
                  <a:pt x="141" y="70"/>
                </a:cubicBezTo>
                <a:cubicBezTo>
                  <a:pt x="103" y="74"/>
                  <a:pt x="74" y="103"/>
                  <a:pt x="70" y="141"/>
                </a:cubicBezTo>
                <a:cubicBezTo>
                  <a:pt x="42" y="141"/>
                  <a:pt x="42" y="141"/>
                  <a:pt x="42" y="141"/>
                </a:cubicBezTo>
                <a:cubicBezTo>
                  <a:pt x="47" y="89"/>
                  <a:pt x="89" y="47"/>
                  <a:pt x="141" y="42"/>
                </a:cubicBezTo>
                <a:close/>
                <a:moveTo>
                  <a:pt x="42" y="159"/>
                </a:moveTo>
                <a:cubicBezTo>
                  <a:pt x="70" y="159"/>
                  <a:pt x="70" y="159"/>
                  <a:pt x="70" y="159"/>
                </a:cubicBezTo>
                <a:cubicBezTo>
                  <a:pt x="74" y="197"/>
                  <a:pt x="103" y="226"/>
                  <a:pt x="141" y="230"/>
                </a:cubicBezTo>
                <a:cubicBezTo>
                  <a:pt x="141" y="258"/>
                  <a:pt x="141" y="258"/>
                  <a:pt x="141" y="258"/>
                </a:cubicBezTo>
                <a:cubicBezTo>
                  <a:pt x="89" y="253"/>
                  <a:pt x="47" y="211"/>
                  <a:pt x="42" y="159"/>
                </a:cubicBezTo>
                <a:close/>
                <a:moveTo>
                  <a:pt x="159" y="258"/>
                </a:moveTo>
                <a:cubicBezTo>
                  <a:pt x="159" y="230"/>
                  <a:pt x="159" y="230"/>
                  <a:pt x="159" y="230"/>
                </a:cubicBezTo>
                <a:cubicBezTo>
                  <a:pt x="197" y="226"/>
                  <a:pt x="226" y="197"/>
                  <a:pt x="230" y="159"/>
                </a:cubicBezTo>
                <a:cubicBezTo>
                  <a:pt x="258" y="159"/>
                  <a:pt x="258" y="159"/>
                  <a:pt x="258" y="159"/>
                </a:cubicBezTo>
                <a:cubicBezTo>
                  <a:pt x="253" y="211"/>
                  <a:pt x="211" y="253"/>
                  <a:pt x="159" y="258"/>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3943" tIns="41972" rIns="83943" bIns="41972" numCol="1" anchor="t" anchorCtr="0" compatLnSpc="1">
            <a:prstTxWarp prst="textNoShape">
              <a:avLst/>
            </a:prstTxWarp>
          </a:bodyPr>
          <a:lstStyle/>
          <a:p>
            <a:pPr defTabSz="932597"/>
            <a:endParaRPr lang="en-US" sz="1632" dirty="0">
              <a:solidFill>
                <a:srgbClr val="505050"/>
              </a:solidFill>
              <a:latin typeface="Segoe UI"/>
            </a:endParaRPr>
          </a:p>
        </p:txBody>
      </p:sp>
      <p:sp>
        <p:nvSpPr>
          <p:cNvPr id="110" name="TextBox 109"/>
          <p:cNvSpPr txBox="1"/>
          <p:nvPr/>
        </p:nvSpPr>
        <p:spPr>
          <a:xfrm>
            <a:off x="4179006" y="5947176"/>
            <a:ext cx="3365667" cy="734534"/>
          </a:xfrm>
          <a:prstGeom prst="rect">
            <a:avLst/>
          </a:prstGeom>
        </p:spPr>
        <p:txBody>
          <a:bodyPr wrap="square">
            <a:spAutoFit/>
          </a:bodyPr>
          <a:lstStyle>
            <a:defPPr>
              <a:defRPr lang="en-US"/>
            </a:defPPr>
            <a:lvl4pPr marL="0" marR="0" lvl="3" indent="0" defTabSz="913505" fontAlgn="base">
              <a:lnSpc>
                <a:spcPct val="90000"/>
              </a:lnSpc>
              <a:spcBef>
                <a:spcPct val="20000"/>
              </a:spcBef>
              <a:spcAft>
                <a:spcPct val="0"/>
              </a:spcAft>
              <a:buClrTx/>
              <a:buSzPct val="90000"/>
              <a:buFontTx/>
              <a:buNone/>
              <a:tabLst/>
              <a:defRPr kumimoji="0" b="0" i="0" u="none" strike="noStrike" cap="none" spc="0" normalizeH="0" baseline="0">
                <a:ln>
                  <a:noFill/>
                </a:ln>
                <a:solidFill>
                  <a:schemeClr val="bg1"/>
                </a:solidFill>
                <a:effectLst/>
                <a:uLnTx/>
                <a:uFillTx/>
                <a:latin typeface="Segoe UI Light"/>
                <a:ea typeface="ＭＳ Ｐゴシック" charset="0"/>
              </a:defRPr>
            </a:lvl4pPr>
          </a:lstStyle>
          <a:p>
            <a:pPr lvl="3" defTabSz="931684">
              <a:lnSpc>
                <a:spcPct val="100000"/>
              </a:lnSpc>
              <a:defRPr/>
            </a:pPr>
            <a:r>
              <a:rPr lang="en-US" sz="2040" dirty="0">
                <a:solidFill>
                  <a:srgbClr val="FFFFFF"/>
                </a:solidFill>
              </a:rPr>
              <a:t>Adjust access policies in real time with </a:t>
            </a:r>
            <a:r>
              <a:rPr lang="en-US" sz="2040" kern="0" dirty="0">
                <a:solidFill>
                  <a:srgbClr val="FFFFFF"/>
                </a:solidFill>
              </a:rPr>
              <a:t>machine learning. </a:t>
            </a:r>
            <a:endParaRPr lang="en-US" sz="2040" dirty="0">
              <a:solidFill>
                <a:srgbClr val="FFFFFF"/>
              </a:solidFill>
            </a:endParaRPr>
          </a:p>
        </p:txBody>
      </p:sp>
      <p:cxnSp>
        <p:nvCxnSpPr>
          <p:cNvPr id="111" name="Straight Arrow Connector 110"/>
          <p:cNvCxnSpPr>
            <a:cxnSpLocks/>
          </p:cNvCxnSpPr>
          <p:nvPr/>
        </p:nvCxnSpPr>
        <p:spPr>
          <a:xfrm flipH="1">
            <a:off x="4697310" y="4424212"/>
            <a:ext cx="1" cy="466302"/>
          </a:xfrm>
          <a:prstGeom prst="straightConnector1">
            <a:avLst/>
          </a:prstGeom>
          <a:ln w="28575" cap="rnd">
            <a:solidFill>
              <a:srgbClr val="FFFFFF"/>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14" name="Rectangle 113"/>
          <p:cNvSpPr/>
          <p:nvPr/>
        </p:nvSpPr>
        <p:spPr bwMode="auto">
          <a:xfrm>
            <a:off x="4243566" y="4893456"/>
            <a:ext cx="875212" cy="892070"/>
          </a:xfrm>
          <a:prstGeom prst="rect">
            <a:avLst/>
          </a:prstGeom>
          <a:ln w="28575" cap="rnd">
            <a:solidFill>
              <a:srgbClr val="FFFFFF"/>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cxnSp>
        <p:nvCxnSpPr>
          <p:cNvPr id="227" name="Straight Arrow Connector 226"/>
          <p:cNvCxnSpPr>
            <a:cxnSpLocks/>
          </p:cNvCxnSpPr>
          <p:nvPr/>
        </p:nvCxnSpPr>
        <p:spPr>
          <a:xfrm flipH="1">
            <a:off x="452697" y="4436382"/>
            <a:ext cx="6900" cy="1218747"/>
          </a:xfrm>
          <a:prstGeom prst="straightConnector1">
            <a:avLst/>
          </a:prstGeom>
          <a:ln w="28575" cap="rnd">
            <a:solidFill>
              <a:srgbClr val="FFFFFF"/>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229" name="Picture 228"/>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88866" y="5735081"/>
            <a:ext cx="681774" cy="681774"/>
          </a:xfrm>
          <a:prstGeom prst="rect">
            <a:avLst/>
          </a:prstGeom>
        </p:spPr>
      </p:pic>
      <p:sp>
        <p:nvSpPr>
          <p:cNvPr id="230" name="Rectangle 229"/>
          <p:cNvSpPr/>
          <p:nvPr/>
        </p:nvSpPr>
        <p:spPr bwMode="auto">
          <a:xfrm>
            <a:off x="456146" y="5629933"/>
            <a:ext cx="875212" cy="892070"/>
          </a:xfrm>
          <a:prstGeom prst="rect">
            <a:avLst/>
          </a:prstGeom>
          <a:ln w="28575" cap="rnd">
            <a:solidFill>
              <a:srgbClr val="FFFFFF"/>
            </a:solidFill>
            <a:prstDash val="sysDot"/>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231" name="TextBox 230"/>
          <p:cNvSpPr txBox="1"/>
          <p:nvPr/>
        </p:nvSpPr>
        <p:spPr>
          <a:xfrm>
            <a:off x="1375139" y="5943349"/>
            <a:ext cx="2373183" cy="720197"/>
          </a:xfrm>
          <a:prstGeom prst="rect">
            <a:avLst/>
          </a:prstGeom>
        </p:spPr>
        <p:txBody>
          <a:bodyPr wrap="square">
            <a:spAutoFit/>
          </a:bodyPr>
          <a:lstStyle>
            <a:defPPr>
              <a:defRPr lang="en-US"/>
            </a:defPPr>
            <a:lvl4pPr marL="0" marR="0" lvl="3" indent="0" defTabSz="913505" fontAlgn="base">
              <a:lnSpc>
                <a:spcPct val="90000"/>
              </a:lnSpc>
              <a:spcBef>
                <a:spcPct val="20000"/>
              </a:spcBef>
              <a:spcAft>
                <a:spcPct val="0"/>
              </a:spcAft>
              <a:buClrTx/>
              <a:buSzPct val="90000"/>
              <a:buFontTx/>
              <a:buNone/>
              <a:tabLst/>
              <a:defRPr kumimoji="0" b="0" i="0" u="none" strike="noStrike" cap="none" spc="0" normalizeH="0" baseline="0">
                <a:ln>
                  <a:noFill/>
                </a:ln>
                <a:solidFill>
                  <a:schemeClr val="bg1"/>
                </a:solidFill>
                <a:effectLst/>
                <a:uLnTx/>
                <a:uFillTx/>
                <a:latin typeface="Segoe UI Light"/>
                <a:ea typeface="ＭＳ Ｐゴシック" charset="0"/>
              </a:defRPr>
            </a:lvl4pPr>
          </a:lstStyle>
          <a:p>
            <a:pPr lvl="3" defTabSz="931684">
              <a:lnSpc>
                <a:spcPct val="100000"/>
              </a:lnSpc>
              <a:defRPr/>
            </a:pPr>
            <a:r>
              <a:rPr lang="en-US" sz="2040" dirty="0">
                <a:solidFill>
                  <a:srgbClr val="FFFFFF"/>
                </a:solidFill>
              </a:rPr>
              <a:t>Empower users with self-service options.  </a:t>
            </a:r>
          </a:p>
        </p:txBody>
      </p:sp>
    </p:spTree>
    <p:extLst>
      <p:ext uri="{BB962C8B-B14F-4D97-AF65-F5344CB8AC3E}">
        <p14:creationId xmlns:p14="http://schemas.microsoft.com/office/powerpoint/2010/main" val="39003827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44851" y="2882329"/>
            <a:ext cx="5681398" cy="1802068"/>
          </a:xfrm>
        </p:spPr>
        <p:txBody>
          <a:bodyPr/>
          <a:lstStyle/>
          <a:p>
            <a:pPr>
              <a:spcBef>
                <a:spcPts val="0"/>
              </a:spcBef>
              <a:spcAft>
                <a:spcPts val="1224"/>
              </a:spcAft>
            </a:pPr>
            <a:r>
              <a:rPr lang="en-US" sz="2856" dirty="0"/>
              <a:t>EMS connects your workforce to 1000s of cloud and on-premises applications using one unified identity. </a:t>
            </a:r>
          </a:p>
        </p:txBody>
      </p:sp>
      <p:sp>
        <p:nvSpPr>
          <p:cNvPr id="5" name="Title 4"/>
          <p:cNvSpPr>
            <a:spLocks noGrp="1"/>
          </p:cNvSpPr>
          <p:nvPr>
            <p:ph type="title"/>
          </p:nvPr>
        </p:nvSpPr>
        <p:spPr/>
        <p:txBody>
          <a:bodyPr/>
          <a:lstStyle/>
          <a:p>
            <a:r>
              <a:rPr lang="en-US" dirty="0"/>
              <a:t>Single sign-on to Office 365 and all other applications </a:t>
            </a:r>
          </a:p>
        </p:txBody>
      </p:sp>
      <p:grpSp>
        <p:nvGrpSpPr>
          <p:cNvPr id="4" name="Group 3"/>
          <p:cNvGrpSpPr/>
          <p:nvPr/>
        </p:nvGrpSpPr>
        <p:grpSpPr>
          <a:xfrm>
            <a:off x="8245515" y="4840701"/>
            <a:ext cx="2112989" cy="1755428"/>
            <a:chOff x="7266692" y="3527659"/>
            <a:chExt cx="3324565" cy="2761980"/>
          </a:xfrm>
        </p:grpSpPr>
        <p:sp>
          <p:nvSpPr>
            <p:cNvPr id="15" name="Oval 14"/>
            <p:cNvSpPr/>
            <p:nvPr/>
          </p:nvSpPr>
          <p:spPr bwMode="auto">
            <a:xfrm>
              <a:off x="7767218" y="3743069"/>
              <a:ext cx="2296820" cy="2296820"/>
            </a:xfrm>
            <a:prstGeom prst="ellipse">
              <a:avLst/>
            </a:prstGeom>
            <a:noFill/>
            <a:ln w="28575" cap="rnd">
              <a:solidFill>
                <a:schemeClr val="accent3"/>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6" name="Rectangle 15"/>
            <p:cNvSpPr/>
            <p:nvPr/>
          </p:nvSpPr>
          <p:spPr bwMode="auto">
            <a:xfrm>
              <a:off x="8807966" y="3579417"/>
              <a:ext cx="277319" cy="43281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7" name="Rectangle 16"/>
            <p:cNvSpPr/>
            <p:nvPr/>
          </p:nvSpPr>
          <p:spPr bwMode="auto">
            <a:xfrm>
              <a:off x="9655882" y="4584780"/>
              <a:ext cx="784715" cy="520762"/>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8" name="Rectangle 17"/>
            <p:cNvSpPr/>
            <p:nvPr/>
          </p:nvSpPr>
          <p:spPr bwMode="auto">
            <a:xfrm>
              <a:off x="7310553" y="4584780"/>
              <a:ext cx="895677" cy="520762"/>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9" name="Rectangle 18"/>
            <p:cNvSpPr/>
            <p:nvPr/>
          </p:nvSpPr>
          <p:spPr bwMode="auto">
            <a:xfrm>
              <a:off x="8664966" y="5853420"/>
              <a:ext cx="647680" cy="436219"/>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20" name="Freeform 10"/>
            <p:cNvSpPr>
              <a:spLocks/>
            </p:cNvSpPr>
            <p:nvPr/>
          </p:nvSpPr>
          <p:spPr bwMode="auto">
            <a:xfrm>
              <a:off x="8630770" y="4428239"/>
              <a:ext cx="626537" cy="670548"/>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21" name="TextBox 20"/>
            <p:cNvSpPr txBox="1"/>
            <p:nvPr/>
          </p:nvSpPr>
          <p:spPr>
            <a:xfrm>
              <a:off x="8277848" y="5141155"/>
              <a:ext cx="1275562" cy="864872"/>
            </a:xfrm>
            <a:prstGeom prst="rect">
              <a:avLst/>
            </a:prstGeom>
            <a:noFill/>
          </p:spPr>
          <p:txBody>
            <a:bodyPr wrap="none" lIns="182854" tIns="146283" rIns="182854" bIns="146283">
              <a:spAutoFit/>
            </a:bodyPr>
            <a:lstStyle/>
            <a:p>
              <a:pPr algn="ctr" defTabSz="932509">
                <a:lnSpc>
                  <a:spcPct val="90000"/>
                </a:lnSpc>
                <a:defRPr/>
              </a:pPr>
              <a:r>
                <a:rPr lang="en-US" dirty="0">
                  <a:solidFill>
                    <a:srgbClr val="002050"/>
                  </a:solidFill>
                  <a:latin typeface="Segoe UI Light"/>
                </a:rPr>
                <a:t>User</a:t>
              </a:r>
            </a:p>
          </p:txBody>
        </p:sp>
        <p:sp>
          <p:nvSpPr>
            <p:cNvPr id="22" name="Freeform 5"/>
            <p:cNvSpPr>
              <a:spLocks noEditPoints="1"/>
            </p:cNvSpPr>
            <p:nvPr/>
          </p:nvSpPr>
          <p:spPr bwMode="auto">
            <a:xfrm>
              <a:off x="8807966" y="3527659"/>
              <a:ext cx="277319" cy="495941"/>
            </a:xfrm>
            <a:custGeom>
              <a:avLst/>
              <a:gdLst>
                <a:gd name="T0" fmla="*/ 958 w 1039"/>
                <a:gd name="T1" fmla="*/ 0 h 1861"/>
                <a:gd name="T2" fmla="*/ 80 w 1039"/>
                <a:gd name="T3" fmla="*/ 0 h 1861"/>
                <a:gd name="T4" fmla="*/ 0 w 1039"/>
                <a:gd name="T5" fmla="*/ 81 h 1861"/>
                <a:gd name="T6" fmla="*/ 0 w 1039"/>
                <a:gd name="T7" fmla="*/ 90 h 1861"/>
                <a:gd name="T8" fmla="*/ 0 w 1039"/>
                <a:gd name="T9" fmla="*/ 1772 h 1861"/>
                <a:gd name="T10" fmla="*/ 0 w 1039"/>
                <a:gd name="T11" fmla="*/ 1781 h 1861"/>
                <a:gd name="T12" fmla="*/ 80 w 1039"/>
                <a:gd name="T13" fmla="*/ 1861 h 1861"/>
                <a:gd name="T14" fmla="*/ 958 w 1039"/>
                <a:gd name="T15" fmla="*/ 1861 h 1861"/>
                <a:gd name="T16" fmla="*/ 1039 w 1039"/>
                <a:gd name="T17" fmla="*/ 1781 h 1861"/>
                <a:gd name="T18" fmla="*/ 1039 w 1039"/>
                <a:gd name="T19" fmla="*/ 1772 h 1861"/>
                <a:gd name="T20" fmla="*/ 1039 w 1039"/>
                <a:gd name="T21" fmla="*/ 90 h 1861"/>
                <a:gd name="T22" fmla="*/ 1039 w 1039"/>
                <a:gd name="T23" fmla="*/ 81 h 1861"/>
                <a:gd name="T24" fmla="*/ 958 w 1039"/>
                <a:gd name="T25" fmla="*/ 0 h 1861"/>
                <a:gd name="T26" fmla="*/ 985 w 1039"/>
                <a:gd name="T27" fmla="*/ 1558 h 1861"/>
                <a:gd name="T28" fmla="*/ 53 w 1039"/>
                <a:gd name="T29" fmla="*/ 1558 h 1861"/>
                <a:gd name="T30" fmla="*/ 53 w 1039"/>
                <a:gd name="T31" fmla="*/ 170 h 1861"/>
                <a:gd name="T32" fmla="*/ 985 w 1039"/>
                <a:gd name="T33" fmla="*/ 170 h 1861"/>
                <a:gd name="T34" fmla="*/ 985 w 1039"/>
                <a:gd name="T35" fmla="*/ 1558 h 1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9" h="1861">
                  <a:moveTo>
                    <a:pt x="958" y="0"/>
                  </a:moveTo>
                  <a:cubicBezTo>
                    <a:pt x="80" y="0"/>
                    <a:pt x="80" y="0"/>
                    <a:pt x="80" y="0"/>
                  </a:cubicBezTo>
                  <a:cubicBezTo>
                    <a:pt x="36" y="0"/>
                    <a:pt x="0" y="37"/>
                    <a:pt x="0" y="81"/>
                  </a:cubicBezTo>
                  <a:cubicBezTo>
                    <a:pt x="0" y="90"/>
                    <a:pt x="0" y="90"/>
                    <a:pt x="0" y="90"/>
                  </a:cubicBezTo>
                  <a:cubicBezTo>
                    <a:pt x="0" y="1772"/>
                    <a:pt x="0" y="1772"/>
                    <a:pt x="0" y="1772"/>
                  </a:cubicBezTo>
                  <a:cubicBezTo>
                    <a:pt x="0" y="1781"/>
                    <a:pt x="0" y="1781"/>
                    <a:pt x="0" y="1781"/>
                  </a:cubicBezTo>
                  <a:cubicBezTo>
                    <a:pt x="0" y="1825"/>
                    <a:pt x="36" y="1861"/>
                    <a:pt x="80" y="1861"/>
                  </a:cubicBezTo>
                  <a:cubicBezTo>
                    <a:pt x="958" y="1861"/>
                    <a:pt x="958" y="1861"/>
                    <a:pt x="958" y="1861"/>
                  </a:cubicBezTo>
                  <a:cubicBezTo>
                    <a:pt x="1003" y="1861"/>
                    <a:pt x="1039" y="1825"/>
                    <a:pt x="1039" y="1781"/>
                  </a:cubicBezTo>
                  <a:cubicBezTo>
                    <a:pt x="1039" y="1772"/>
                    <a:pt x="1039" y="1772"/>
                    <a:pt x="1039" y="1772"/>
                  </a:cubicBezTo>
                  <a:cubicBezTo>
                    <a:pt x="1039" y="90"/>
                    <a:pt x="1039" y="90"/>
                    <a:pt x="1039" y="90"/>
                  </a:cubicBezTo>
                  <a:cubicBezTo>
                    <a:pt x="1039" y="81"/>
                    <a:pt x="1039" y="81"/>
                    <a:pt x="1039" y="81"/>
                  </a:cubicBezTo>
                  <a:cubicBezTo>
                    <a:pt x="1039" y="36"/>
                    <a:pt x="1003" y="0"/>
                    <a:pt x="958" y="0"/>
                  </a:cubicBezTo>
                  <a:close/>
                  <a:moveTo>
                    <a:pt x="985" y="1558"/>
                  </a:moveTo>
                  <a:cubicBezTo>
                    <a:pt x="53" y="1558"/>
                    <a:pt x="53" y="1558"/>
                    <a:pt x="53" y="1558"/>
                  </a:cubicBezTo>
                  <a:cubicBezTo>
                    <a:pt x="53" y="170"/>
                    <a:pt x="53" y="170"/>
                    <a:pt x="53" y="170"/>
                  </a:cubicBezTo>
                  <a:cubicBezTo>
                    <a:pt x="985" y="170"/>
                    <a:pt x="985" y="170"/>
                    <a:pt x="985" y="170"/>
                  </a:cubicBezTo>
                  <a:lnTo>
                    <a:pt x="985" y="1558"/>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23" name="Freeform 31"/>
            <p:cNvSpPr>
              <a:spLocks noEditPoints="1"/>
            </p:cNvSpPr>
            <p:nvPr/>
          </p:nvSpPr>
          <p:spPr bwMode="auto">
            <a:xfrm>
              <a:off x="8648995" y="5844639"/>
              <a:ext cx="663650" cy="444999"/>
            </a:xfrm>
            <a:custGeom>
              <a:avLst/>
              <a:gdLst>
                <a:gd name="T0" fmla="*/ 1937 w 2004"/>
                <a:gd name="T1" fmla="*/ 0 h 1343"/>
                <a:gd name="T2" fmla="*/ 68 w 2004"/>
                <a:gd name="T3" fmla="*/ 0 h 1343"/>
                <a:gd name="T4" fmla="*/ 0 w 2004"/>
                <a:gd name="T5" fmla="*/ 67 h 1343"/>
                <a:gd name="T6" fmla="*/ 0 w 2004"/>
                <a:gd name="T7" fmla="*/ 1276 h 1343"/>
                <a:gd name="T8" fmla="*/ 68 w 2004"/>
                <a:gd name="T9" fmla="*/ 1343 h 1343"/>
                <a:gd name="T10" fmla="*/ 1937 w 2004"/>
                <a:gd name="T11" fmla="*/ 1343 h 1343"/>
                <a:gd name="T12" fmla="*/ 2004 w 2004"/>
                <a:gd name="T13" fmla="*/ 1276 h 1343"/>
                <a:gd name="T14" fmla="*/ 2004 w 2004"/>
                <a:gd name="T15" fmla="*/ 67 h 1343"/>
                <a:gd name="T16" fmla="*/ 1937 w 2004"/>
                <a:gd name="T17" fmla="*/ 0 h 1343"/>
                <a:gd name="T18" fmla="*/ 1870 w 2004"/>
                <a:gd name="T19" fmla="*/ 1201 h 1343"/>
                <a:gd name="T20" fmla="*/ 132 w 2004"/>
                <a:gd name="T21" fmla="*/ 1201 h 1343"/>
                <a:gd name="T22" fmla="*/ 132 w 2004"/>
                <a:gd name="T23" fmla="*/ 137 h 1343"/>
                <a:gd name="T24" fmla="*/ 1870 w 2004"/>
                <a:gd name="T25" fmla="*/ 137 h 1343"/>
                <a:gd name="T26" fmla="*/ 1870 w 2004"/>
                <a:gd name="T27" fmla="*/ 120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4" h="1343">
                  <a:moveTo>
                    <a:pt x="1937" y="0"/>
                  </a:moveTo>
                  <a:cubicBezTo>
                    <a:pt x="68" y="0"/>
                    <a:pt x="68" y="0"/>
                    <a:pt x="68" y="0"/>
                  </a:cubicBezTo>
                  <a:cubicBezTo>
                    <a:pt x="34" y="0"/>
                    <a:pt x="0" y="27"/>
                    <a:pt x="0" y="67"/>
                  </a:cubicBezTo>
                  <a:cubicBezTo>
                    <a:pt x="0" y="1229"/>
                    <a:pt x="0" y="1276"/>
                    <a:pt x="0" y="1276"/>
                  </a:cubicBezTo>
                  <a:cubicBezTo>
                    <a:pt x="0" y="1316"/>
                    <a:pt x="34" y="1343"/>
                    <a:pt x="68" y="1343"/>
                  </a:cubicBezTo>
                  <a:cubicBezTo>
                    <a:pt x="1937" y="1343"/>
                    <a:pt x="1937" y="1343"/>
                    <a:pt x="1937" y="1343"/>
                  </a:cubicBezTo>
                  <a:cubicBezTo>
                    <a:pt x="1977" y="1343"/>
                    <a:pt x="2004" y="1316"/>
                    <a:pt x="2004" y="1276"/>
                  </a:cubicBezTo>
                  <a:cubicBezTo>
                    <a:pt x="2004" y="114"/>
                    <a:pt x="2004" y="67"/>
                    <a:pt x="2004" y="67"/>
                  </a:cubicBezTo>
                  <a:cubicBezTo>
                    <a:pt x="2004" y="27"/>
                    <a:pt x="1977" y="0"/>
                    <a:pt x="1937" y="0"/>
                  </a:cubicBezTo>
                  <a:close/>
                  <a:moveTo>
                    <a:pt x="1870" y="1201"/>
                  </a:moveTo>
                  <a:cubicBezTo>
                    <a:pt x="132" y="1201"/>
                    <a:pt x="132" y="1201"/>
                    <a:pt x="132" y="1201"/>
                  </a:cubicBezTo>
                  <a:cubicBezTo>
                    <a:pt x="132" y="137"/>
                    <a:pt x="132" y="137"/>
                    <a:pt x="132" y="137"/>
                  </a:cubicBezTo>
                  <a:cubicBezTo>
                    <a:pt x="1870" y="137"/>
                    <a:pt x="1870" y="137"/>
                    <a:pt x="1870" y="137"/>
                  </a:cubicBezTo>
                  <a:lnTo>
                    <a:pt x="1870" y="1201"/>
                  </a:ln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nvGrpSpPr>
            <p:cNvPr id="24" name="Group 23"/>
            <p:cNvGrpSpPr/>
            <p:nvPr/>
          </p:nvGrpSpPr>
          <p:grpSpPr>
            <a:xfrm>
              <a:off x="9499237" y="4581206"/>
              <a:ext cx="1092020" cy="603698"/>
              <a:chOff x="12292013" y="915988"/>
              <a:chExt cx="8083550" cy="4468812"/>
            </a:xfrm>
            <a:solidFill>
              <a:schemeClr val="accent1"/>
            </a:solidFill>
          </p:grpSpPr>
          <p:sp>
            <p:nvSpPr>
              <p:cNvPr id="28" name="Freeform 17"/>
              <p:cNvSpPr>
                <a:spLocks noEditPoints="1"/>
              </p:cNvSpPr>
              <p:nvPr/>
            </p:nvSpPr>
            <p:spPr bwMode="auto">
              <a:xfrm>
                <a:off x="13312776" y="915988"/>
                <a:ext cx="6042025" cy="4054475"/>
              </a:xfrm>
              <a:custGeom>
                <a:avLst/>
                <a:gdLst>
                  <a:gd name="T0" fmla="*/ 54 w 1609"/>
                  <a:gd name="T1" fmla="*/ 1079 h 1079"/>
                  <a:gd name="T2" fmla="*/ 1555 w 1609"/>
                  <a:gd name="T3" fmla="*/ 1079 h 1079"/>
                  <a:gd name="T4" fmla="*/ 1609 w 1609"/>
                  <a:gd name="T5" fmla="*/ 1025 h 1079"/>
                  <a:gd name="T6" fmla="*/ 1609 w 1609"/>
                  <a:gd name="T7" fmla="*/ 55 h 1079"/>
                  <a:gd name="T8" fmla="*/ 1555 w 1609"/>
                  <a:gd name="T9" fmla="*/ 0 h 1079"/>
                  <a:gd name="T10" fmla="*/ 54 w 1609"/>
                  <a:gd name="T11" fmla="*/ 0 h 1079"/>
                  <a:gd name="T12" fmla="*/ 0 w 1609"/>
                  <a:gd name="T13" fmla="*/ 55 h 1079"/>
                  <a:gd name="T14" fmla="*/ 0 w 1609"/>
                  <a:gd name="T15" fmla="*/ 1025 h 1079"/>
                  <a:gd name="T16" fmla="*/ 54 w 1609"/>
                  <a:gd name="T17" fmla="*/ 1079 h 1079"/>
                  <a:gd name="T18" fmla="*/ 106 w 1609"/>
                  <a:gd name="T19" fmla="*/ 111 h 1079"/>
                  <a:gd name="T20" fmla="*/ 1502 w 1609"/>
                  <a:gd name="T21" fmla="*/ 111 h 1079"/>
                  <a:gd name="T22" fmla="*/ 1502 w 1609"/>
                  <a:gd name="T23" fmla="*/ 966 h 1079"/>
                  <a:gd name="T24" fmla="*/ 106 w 1609"/>
                  <a:gd name="T25" fmla="*/ 966 h 1079"/>
                  <a:gd name="T26" fmla="*/ 106 w 1609"/>
                  <a:gd name="T27" fmla="*/ 111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9" h="1079">
                    <a:moveTo>
                      <a:pt x="54" y="1079"/>
                    </a:moveTo>
                    <a:cubicBezTo>
                      <a:pt x="1555" y="1079"/>
                      <a:pt x="1555" y="1079"/>
                      <a:pt x="1555" y="1079"/>
                    </a:cubicBezTo>
                    <a:cubicBezTo>
                      <a:pt x="1587" y="1079"/>
                      <a:pt x="1609" y="1058"/>
                      <a:pt x="1609" y="1025"/>
                    </a:cubicBezTo>
                    <a:cubicBezTo>
                      <a:pt x="1609" y="93"/>
                      <a:pt x="1609" y="55"/>
                      <a:pt x="1609" y="55"/>
                    </a:cubicBezTo>
                    <a:cubicBezTo>
                      <a:pt x="1609" y="22"/>
                      <a:pt x="1587" y="0"/>
                      <a:pt x="1555" y="0"/>
                    </a:cubicBezTo>
                    <a:cubicBezTo>
                      <a:pt x="54" y="0"/>
                      <a:pt x="54" y="0"/>
                      <a:pt x="54" y="0"/>
                    </a:cubicBezTo>
                    <a:cubicBezTo>
                      <a:pt x="27" y="0"/>
                      <a:pt x="0" y="22"/>
                      <a:pt x="0" y="55"/>
                    </a:cubicBezTo>
                    <a:cubicBezTo>
                      <a:pt x="0" y="987"/>
                      <a:pt x="0" y="1025"/>
                      <a:pt x="0" y="1025"/>
                    </a:cubicBezTo>
                    <a:cubicBezTo>
                      <a:pt x="0" y="1058"/>
                      <a:pt x="27" y="1079"/>
                      <a:pt x="54" y="1079"/>
                    </a:cubicBezTo>
                    <a:close/>
                    <a:moveTo>
                      <a:pt x="106" y="111"/>
                    </a:moveTo>
                    <a:cubicBezTo>
                      <a:pt x="1502" y="111"/>
                      <a:pt x="1502" y="111"/>
                      <a:pt x="1502" y="111"/>
                    </a:cubicBezTo>
                    <a:cubicBezTo>
                      <a:pt x="1502" y="966"/>
                      <a:pt x="1502" y="966"/>
                      <a:pt x="1502" y="966"/>
                    </a:cubicBezTo>
                    <a:cubicBezTo>
                      <a:pt x="106" y="966"/>
                      <a:pt x="106" y="966"/>
                      <a:pt x="106" y="966"/>
                    </a:cubicBezTo>
                    <a:lnTo>
                      <a:pt x="106"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29" name="Freeform 18"/>
              <p:cNvSpPr>
                <a:spLocks/>
              </p:cNvSpPr>
              <p:nvPr/>
            </p:nvSpPr>
            <p:spPr bwMode="auto">
              <a:xfrm>
                <a:off x="12292013" y="5060950"/>
                <a:ext cx="8083550" cy="323850"/>
              </a:xfrm>
              <a:custGeom>
                <a:avLst/>
                <a:gdLst>
                  <a:gd name="T0" fmla="*/ 0 w 2153"/>
                  <a:gd name="T1" fmla="*/ 0 h 86"/>
                  <a:gd name="T2" fmla="*/ 0 w 2153"/>
                  <a:gd name="T3" fmla="*/ 53 h 86"/>
                  <a:gd name="T4" fmla="*/ 70 w 2153"/>
                  <a:gd name="T5" fmla="*/ 86 h 86"/>
                  <a:gd name="T6" fmla="*/ 2083 w 2153"/>
                  <a:gd name="T7" fmla="*/ 86 h 86"/>
                  <a:gd name="T8" fmla="*/ 2153 w 2153"/>
                  <a:gd name="T9" fmla="*/ 53 h 86"/>
                  <a:gd name="T10" fmla="*/ 2153 w 2153"/>
                  <a:gd name="T11" fmla="*/ 0 h 86"/>
                  <a:gd name="T12" fmla="*/ 0 w 2153"/>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153" h="86">
                    <a:moveTo>
                      <a:pt x="0" y="0"/>
                    </a:moveTo>
                    <a:cubicBezTo>
                      <a:pt x="0" y="53"/>
                      <a:pt x="0" y="53"/>
                      <a:pt x="0" y="53"/>
                    </a:cubicBezTo>
                    <a:cubicBezTo>
                      <a:pt x="0" y="53"/>
                      <a:pt x="48" y="86"/>
                      <a:pt x="70" y="86"/>
                    </a:cubicBezTo>
                    <a:cubicBezTo>
                      <a:pt x="2083" y="86"/>
                      <a:pt x="2083" y="86"/>
                      <a:pt x="2083" y="86"/>
                    </a:cubicBezTo>
                    <a:cubicBezTo>
                      <a:pt x="2104" y="86"/>
                      <a:pt x="2153" y="53"/>
                      <a:pt x="2153" y="53"/>
                    </a:cubicBezTo>
                    <a:cubicBezTo>
                      <a:pt x="2153" y="16"/>
                      <a:pt x="2153" y="4"/>
                      <a:pt x="2153"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nvGrpSpPr>
            <p:cNvPr id="25" name="Group 24"/>
            <p:cNvGrpSpPr/>
            <p:nvPr/>
          </p:nvGrpSpPr>
          <p:grpSpPr>
            <a:xfrm>
              <a:off x="7266692" y="4542645"/>
              <a:ext cx="986347" cy="723207"/>
              <a:chOff x="5576213" y="5106429"/>
              <a:chExt cx="1172194" cy="859474"/>
            </a:xfrm>
            <a:solidFill>
              <a:schemeClr val="accent1"/>
            </a:solidFill>
          </p:grpSpPr>
          <p:sp>
            <p:nvSpPr>
              <p:cNvPr id="26" name="Freeform 32"/>
              <p:cNvSpPr>
                <a:spLocks noEditPoints="1"/>
              </p:cNvSpPr>
              <p:nvPr/>
            </p:nvSpPr>
            <p:spPr bwMode="auto">
              <a:xfrm>
                <a:off x="5576213" y="5106429"/>
                <a:ext cx="1172194" cy="800585"/>
              </a:xfrm>
              <a:custGeom>
                <a:avLst/>
                <a:gdLst>
                  <a:gd name="T0" fmla="*/ 1892 w 1952"/>
                  <a:gd name="T1" fmla="*/ 0 h 1332"/>
                  <a:gd name="T2" fmla="*/ 59 w 1952"/>
                  <a:gd name="T3" fmla="*/ 0 h 1332"/>
                  <a:gd name="T4" fmla="*/ 0 w 1952"/>
                  <a:gd name="T5" fmla="*/ 60 h 1332"/>
                  <a:gd name="T6" fmla="*/ 0 w 1952"/>
                  <a:gd name="T7" fmla="*/ 1134 h 1332"/>
                  <a:gd name="T8" fmla="*/ 59 w 1952"/>
                  <a:gd name="T9" fmla="*/ 1194 h 1332"/>
                  <a:gd name="T10" fmla="*/ 720 w 1952"/>
                  <a:gd name="T11" fmla="*/ 1194 h 1332"/>
                  <a:gd name="T12" fmla="*/ 668 w 1952"/>
                  <a:gd name="T13" fmla="*/ 1332 h 1332"/>
                  <a:gd name="T14" fmla="*/ 1241 w 1952"/>
                  <a:gd name="T15" fmla="*/ 1332 h 1332"/>
                  <a:gd name="T16" fmla="*/ 1189 w 1952"/>
                  <a:gd name="T17" fmla="*/ 1194 h 1332"/>
                  <a:gd name="T18" fmla="*/ 1892 w 1952"/>
                  <a:gd name="T19" fmla="*/ 1194 h 1332"/>
                  <a:gd name="T20" fmla="*/ 1952 w 1952"/>
                  <a:gd name="T21" fmla="*/ 1134 h 1332"/>
                  <a:gd name="T22" fmla="*/ 1952 w 1952"/>
                  <a:gd name="T23" fmla="*/ 60 h 1332"/>
                  <a:gd name="T24" fmla="*/ 1892 w 1952"/>
                  <a:gd name="T25" fmla="*/ 0 h 1332"/>
                  <a:gd name="T26" fmla="*/ 1834 w 1952"/>
                  <a:gd name="T27" fmla="*/ 1068 h 1332"/>
                  <a:gd name="T28" fmla="*/ 117 w 1952"/>
                  <a:gd name="T29" fmla="*/ 1068 h 1332"/>
                  <a:gd name="T30" fmla="*/ 117 w 1952"/>
                  <a:gd name="T31" fmla="*/ 123 h 1332"/>
                  <a:gd name="T32" fmla="*/ 1834 w 1952"/>
                  <a:gd name="T33" fmla="*/ 123 h 1332"/>
                  <a:gd name="T34" fmla="*/ 1834 w 1952"/>
                  <a:gd name="T35" fmla="*/ 106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52" h="1332">
                    <a:moveTo>
                      <a:pt x="1892" y="0"/>
                    </a:moveTo>
                    <a:cubicBezTo>
                      <a:pt x="233" y="0"/>
                      <a:pt x="59" y="0"/>
                      <a:pt x="59" y="0"/>
                    </a:cubicBezTo>
                    <a:cubicBezTo>
                      <a:pt x="30" y="0"/>
                      <a:pt x="0" y="24"/>
                      <a:pt x="0" y="60"/>
                    </a:cubicBezTo>
                    <a:cubicBezTo>
                      <a:pt x="0" y="1092"/>
                      <a:pt x="0" y="1134"/>
                      <a:pt x="0" y="1134"/>
                    </a:cubicBezTo>
                    <a:cubicBezTo>
                      <a:pt x="0" y="1170"/>
                      <a:pt x="30" y="1194"/>
                      <a:pt x="59" y="1194"/>
                    </a:cubicBezTo>
                    <a:cubicBezTo>
                      <a:pt x="720" y="1194"/>
                      <a:pt x="720" y="1194"/>
                      <a:pt x="720" y="1194"/>
                    </a:cubicBezTo>
                    <a:cubicBezTo>
                      <a:pt x="668" y="1332"/>
                      <a:pt x="668" y="1332"/>
                      <a:pt x="668" y="1332"/>
                    </a:cubicBezTo>
                    <a:cubicBezTo>
                      <a:pt x="1241" y="1332"/>
                      <a:pt x="1241" y="1332"/>
                      <a:pt x="1241" y="1332"/>
                    </a:cubicBezTo>
                    <a:cubicBezTo>
                      <a:pt x="1189" y="1194"/>
                      <a:pt x="1189" y="1194"/>
                      <a:pt x="1189" y="1194"/>
                    </a:cubicBezTo>
                    <a:cubicBezTo>
                      <a:pt x="1892" y="1194"/>
                      <a:pt x="1892" y="1194"/>
                      <a:pt x="1892" y="1194"/>
                    </a:cubicBezTo>
                    <a:cubicBezTo>
                      <a:pt x="1928" y="1194"/>
                      <a:pt x="1952" y="1170"/>
                      <a:pt x="1952" y="1134"/>
                    </a:cubicBezTo>
                    <a:cubicBezTo>
                      <a:pt x="1952" y="102"/>
                      <a:pt x="1952" y="60"/>
                      <a:pt x="1952" y="60"/>
                    </a:cubicBezTo>
                    <a:cubicBezTo>
                      <a:pt x="1952" y="24"/>
                      <a:pt x="1928" y="0"/>
                      <a:pt x="1892" y="0"/>
                    </a:cubicBezTo>
                    <a:close/>
                    <a:moveTo>
                      <a:pt x="1834" y="1068"/>
                    </a:moveTo>
                    <a:cubicBezTo>
                      <a:pt x="117" y="1068"/>
                      <a:pt x="117" y="1068"/>
                      <a:pt x="117" y="1068"/>
                    </a:cubicBezTo>
                    <a:cubicBezTo>
                      <a:pt x="117" y="123"/>
                      <a:pt x="117" y="123"/>
                      <a:pt x="117" y="123"/>
                    </a:cubicBezTo>
                    <a:cubicBezTo>
                      <a:pt x="1834" y="123"/>
                      <a:pt x="1834" y="123"/>
                      <a:pt x="1834" y="123"/>
                    </a:cubicBezTo>
                    <a:lnTo>
                      <a:pt x="1834" y="10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sp>
            <p:nvSpPr>
              <p:cNvPr id="27" name="Rectangle 33"/>
              <p:cNvSpPr>
                <a:spLocks noChangeArrowheads="1"/>
              </p:cNvSpPr>
              <p:nvPr/>
            </p:nvSpPr>
            <p:spPr bwMode="auto">
              <a:xfrm>
                <a:off x="5820653" y="5926813"/>
                <a:ext cx="682807" cy="39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dirty="0">
                  <a:solidFill>
                    <a:srgbClr val="505050"/>
                  </a:solidFill>
                  <a:latin typeface="Segoe UI"/>
                </a:endParaRPr>
              </a:p>
            </p:txBody>
          </p:sp>
        </p:grpSp>
      </p:grpSp>
      <p:sp>
        <p:nvSpPr>
          <p:cNvPr id="37" name="TextBox 36"/>
          <p:cNvSpPr txBox="1"/>
          <p:nvPr/>
        </p:nvSpPr>
        <p:spPr>
          <a:xfrm>
            <a:off x="9368609" y="4128321"/>
            <a:ext cx="1826604" cy="733057"/>
          </a:xfrm>
          <a:prstGeom prst="rect">
            <a:avLst/>
          </a:prstGeom>
          <a:noFill/>
        </p:spPr>
        <p:txBody>
          <a:bodyPr wrap="square" lIns="182854" tIns="146283" rIns="182854" bIns="146283" rtlCol="0">
            <a:spAutoFit/>
          </a:bodyPr>
          <a:lstStyle/>
          <a:p>
            <a:pPr defTabSz="932324">
              <a:lnSpc>
                <a:spcPct val="90000"/>
              </a:lnSpc>
              <a:defRPr/>
            </a:pPr>
            <a:r>
              <a:rPr lang="en-US" sz="700" b="1" spc="300" dirty="0">
                <a:solidFill>
                  <a:srgbClr val="002050"/>
                </a:solidFill>
                <a:latin typeface="Segoe UI"/>
              </a:rPr>
              <a:t>  </a:t>
            </a:r>
          </a:p>
          <a:p>
            <a:pPr defTabSz="932324">
              <a:lnSpc>
                <a:spcPct val="90000"/>
              </a:lnSpc>
              <a:defRPr/>
            </a:pPr>
            <a:r>
              <a:rPr lang="en-US" sz="1199" dirty="0">
                <a:solidFill>
                  <a:srgbClr val="002050"/>
                </a:solidFill>
                <a:latin typeface="Segoe UI"/>
              </a:rPr>
              <a:t>SINGLE SIGN- </a:t>
            </a:r>
            <a:br>
              <a:rPr lang="en-US" sz="1199" dirty="0">
                <a:solidFill>
                  <a:srgbClr val="002050"/>
                </a:solidFill>
                <a:latin typeface="Segoe UI"/>
              </a:rPr>
            </a:br>
            <a:r>
              <a:rPr lang="en-US" sz="1199" dirty="0">
                <a:solidFill>
                  <a:srgbClr val="002050"/>
                </a:solidFill>
                <a:latin typeface="Segoe UI"/>
              </a:rPr>
              <a:t>ON TO ALL APPS</a:t>
            </a:r>
          </a:p>
        </p:txBody>
      </p:sp>
      <p:grpSp>
        <p:nvGrpSpPr>
          <p:cNvPr id="11" name="Group 10"/>
          <p:cNvGrpSpPr/>
          <p:nvPr/>
        </p:nvGrpSpPr>
        <p:grpSpPr>
          <a:xfrm>
            <a:off x="7244153" y="712057"/>
            <a:ext cx="6040988" cy="4016832"/>
            <a:chOff x="6855623" y="529376"/>
            <a:chExt cx="5234050" cy="3480275"/>
          </a:xfrm>
        </p:grpSpPr>
        <p:cxnSp>
          <p:nvCxnSpPr>
            <p:cNvPr id="64" name="Straight Arrow Connector 63"/>
            <p:cNvCxnSpPr>
              <a:cxnSpLocks/>
            </p:cNvCxnSpPr>
            <p:nvPr/>
          </p:nvCxnSpPr>
          <p:spPr>
            <a:xfrm flipH="1" flipV="1">
              <a:off x="7585395" y="2890539"/>
              <a:ext cx="1035706" cy="764944"/>
            </a:xfrm>
            <a:prstGeom prst="straightConnector1">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cxnSpLocks/>
            </p:cNvCxnSpPr>
            <p:nvPr/>
          </p:nvCxnSpPr>
          <p:spPr>
            <a:xfrm flipV="1">
              <a:off x="8638598" y="2890539"/>
              <a:ext cx="1035706" cy="764944"/>
            </a:xfrm>
            <a:prstGeom prst="straightConnector1">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p:cNvCxnSpPr>
            <p:nvPr/>
          </p:nvCxnSpPr>
          <p:spPr>
            <a:xfrm flipH="1" flipV="1">
              <a:off x="8619548" y="2890539"/>
              <a:ext cx="19050" cy="731929"/>
            </a:xfrm>
            <a:prstGeom prst="straightConnector1">
              <a:avLst/>
            </a:prstGeom>
            <a:ln w="28575" cap="rnd">
              <a:solidFill>
                <a:schemeClr val="accent3"/>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 name="Oval 9"/>
            <p:cNvSpPr/>
            <p:nvPr/>
          </p:nvSpPr>
          <p:spPr bwMode="auto">
            <a:xfrm>
              <a:off x="8438610" y="3426663"/>
              <a:ext cx="380926" cy="380926"/>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nvGrpSpPr>
            <p:cNvPr id="33" name="Group 32"/>
            <p:cNvGrpSpPr/>
            <p:nvPr/>
          </p:nvGrpSpPr>
          <p:grpSpPr>
            <a:xfrm>
              <a:off x="8493390" y="3496034"/>
              <a:ext cx="290415" cy="513617"/>
              <a:chOff x="5274385" y="-15237967"/>
              <a:chExt cx="5541954" cy="9801222"/>
            </a:xfrm>
            <a:solidFill>
              <a:schemeClr val="accent2"/>
            </a:solidFill>
          </p:grpSpPr>
          <p:sp>
            <p:nvSpPr>
              <p:cNvPr id="34" name="Freeform 19"/>
              <p:cNvSpPr>
                <a:spLocks/>
              </p:cNvSpPr>
              <p:nvPr/>
            </p:nvSpPr>
            <p:spPr bwMode="auto">
              <a:xfrm>
                <a:off x="6145938" y="-15237967"/>
                <a:ext cx="3816347" cy="3741745"/>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2050"/>
                  </a:solidFill>
                  <a:latin typeface="Segoe UI"/>
                </a:endParaRPr>
              </a:p>
            </p:txBody>
          </p:sp>
          <p:sp>
            <p:nvSpPr>
              <p:cNvPr id="36" name="Freeform 20"/>
              <p:cNvSpPr>
                <a:spLocks noEditPoints="1"/>
              </p:cNvSpPr>
              <p:nvPr/>
            </p:nvSpPr>
            <p:spPr bwMode="auto">
              <a:xfrm>
                <a:off x="5274385" y="-11177140"/>
                <a:ext cx="5541954" cy="5740395"/>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002050"/>
                  </a:solidFill>
                  <a:latin typeface="Segoe UI"/>
                </a:endParaRPr>
              </a:p>
            </p:txBody>
          </p:sp>
        </p:grpSp>
        <p:grpSp>
          <p:nvGrpSpPr>
            <p:cNvPr id="38" name="Group 37"/>
            <p:cNvGrpSpPr/>
            <p:nvPr/>
          </p:nvGrpSpPr>
          <p:grpSpPr>
            <a:xfrm>
              <a:off x="9338695" y="1549968"/>
              <a:ext cx="995131" cy="1245417"/>
              <a:chOff x="7437101" y="5187635"/>
              <a:chExt cx="892313" cy="1116738"/>
            </a:xfrm>
          </p:grpSpPr>
          <p:grpSp>
            <p:nvGrpSpPr>
              <p:cNvPr id="39" name="Group 38"/>
              <p:cNvGrpSpPr/>
              <p:nvPr/>
            </p:nvGrpSpPr>
            <p:grpSpPr>
              <a:xfrm>
                <a:off x="7437101" y="5410858"/>
                <a:ext cx="647251" cy="893515"/>
                <a:chOff x="12679481" y="-2476193"/>
                <a:chExt cx="7318375" cy="10102850"/>
              </a:xfrm>
              <a:solidFill>
                <a:schemeClr val="bg1"/>
              </a:solidFill>
            </p:grpSpPr>
            <p:sp>
              <p:nvSpPr>
                <p:cNvPr id="45" name="Freeform 47"/>
                <p:cNvSpPr>
                  <a:spLocks noEditPoints="1"/>
                </p:cNvSpPr>
                <p:nvPr/>
              </p:nvSpPr>
              <p:spPr bwMode="auto">
                <a:xfrm>
                  <a:off x="12679481" y="-2476193"/>
                  <a:ext cx="7318375" cy="9794875"/>
                </a:xfrm>
                <a:custGeom>
                  <a:avLst/>
                  <a:gdLst>
                    <a:gd name="T0" fmla="*/ 4610 w 4610"/>
                    <a:gd name="T1" fmla="*/ 707 h 6170"/>
                    <a:gd name="T2" fmla="*/ 4080 w 4610"/>
                    <a:gd name="T3" fmla="*/ 707 h 6170"/>
                    <a:gd name="T4" fmla="*/ 4080 w 4610"/>
                    <a:gd name="T5" fmla="*/ 293 h 6170"/>
                    <a:gd name="T6" fmla="*/ 2565 w 4610"/>
                    <a:gd name="T7" fmla="*/ 293 h 6170"/>
                    <a:gd name="T8" fmla="*/ 2565 w 4610"/>
                    <a:gd name="T9" fmla="*/ 0 h 6170"/>
                    <a:gd name="T10" fmla="*/ 1110 w 4610"/>
                    <a:gd name="T11" fmla="*/ 0 h 6170"/>
                    <a:gd name="T12" fmla="*/ 1110 w 4610"/>
                    <a:gd name="T13" fmla="*/ 293 h 6170"/>
                    <a:gd name="T14" fmla="*/ 530 w 4610"/>
                    <a:gd name="T15" fmla="*/ 293 h 6170"/>
                    <a:gd name="T16" fmla="*/ 530 w 4610"/>
                    <a:gd name="T17" fmla="*/ 707 h 6170"/>
                    <a:gd name="T18" fmla="*/ 0 w 4610"/>
                    <a:gd name="T19" fmla="*/ 707 h 6170"/>
                    <a:gd name="T20" fmla="*/ 0 w 4610"/>
                    <a:gd name="T21" fmla="*/ 6170 h 6170"/>
                    <a:gd name="T22" fmla="*/ 1673 w 4610"/>
                    <a:gd name="T23" fmla="*/ 6170 h 6170"/>
                    <a:gd name="T24" fmla="*/ 1673 w 4610"/>
                    <a:gd name="T25" fmla="*/ 5351 h 6170"/>
                    <a:gd name="T26" fmla="*/ 2151 w 4610"/>
                    <a:gd name="T27" fmla="*/ 5351 h 6170"/>
                    <a:gd name="T28" fmla="*/ 2151 w 4610"/>
                    <a:gd name="T29" fmla="*/ 6170 h 6170"/>
                    <a:gd name="T30" fmla="*/ 2459 w 4610"/>
                    <a:gd name="T31" fmla="*/ 6170 h 6170"/>
                    <a:gd name="T32" fmla="*/ 2459 w 4610"/>
                    <a:gd name="T33" fmla="*/ 5351 h 6170"/>
                    <a:gd name="T34" fmla="*/ 2937 w 4610"/>
                    <a:gd name="T35" fmla="*/ 5351 h 6170"/>
                    <a:gd name="T36" fmla="*/ 2937 w 4610"/>
                    <a:gd name="T37" fmla="*/ 6170 h 6170"/>
                    <a:gd name="T38" fmla="*/ 4610 w 4610"/>
                    <a:gd name="T39" fmla="*/ 6170 h 6170"/>
                    <a:gd name="T40" fmla="*/ 4610 w 4610"/>
                    <a:gd name="T41" fmla="*/ 707 h 6170"/>
                    <a:gd name="T42" fmla="*/ 2094 w 4610"/>
                    <a:gd name="T43" fmla="*/ 4370 h 6170"/>
                    <a:gd name="T44" fmla="*/ 582 w 4610"/>
                    <a:gd name="T45" fmla="*/ 4370 h 6170"/>
                    <a:gd name="T46" fmla="*/ 582 w 4610"/>
                    <a:gd name="T47" fmla="*/ 3973 h 6170"/>
                    <a:gd name="T48" fmla="*/ 2094 w 4610"/>
                    <a:gd name="T49" fmla="*/ 3973 h 6170"/>
                    <a:gd name="T50" fmla="*/ 2094 w 4610"/>
                    <a:gd name="T51" fmla="*/ 4370 h 6170"/>
                    <a:gd name="T52" fmla="*/ 2094 w 4610"/>
                    <a:gd name="T53" fmla="*/ 3355 h 6170"/>
                    <a:gd name="T54" fmla="*/ 582 w 4610"/>
                    <a:gd name="T55" fmla="*/ 3355 h 6170"/>
                    <a:gd name="T56" fmla="*/ 582 w 4610"/>
                    <a:gd name="T57" fmla="*/ 2956 h 6170"/>
                    <a:gd name="T58" fmla="*/ 2094 w 4610"/>
                    <a:gd name="T59" fmla="*/ 2956 h 6170"/>
                    <a:gd name="T60" fmla="*/ 2094 w 4610"/>
                    <a:gd name="T61" fmla="*/ 3355 h 6170"/>
                    <a:gd name="T62" fmla="*/ 2094 w 4610"/>
                    <a:gd name="T63" fmla="*/ 2338 h 6170"/>
                    <a:gd name="T64" fmla="*/ 582 w 4610"/>
                    <a:gd name="T65" fmla="*/ 2338 h 6170"/>
                    <a:gd name="T66" fmla="*/ 582 w 4610"/>
                    <a:gd name="T67" fmla="*/ 1941 h 6170"/>
                    <a:gd name="T68" fmla="*/ 2094 w 4610"/>
                    <a:gd name="T69" fmla="*/ 1941 h 6170"/>
                    <a:gd name="T70" fmla="*/ 2094 w 4610"/>
                    <a:gd name="T71" fmla="*/ 2338 h 6170"/>
                    <a:gd name="T72" fmla="*/ 4080 w 4610"/>
                    <a:gd name="T73" fmla="*/ 4370 h 6170"/>
                    <a:gd name="T74" fmla="*/ 2565 w 4610"/>
                    <a:gd name="T75" fmla="*/ 4370 h 6170"/>
                    <a:gd name="T76" fmla="*/ 2565 w 4610"/>
                    <a:gd name="T77" fmla="*/ 3973 h 6170"/>
                    <a:gd name="T78" fmla="*/ 4080 w 4610"/>
                    <a:gd name="T79" fmla="*/ 3973 h 6170"/>
                    <a:gd name="T80" fmla="*/ 4080 w 4610"/>
                    <a:gd name="T81" fmla="*/ 4370 h 6170"/>
                    <a:gd name="T82" fmla="*/ 4080 w 4610"/>
                    <a:gd name="T83" fmla="*/ 3355 h 6170"/>
                    <a:gd name="T84" fmla="*/ 2565 w 4610"/>
                    <a:gd name="T85" fmla="*/ 3355 h 6170"/>
                    <a:gd name="T86" fmla="*/ 2565 w 4610"/>
                    <a:gd name="T87" fmla="*/ 2956 h 6170"/>
                    <a:gd name="T88" fmla="*/ 4080 w 4610"/>
                    <a:gd name="T89" fmla="*/ 2956 h 6170"/>
                    <a:gd name="T90" fmla="*/ 4080 w 4610"/>
                    <a:gd name="T91" fmla="*/ 3355 h 6170"/>
                    <a:gd name="T92" fmla="*/ 4080 w 4610"/>
                    <a:gd name="T93" fmla="*/ 2338 h 6170"/>
                    <a:gd name="T94" fmla="*/ 2565 w 4610"/>
                    <a:gd name="T95" fmla="*/ 2338 h 6170"/>
                    <a:gd name="T96" fmla="*/ 2565 w 4610"/>
                    <a:gd name="T97" fmla="*/ 1941 h 6170"/>
                    <a:gd name="T98" fmla="*/ 4080 w 4610"/>
                    <a:gd name="T99" fmla="*/ 1941 h 6170"/>
                    <a:gd name="T100" fmla="*/ 4080 w 4610"/>
                    <a:gd name="T101" fmla="*/ 2338 h 6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0" h="6170">
                      <a:moveTo>
                        <a:pt x="4610" y="707"/>
                      </a:moveTo>
                      <a:lnTo>
                        <a:pt x="4080" y="707"/>
                      </a:lnTo>
                      <a:lnTo>
                        <a:pt x="4080" y="293"/>
                      </a:lnTo>
                      <a:lnTo>
                        <a:pt x="2565" y="293"/>
                      </a:lnTo>
                      <a:lnTo>
                        <a:pt x="2565" y="0"/>
                      </a:lnTo>
                      <a:lnTo>
                        <a:pt x="1110" y="0"/>
                      </a:lnTo>
                      <a:lnTo>
                        <a:pt x="1110" y="293"/>
                      </a:lnTo>
                      <a:lnTo>
                        <a:pt x="530" y="293"/>
                      </a:lnTo>
                      <a:lnTo>
                        <a:pt x="530" y="707"/>
                      </a:lnTo>
                      <a:lnTo>
                        <a:pt x="0" y="707"/>
                      </a:lnTo>
                      <a:lnTo>
                        <a:pt x="0" y="6170"/>
                      </a:lnTo>
                      <a:lnTo>
                        <a:pt x="1673" y="6170"/>
                      </a:lnTo>
                      <a:lnTo>
                        <a:pt x="1673" y="5351"/>
                      </a:lnTo>
                      <a:lnTo>
                        <a:pt x="2151" y="5351"/>
                      </a:lnTo>
                      <a:lnTo>
                        <a:pt x="2151" y="6170"/>
                      </a:lnTo>
                      <a:lnTo>
                        <a:pt x="2459" y="6170"/>
                      </a:lnTo>
                      <a:lnTo>
                        <a:pt x="2459" y="5351"/>
                      </a:lnTo>
                      <a:lnTo>
                        <a:pt x="2937" y="5351"/>
                      </a:lnTo>
                      <a:lnTo>
                        <a:pt x="2937" y="6170"/>
                      </a:lnTo>
                      <a:lnTo>
                        <a:pt x="4610" y="6170"/>
                      </a:lnTo>
                      <a:lnTo>
                        <a:pt x="4610" y="707"/>
                      </a:lnTo>
                      <a:close/>
                      <a:moveTo>
                        <a:pt x="2094" y="4370"/>
                      </a:moveTo>
                      <a:lnTo>
                        <a:pt x="582" y="4370"/>
                      </a:lnTo>
                      <a:lnTo>
                        <a:pt x="582" y="3973"/>
                      </a:lnTo>
                      <a:lnTo>
                        <a:pt x="2094" y="3973"/>
                      </a:lnTo>
                      <a:lnTo>
                        <a:pt x="2094" y="4370"/>
                      </a:lnTo>
                      <a:close/>
                      <a:moveTo>
                        <a:pt x="2094" y="3355"/>
                      </a:moveTo>
                      <a:lnTo>
                        <a:pt x="582" y="3355"/>
                      </a:lnTo>
                      <a:lnTo>
                        <a:pt x="582" y="2956"/>
                      </a:lnTo>
                      <a:lnTo>
                        <a:pt x="2094" y="2956"/>
                      </a:lnTo>
                      <a:lnTo>
                        <a:pt x="2094" y="3355"/>
                      </a:lnTo>
                      <a:close/>
                      <a:moveTo>
                        <a:pt x="2094" y="2338"/>
                      </a:moveTo>
                      <a:lnTo>
                        <a:pt x="582" y="2338"/>
                      </a:lnTo>
                      <a:lnTo>
                        <a:pt x="582" y="1941"/>
                      </a:lnTo>
                      <a:lnTo>
                        <a:pt x="2094" y="1941"/>
                      </a:lnTo>
                      <a:lnTo>
                        <a:pt x="2094" y="2338"/>
                      </a:lnTo>
                      <a:close/>
                      <a:moveTo>
                        <a:pt x="4080" y="4370"/>
                      </a:moveTo>
                      <a:lnTo>
                        <a:pt x="2565" y="4370"/>
                      </a:lnTo>
                      <a:lnTo>
                        <a:pt x="2565" y="3973"/>
                      </a:lnTo>
                      <a:lnTo>
                        <a:pt x="4080" y="3973"/>
                      </a:lnTo>
                      <a:lnTo>
                        <a:pt x="4080" y="4370"/>
                      </a:lnTo>
                      <a:close/>
                      <a:moveTo>
                        <a:pt x="4080" y="3355"/>
                      </a:moveTo>
                      <a:lnTo>
                        <a:pt x="2565" y="3355"/>
                      </a:lnTo>
                      <a:lnTo>
                        <a:pt x="2565" y="2956"/>
                      </a:lnTo>
                      <a:lnTo>
                        <a:pt x="4080" y="2956"/>
                      </a:lnTo>
                      <a:lnTo>
                        <a:pt x="4080" y="3355"/>
                      </a:lnTo>
                      <a:close/>
                      <a:moveTo>
                        <a:pt x="4080" y="2338"/>
                      </a:moveTo>
                      <a:lnTo>
                        <a:pt x="2565" y="2338"/>
                      </a:lnTo>
                      <a:lnTo>
                        <a:pt x="2565" y="1941"/>
                      </a:lnTo>
                      <a:lnTo>
                        <a:pt x="4080" y="1941"/>
                      </a:lnTo>
                      <a:lnTo>
                        <a:pt x="4080" y="233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sp>
              <p:nvSpPr>
                <p:cNvPr id="46" name="Rectangle 48"/>
                <p:cNvSpPr>
                  <a:spLocks noChangeArrowheads="1"/>
                </p:cNvSpPr>
                <p:nvPr/>
              </p:nvSpPr>
              <p:spPr bwMode="auto">
                <a:xfrm>
                  <a:off x="15335369" y="7318682"/>
                  <a:ext cx="7588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sp>
              <p:nvSpPr>
                <p:cNvPr id="47" name="Rectangle 49"/>
                <p:cNvSpPr>
                  <a:spLocks noChangeArrowheads="1"/>
                </p:cNvSpPr>
                <p:nvPr/>
              </p:nvSpPr>
              <p:spPr bwMode="auto">
                <a:xfrm>
                  <a:off x="16583144" y="7318682"/>
                  <a:ext cx="758825"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sp>
            <p:nvSpPr>
              <p:cNvPr id="40" name="Oval 39"/>
              <p:cNvSpPr/>
              <p:nvPr/>
            </p:nvSpPr>
            <p:spPr bwMode="auto">
              <a:xfrm>
                <a:off x="7864080" y="5187635"/>
                <a:ext cx="465334" cy="465334"/>
              </a:xfrm>
              <a:prstGeom prst="ellipse">
                <a:avLst/>
              </a:prstGeom>
              <a:solidFill>
                <a:srgbClr val="0054A6"/>
              </a:solidFill>
              <a:ln w="28575">
                <a:solidFill>
                  <a:schemeClr val="bg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8512" rIns="0" bIns="48512" numCol="1" rtlCol="0" anchor="ctr" anchorCtr="0" compatLnSpc="1">
                <a:prstTxWarp prst="textNoShape">
                  <a:avLst/>
                </a:prstTxWarp>
              </a:bodyPr>
              <a:lstStyle/>
              <a:p>
                <a:pPr algn="ctr" defTabSz="969953" fontAlgn="base">
                  <a:spcBef>
                    <a:spcPct val="0"/>
                  </a:spcBef>
                  <a:spcAft>
                    <a:spcPct val="0"/>
                  </a:spcAft>
                  <a:defRPr/>
                </a:pPr>
                <a:endParaRPr lang="en-US" sz="2081" kern="0" dirty="0">
                  <a:gradFill>
                    <a:gsLst>
                      <a:gs pos="0">
                        <a:srgbClr val="FFFFFF"/>
                      </a:gs>
                      <a:gs pos="100000">
                        <a:srgbClr val="FFFFFF"/>
                      </a:gs>
                    </a:gsLst>
                    <a:lin ang="5400000" scaled="0"/>
                  </a:gradFill>
                  <a:latin typeface="Segoe UI"/>
                </a:endParaRPr>
              </a:p>
            </p:txBody>
          </p:sp>
          <p:grpSp>
            <p:nvGrpSpPr>
              <p:cNvPr id="41" name="Group 40"/>
              <p:cNvGrpSpPr/>
              <p:nvPr/>
            </p:nvGrpSpPr>
            <p:grpSpPr>
              <a:xfrm>
                <a:off x="7963894" y="5296608"/>
                <a:ext cx="265706" cy="265614"/>
                <a:chOff x="1477963" y="-1187450"/>
                <a:chExt cx="9232900" cy="9229725"/>
              </a:xfrm>
              <a:solidFill>
                <a:schemeClr val="bg1"/>
              </a:solidFill>
            </p:grpSpPr>
            <p:sp>
              <p:nvSpPr>
                <p:cNvPr id="43" name="Freeform 9"/>
                <p:cNvSpPr>
                  <a:spLocks/>
                </p:cNvSpPr>
                <p:nvPr/>
              </p:nvSpPr>
              <p:spPr bwMode="auto">
                <a:xfrm>
                  <a:off x="3686176" y="1128713"/>
                  <a:ext cx="2589213" cy="2587625"/>
                </a:xfrm>
                <a:custGeom>
                  <a:avLst/>
                  <a:gdLst>
                    <a:gd name="T0" fmla="*/ 0 w 1631"/>
                    <a:gd name="T1" fmla="*/ 1630 h 1630"/>
                    <a:gd name="T2" fmla="*/ 953 w 1631"/>
                    <a:gd name="T3" fmla="*/ 1630 h 1630"/>
                    <a:gd name="T4" fmla="*/ 953 w 1631"/>
                    <a:gd name="T5" fmla="*/ 816 h 1630"/>
                    <a:gd name="T6" fmla="*/ 1631 w 1631"/>
                    <a:gd name="T7" fmla="*/ 816 h 1630"/>
                    <a:gd name="T8" fmla="*/ 1631 w 1631"/>
                    <a:gd name="T9" fmla="*/ 0 h 1630"/>
                    <a:gd name="T10" fmla="*/ 0 w 1631"/>
                    <a:gd name="T11" fmla="*/ 0 h 1630"/>
                    <a:gd name="T12" fmla="*/ 0 w 1631"/>
                    <a:gd name="T13" fmla="*/ 1630 h 1630"/>
                  </a:gdLst>
                  <a:ahLst/>
                  <a:cxnLst>
                    <a:cxn ang="0">
                      <a:pos x="T0" y="T1"/>
                    </a:cxn>
                    <a:cxn ang="0">
                      <a:pos x="T2" y="T3"/>
                    </a:cxn>
                    <a:cxn ang="0">
                      <a:pos x="T4" y="T5"/>
                    </a:cxn>
                    <a:cxn ang="0">
                      <a:pos x="T6" y="T7"/>
                    </a:cxn>
                    <a:cxn ang="0">
                      <a:pos x="T8" y="T9"/>
                    </a:cxn>
                    <a:cxn ang="0">
                      <a:pos x="T10" y="T11"/>
                    </a:cxn>
                    <a:cxn ang="0">
                      <a:pos x="T12" y="T13"/>
                    </a:cxn>
                  </a:cxnLst>
                  <a:rect l="0" t="0" r="r" b="b"/>
                  <a:pathLst>
                    <a:path w="1631" h="1630">
                      <a:moveTo>
                        <a:pt x="0" y="1630"/>
                      </a:moveTo>
                      <a:lnTo>
                        <a:pt x="953" y="1630"/>
                      </a:lnTo>
                      <a:lnTo>
                        <a:pt x="953" y="816"/>
                      </a:lnTo>
                      <a:lnTo>
                        <a:pt x="1631" y="816"/>
                      </a:lnTo>
                      <a:lnTo>
                        <a:pt x="1631" y="0"/>
                      </a:lnTo>
                      <a:lnTo>
                        <a:pt x="0" y="0"/>
                      </a:lnTo>
                      <a:lnTo>
                        <a:pt x="0" y="163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sp>
              <p:nvSpPr>
                <p:cNvPr id="44" name="Freeform 10"/>
                <p:cNvSpPr>
                  <a:spLocks noEditPoints="1"/>
                </p:cNvSpPr>
                <p:nvPr/>
              </p:nvSpPr>
              <p:spPr bwMode="auto">
                <a:xfrm>
                  <a:off x="1477963" y="-1187450"/>
                  <a:ext cx="9232900" cy="9229725"/>
                </a:xfrm>
                <a:custGeom>
                  <a:avLst/>
                  <a:gdLst>
                    <a:gd name="T0" fmla="*/ 2147 w 2459"/>
                    <a:gd name="T1" fmla="*/ 0 h 2458"/>
                    <a:gd name="T2" fmla="*/ 312 w 2459"/>
                    <a:gd name="T3" fmla="*/ 0 h 2458"/>
                    <a:gd name="T4" fmla="*/ 0 w 2459"/>
                    <a:gd name="T5" fmla="*/ 312 h 2458"/>
                    <a:gd name="T6" fmla="*/ 0 w 2459"/>
                    <a:gd name="T7" fmla="*/ 2146 h 2458"/>
                    <a:gd name="T8" fmla="*/ 312 w 2459"/>
                    <a:gd name="T9" fmla="*/ 2458 h 2458"/>
                    <a:gd name="T10" fmla="*/ 2147 w 2459"/>
                    <a:gd name="T11" fmla="*/ 2458 h 2458"/>
                    <a:gd name="T12" fmla="*/ 2459 w 2459"/>
                    <a:gd name="T13" fmla="*/ 2146 h 2458"/>
                    <a:gd name="T14" fmla="*/ 2459 w 2459"/>
                    <a:gd name="T15" fmla="*/ 312 h 2458"/>
                    <a:gd name="T16" fmla="*/ 2147 w 2459"/>
                    <a:gd name="T17" fmla="*/ 0 h 2458"/>
                    <a:gd name="T18" fmla="*/ 2061 w 2459"/>
                    <a:gd name="T19" fmla="*/ 2032 h 2458"/>
                    <a:gd name="T20" fmla="*/ 991 w 2459"/>
                    <a:gd name="T21" fmla="*/ 2032 h 2458"/>
                    <a:gd name="T22" fmla="*/ 991 w 2459"/>
                    <a:gd name="T23" fmla="*/ 1497 h 2458"/>
                    <a:gd name="T24" fmla="*/ 398 w 2459"/>
                    <a:gd name="T25" fmla="*/ 1497 h 2458"/>
                    <a:gd name="T26" fmla="*/ 398 w 2459"/>
                    <a:gd name="T27" fmla="*/ 426 h 2458"/>
                    <a:gd name="T28" fmla="*/ 1468 w 2459"/>
                    <a:gd name="T29" fmla="*/ 426 h 2458"/>
                    <a:gd name="T30" fmla="*/ 1468 w 2459"/>
                    <a:gd name="T31" fmla="*/ 962 h 2458"/>
                    <a:gd name="T32" fmla="*/ 2061 w 2459"/>
                    <a:gd name="T33" fmla="*/ 962 h 2458"/>
                    <a:gd name="T34" fmla="*/ 2061 w 2459"/>
                    <a:gd name="T35" fmla="*/ 2032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9" h="2458">
                      <a:moveTo>
                        <a:pt x="2147" y="0"/>
                      </a:moveTo>
                      <a:cubicBezTo>
                        <a:pt x="312" y="0"/>
                        <a:pt x="312" y="0"/>
                        <a:pt x="312" y="0"/>
                      </a:cubicBezTo>
                      <a:cubicBezTo>
                        <a:pt x="141" y="0"/>
                        <a:pt x="0" y="140"/>
                        <a:pt x="0" y="312"/>
                      </a:cubicBezTo>
                      <a:cubicBezTo>
                        <a:pt x="0" y="2146"/>
                        <a:pt x="0" y="2146"/>
                        <a:pt x="0" y="2146"/>
                      </a:cubicBezTo>
                      <a:cubicBezTo>
                        <a:pt x="0" y="2318"/>
                        <a:pt x="141" y="2458"/>
                        <a:pt x="312" y="2458"/>
                      </a:cubicBezTo>
                      <a:cubicBezTo>
                        <a:pt x="2147" y="2458"/>
                        <a:pt x="2147" y="2458"/>
                        <a:pt x="2147" y="2458"/>
                      </a:cubicBezTo>
                      <a:cubicBezTo>
                        <a:pt x="2318" y="2458"/>
                        <a:pt x="2459" y="2318"/>
                        <a:pt x="2459" y="2146"/>
                      </a:cubicBezTo>
                      <a:cubicBezTo>
                        <a:pt x="2459" y="312"/>
                        <a:pt x="2459" y="312"/>
                        <a:pt x="2459" y="312"/>
                      </a:cubicBezTo>
                      <a:cubicBezTo>
                        <a:pt x="2459" y="140"/>
                        <a:pt x="2318" y="0"/>
                        <a:pt x="2147" y="0"/>
                      </a:cubicBezTo>
                      <a:close/>
                      <a:moveTo>
                        <a:pt x="2061" y="2032"/>
                      </a:moveTo>
                      <a:cubicBezTo>
                        <a:pt x="991" y="2032"/>
                        <a:pt x="991" y="2032"/>
                        <a:pt x="991" y="2032"/>
                      </a:cubicBezTo>
                      <a:cubicBezTo>
                        <a:pt x="991" y="1497"/>
                        <a:pt x="991" y="1497"/>
                        <a:pt x="991" y="1497"/>
                      </a:cubicBezTo>
                      <a:cubicBezTo>
                        <a:pt x="398" y="1497"/>
                        <a:pt x="398" y="1497"/>
                        <a:pt x="398" y="1497"/>
                      </a:cubicBezTo>
                      <a:cubicBezTo>
                        <a:pt x="398" y="426"/>
                        <a:pt x="398" y="426"/>
                        <a:pt x="398" y="426"/>
                      </a:cubicBezTo>
                      <a:cubicBezTo>
                        <a:pt x="1468" y="426"/>
                        <a:pt x="1468" y="426"/>
                        <a:pt x="1468" y="426"/>
                      </a:cubicBezTo>
                      <a:cubicBezTo>
                        <a:pt x="1468" y="962"/>
                        <a:pt x="1468" y="962"/>
                        <a:pt x="1468" y="962"/>
                      </a:cubicBezTo>
                      <a:cubicBezTo>
                        <a:pt x="2061" y="962"/>
                        <a:pt x="2061" y="962"/>
                        <a:pt x="2061" y="962"/>
                      </a:cubicBezTo>
                      <a:lnTo>
                        <a:pt x="2061" y="20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grpSp>
        <p:sp>
          <p:nvSpPr>
            <p:cNvPr id="48" name="Rectangle 66"/>
            <p:cNvSpPr>
              <a:spLocks noChangeArrowheads="1"/>
            </p:cNvSpPr>
            <p:nvPr/>
          </p:nvSpPr>
          <p:spPr bwMode="auto">
            <a:xfrm>
              <a:off x="10201663" y="2275849"/>
              <a:ext cx="1888010" cy="33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932417">
                <a:defRPr/>
              </a:pPr>
              <a:r>
                <a:rPr lang="en-US" altLang="en-US" sz="1223" kern="0" dirty="0">
                  <a:solidFill>
                    <a:srgbClr val="002050"/>
                  </a:solidFill>
                  <a:latin typeface="Segoe UI"/>
                </a:rPr>
                <a:t>On-premises</a:t>
              </a:r>
            </a:p>
            <a:p>
              <a:pPr defTabSz="932417">
                <a:defRPr/>
              </a:pPr>
              <a:r>
                <a:rPr lang="en-US" altLang="en-US" sz="1223" kern="0" dirty="0">
                  <a:solidFill>
                    <a:srgbClr val="002050"/>
                  </a:solidFill>
                  <a:latin typeface="Segoe UI"/>
                </a:rPr>
                <a:t>applications</a:t>
              </a:r>
              <a:endParaRPr lang="en-US" altLang="en-US" sz="3263" kern="0" dirty="0">
                <a:solidFill>
                  <a:srgbClr val="002050"/>
                </a:solidFill>
                <a:latin typeface="Segoe UI"/>
              </a:endParaRPr>
            </a:p>
          </p:txBody>
        </p:sp>
        <p:grpSp>
          <p:nvGrpSpPr>
            <p:cNvPr id="49" name="Group 48"/>
            <p:cNvGrpSpPr/>
            <p:nvPr/>
          </p:nvGrpSpPr>
          <p:grpSpPr>
            <a:xfrm>
              <a:off x="6855623" y="529376"/>
              <a:ext cx="2737256" cy="2236186"/>
              <a:chOff x="12485036" y="4708236"/>
              <a:chExt cx="2068797" cy="1690092"/>
            </a:xfrm>
          </p:grpSpPr>
          <p:grpSp>
            <p:nvGrpSpPr>
              <p:cNvPr id="50" name="Group 49"/>
              <p:cNvGrpSpPr/>
              <p:nvPr/>
            </p:nvGrpSpPr>
            <p:grpSpPr>
              <a:xfrm>
                <a:off x="13335882" y="4708236"/>
                <a:ext cx="1217951" cy="793894"/>
                <a:chOff x="6866223" y="1546702"/>
                <a:chExt cx="1502808" cy="979571"/>
              </a:xfrm>
            </p:grpSpPr>
            <p:sp>
              <p:nvSpPr>
                <p:cNvPr id="60" name="Freeform 38"/>
                <p:cNvSpPr>
                  <a:spLocks/>
                </p:cNvSpPr>
                <p:nvPr/>
              </p:nvSpPr>
              <p:spPr bwMode="auto">
                <a:xfrm>
                  <a:off x="6879308" y="1546702"/>
                  <a:ext cx="1489723" cy="97957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accent2"/>
                </a:solidFill>
                <a:ln>
                  <a:noFill/>
                </a:ln>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pic>
              <p:nvPicPr>
                <p:cNvPr id="61" name="Picture 60"/>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7186867" y="1833182"/>
                  <a:ext cx="826878" cy="183210"/>
                </a:xfrm>
                <a:prstGeom prst="rect">
                  <a:avLst/>
                </a:prstGeom>
              </p:spPr>
            </p:pic>
            <p:sp>
              <p:nvSpPr>
                <p:cNvPr id="62" name="TextBox 61"/>
                <p:cNvSpPr txBox="1"/>
                <p:nvPr/>
              </p:nvSpPr>
              <p:spPr>
                <a:xfrm>
                  <a:off x="6866223" y="2053987"/>
                  <a:ext cx="1501938" cy="116406"/>
                </a:xfrm>
                <a:prstGeom prst="rect">
                  <a:avLst/>
                </a:prstGeom>
              </p:spPr>
              <p:txBody>
                <a:bodyPr wrap="square" lIns="0" tIns="0" rIns="0" bIns="0" rtlCol="0">
                  <a:spAutoFit/>
                </a:bodyPr>
                <a:lstStyle/>
                <a:p>
                  <a:pPr algn="ctr" defTabSz="931932" fontAlgn="base">
                    <a:lnSpc>
                      <a:spcPct val="90000"/>
                    </a:lnSpc>
                    <a:spcBef>
                      <a:spcPct val="0"/>
                    </a:spcBef>
                    <a:spcAft>
                      <a:spcPct val="0"/>
                    </a:spcAft>
                    <a:buSzPct val="80000"/>
                    <a:defRPr/>
                  </a:pPr>
                  <a:r>
                    <a:rPr lang="en-US" sz="1020" kern="0" dirty="0">
                      <a:solidFill>
                        <a:srgbClr val="FFFFFF"/>
                      </a:solidFill>
                      <a:latin typeface="Segoe UI"/>
                      <a:ea typeface="ＭＳ Ｐゴシック" charset="0"/>
                      <a:cs typeface="Segoe UI Light"/>
                    </a:rPr>
                    <a:t>Microsoft Azure</a:t>
                  </a:r>
                </a:p>
              </p:txBody>
            </p:sp>
          </p:grpSp>
          <p:grpSp>
            <p:nvGrpSpPr>
              <p:cNvPr id="51" name="Group 50"/>
              <p:cNvGrpSpPr/>
              <p:nvPr/>
            </p:nvGrpSpPr>
            <p:grpSpPr>
              <a:xfrm>
                <a:off x="12485036" y="5227320"/>
                <a:ext cx="1780856" cy="1171008"/>
                <a:chOff x="9753180" y="1827826"/>
                <a:chExt cx="1560377" cy="1026031"/>
              </a:xfrm>
            </p:grpSpPr>
            <p:sp>
              <p:nvSpPr>
                <p:cNvPr id="52" name="Freeform 38"/>
                <p:cNvSpPr>
                  <a:spLocks/>
                </p:cNvSpPr>
                <p:nvPr/>
              </p:nvSpPr>
              <p:spPr bwMode="auto">
                <a:xfrm>
                  <a:off x="9753180" y="1827826"/>
                  <a:ext cx="1560377" cy="1026031"/>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D5ECFF"/>
                </a:solidFill>
                <a:ln w="28575">
                  <a:solidFill>
                    <a:schemeClr val="bg1"/>
                  </a:solidFill>
                </a:ln>
              </p:spPr>
              <p:txBody>
                <a:bodyPr vert="horz" wrap="square" lIns="95117" tIns="47558" rIns="95117" bIns="47558" numCol="1" anchor="t" anchorCtr="0" compatLnSpc="1">
                  <a:prstTxWarp prst="textNoShape">
                    <a:avLst/>
                  </a:prstTxWarp>
                </a:bodyPr>
                <a:lstStyle/>
                <a:p>
                  <a:pPr defTabSz="932597">
                    <a:defRPr/>
                  </a:pPr>
                  <a:endParaRPr lang="en-US" sz="1873" kern="0" dirty="0">
                    <a:solidFill>
                      <a:sysClr val="windowText" lastClr="000000"/>
                    </a:solidFill>
                    <a:latin typeface="Segoe UI"/>
                  </a:endParaRPr>
                </a:p>
              </p:txBody>
            </p:sp>
            <p:grpSp>
              <p:nvGrpSpPr>
                <p:cNvPr id="53" name="Group 52"/>
                <p:cNvGrpSpPr/>
                <p:nvPr/>
              </p:nvGrpSpPr>
              <p:grpSpPr>
                <a:xfrm>
                  <a:off x="9997890" y="2005338"/>
                  <a:ext cx="997139" cy="725624"/>
                  <a:chOff x="3632307" y="1492388"/>
                  <a:chExt cx="1674464" cy="1218516"/>
                </a:xfrm>
              </p:grpSpPr>
              <p:pic>
                <p:nvPicPr>
                  <p:cNvPr id="54" name="Picture 5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32307" y="2336476"/>
                    <a:ext cx="339375" cy="339374"/>
                  </a:xfrm>
                  <a:prstGeom prst="rect">
                    <a:avLst/>
                  </a:prstGeom>
                </p:spPr>
              </p:pic>
              <p:pic>
                <p:nvPicPr>
                  <p:cNvPr id="55" name="Picture 5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55851" y="1872784"/>
                    <a:ext cx="314405" cy="292220"/>
                  </a:xfrm>
                  <a:prstGeom prst="rect">
                    <a:avLst/>
                  </a:prstGeom>
                </p:spPr>
              </p:pic>
              <p:pic>
                <p:nvPicPr>
                  <p:cNvPr id="56" name="Picture 5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21310" y="1492388"/>
                    <a:ext cx="530933" cy="371838"/>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22037" y="2210200"/>
                    <a:ext cx="375655" cy="375655"/>
                  </a:xfrm>
                  <a:prstGeom prst="rect">
                    <a:avLst/>
                  </a:prstGeom>
                </p:spPr>
              </p:pic>
              <p:pic>
                <p:nvPicPr>
                  <p:cNvPr id="58" name="Picture 5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2441" y="2345824"/>
                    <a:ext cx="304581" cy="365080"/>
                  </a:xfrm>
                  <a:prstGeom prst="rect">
                    <a:avLst/>
                  </a:prstGeom>
                </p:spPr>
              </p:pic>
              <p:pic>
                <p:nvPicPr>
                  <p:cNvPr id="59" name="Picture 5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9849" y="1774340"/>
                    <a:ext cx="426922" cy="421340"/>
                  </a:xfrm>
                  <a:prstGeom prst="rect">
                    <a:avLst/>
                  </a:prstGeom>
                </p:spPr>
              </p:pic>
            </p:grpSp>
          </p:grpSp>
        </p:grpSp>
      </p:grpSp>
    </p:spTree>
    <p:extLst>
      <p:ext uri="{BB962C8B-B14F-4D97-AF65-F5344CB8AC3E}">
        <p14:creationId xmlns:p14="http://schemas.microsoft.com/office/powerpoint/2010/main" val="371660387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p:cNvSpPr>
            <a:spLocks noGrp="1"/>
          </p:cNvSpPr>
          <p:nvPr>
            <p:ph type="title"/>
          </p:nvPr>
        </p:nvSpPr>
        <p:spPr/>
        <p:txBody>
          <a:bodyPr/>
          <a:lstStyle/>
          <a:p>
            <a:r>
              <a:rPr lang="en-US" dirty="0"/>
              <a:t>Monitor, assess, and protect Identity</a:t>
            </a:r>
          </a:p>
        </p:txBody>
      </p:sp>
      <p:sp>
        <p:nvSpPr>
          <p:cNvPr id="115" name="Pie 124"/>
          <p:cNvSpPr/>
          <p:nvPr/>
        </p:nvSpPr>
        <p:spPr bwMode="auto">
          <a:xfrm>
            <a:off x="5438750" y="4464001"/>
            <a:ext cx="5134924" cy="5087079"/>
          </a:xfrm>
          <a:prstGeom prst="pie">
            <a:avLst>
              <a:gd name="adj1" fmla="val 10779824"/>
              <a:gd name="adj2" fmla="val 1969"/>
            </a:avLst>
          </a:prstGeom>
          <a:solidFill>
            <a:srgbClr val="409AE1"/>
          </a:solidFill>
          <a:ln w="19050" cap="flat" cmpd="sng" algn="ctr">
            <a:solidFill>
              <a:schemeClr val="accent1">
                <a:lumMod val="25000"/>
                <a:lumOff val="75000"/>
              </a:schemeClr>
            </a:solidFill>
            <a:prstDash val="sysDash"/>
            <a:headEnd type="none" w="med" len="med"/>
            <a:tailEnd type="none" w="med" len="med"/>
          </a:ln>
          <a:effectLst/>
        </p:spPr>
        <p:txBody>
          <a:bodyPr rot="0" spcFirstLastPara="0" vert="horz" wrap="square" lIns="190207" tIns="152166" rIns="190207" bIns="152166" numCol="1" spcCol="0" rtlCol="0" fromWordArt="0" anchor="t" anchorCtr="0" forceAA="0" compatLnSpc="1">
            <a:prstTxWarp prst="textNoShape">
              <a:avLst/>
            </a:prstTxWarp>
            <a:noAutofit/>
          </a:bodyPr>
          <a:lstStyle/>
          <a:p>
            <a:pPr algn="ctr" defTabSz="969767" fontAlgn="base">
              <a:lnSpc>
                <a:spcPct val="90000"/>
              </a:lnSpc>
              <a:spcBef>
                <a:spcPct val="0"/>
              </a:spcBef>
              <a:spcAft>
                <a:spcPct val="0"/>
              </a:spcAft>
              <a:defRPr/>
            </a:pPr>
            <a:endParaRPr lang="en-US" sz="2497"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24" name="Group 123"/>
          <p:cNvGrpSpPr/>
          <p:nvPr/>
        </p:nvGrpSpPr>
        <p:grpSpPr>
          <a:xfrm>
            <a:off x="499490" y="2674877"/>
            <a:ext cx="284768" cy="284768"/>
            <a:chOff x="5372581" y="1617831"/>
            <a:chExt cx="498112" cy="498112"/>
          </a:xfrm>
        </p:grpSpPr>
        <p:sp>
          <p:nvSpPr>
            <p:cNvPr id="126" name="Oval 125"/>
            <p:cNvSpPr/>
            <p:nvPr/>
          </p:nvSpPr>
          <p:spPr bwMode="auto">
            <a:xfrm>
              <a:off x="5372581" y="1617831"/>
              <a:ext cx="498112" cy="49811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sp>
          <p:nvSpPr>
            <p:cNvPr id="127" name="Isosceles Triangle 197"/>
            <p:cNvSpPr/>
            <p:nvPr/>
          </p:nvSpPr>
          <p:spPr bwMode="auto">
            <a:xfrm rot="5400000">
              <a:off x="5559440" y="1802229"/>
              <a:ext cx="181888" cy="130330"/>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000" b="1" dirty="0">
                <a:solidFill>
                  <a:srgbClr val="FFFFFF"/>
                </a:solidFill>
                <a:latin typeface="Segoe UI Light"/>
                <a:ea typeface="Segoe UI" pitchFamily="34" charset="0"/>
                <a:cs typeface="Segoe UI" pitchFamily="34" charset="0"/>
              </a:endParaRPr>
            </a:p>
          </p:txBody>
        </p:sp>
      </p:grpSp>
      <p:grpSp>
        <p:nvGrpSpPr>
          <p:cNvPr id="128" name="Group 127"/>
          <p:cNvGrpSpPr/>
          <p:nvPr/>
        </p:nvGrpSpPr>
        <p:grpSpPr>
          <a:xfrm>
            <a:off x="499490" y="3924341"/>
            <a:ext cx="284768" cy="284768"/>
            <a:chOff x="5372581" y="1617831"/>
            <a:chExt cx="498112" cy="498112"/>
          </a:xfrm>
        </p:grpSpPr>
        <p:sp>
          <p:nvSpPr>
            <p:cNvPr id="129" name="Oval 128"/>
            <p:cNvSpPr/>
            <p:nvPr/>
          </p:nvSpPr>
          <p:spPr bwMode="auto">
            <a:xfrm>
              <a:off x="5372581" y="1617831"/>
              <a:ext cx="498112" cy="49811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sp>
          <p:nvSpPr>
            <p:cNvPr id="130" name="Isosceles Triangle 204"/>
            <p:cNvSpPr/>
            <p:nvPr/>
          </p:nvSpPr>
          <p:spPr bwMode="auto">
            <a:xfrm rot="5400000">
              <a:off x="5559440" y="1802229"/>
              <a:ext cx="181888" cy="130330"/>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000" b="1" dirty="0">
                <a:solidFill>
                  <a:srgbClr val="505050"/>
                </a:solidFill>
                <a:latin typeface="Segoe UI Light"/>
                <a:ea typeface="Segoe UI" pitchFamily="34" charset="0"/>
                <a:cs typeface="Segoe UI" pitchFamily="34" charset="0"/>
              </a:endParaRPr>
            </a:p>
          </p:txBody>
        </p:sp>
      </p:grpSp>
      <p:grpSp>
        <p:nvGrpSpPr>
          <p:cNvPr id="131" name="Group 130"/>
          <p:cNvGrpSpPr/>
          <p:nvPr/>
        </p:nvGrpSpPr>
        <p:grpSpPr>
          <a:xfrm>
            <a:off x="499490" y="4535154"/>
            <a:ext cx="284768" cy="284768"/>
            <a:chOff x="5372581" y="1617831"/>
            <a:chExt cx="498112" cy="498112"/>
          </a:xfrm>
        </p:grpSpPr>
        <p:sp>
          <p:nvSpPr>
            <p:cNvPr id="132" name="Oval 131"/>
            <p:cNvSpPr/>
            <p:nvPr/>
          </p:nvSpPr>
          <p:spPr bwMode="auto">
            <a:xfrm>
              <a:off x="5372581" y="1617831"/>
              <a:ext cx="498112" cy="49811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sp>
          <p:nvSpPr>
            <p:cNvPr id="133" name="Isosceles Triangle 204"/>
            <p:cNvSpPr/>
            <p:nvPr/>
          </p:nvSpPr>
          <p:spPr bwMode="auto">
            <a:xfrm rot="5400000">
              <a:off x="5559440" y="1802229"/>
              <a:ext cx="181888" cy="130330"/>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000" b="1" dirty="0">
                <a:solidFill>
                  <a:srgbClr val="505050"/>
                </a:solidFill>
                <a:latin typeface="Segoe UI Light"/>
                <a:ea typeface="Segoe UI" pitchFamily="34" charset="0"/>
                <a:cs typeface="Segoe UI" pitchFamily="34" charset="0"/>
              </a:endParaRPr>
            </a:p>
          </p:txBody>
        </p:sp>
      </p:grpSp>
      <p:grpSp>
        <p:nvGrpSpPr>
          <p:cNvPr id="134" name="Group 133"/>
          <p:cNvGrpSpPr/>
          <p:nvPr/>
        </p:nvGrpSpPr>
        <p:grpSpPr>
          <a:xfrm>
            <a:off x="495848" y="3299609"/>
            <a:ext cx="284768" cy="284768"/>
            <a:chOff x="5372581" y="1617831"/>
            <a:chExt cx="498112" cy="498112"/>
          </a:xfrm>
        </p:grpSpPr>
        <p:sp>
          <p:nvSpPr>
            <p:cNvPr id="135" name="Oval 134"/>
            <p:cNvSpPr/>
            <p:nvPr/>
          </p:nvSpPr>
          <p:spPr bwMode="auto">
            <a:xfrm>
              <a:off x="5372581" y="1617831"/>
              <a:ext cx="498112" cy="498112"/>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sp>
          <p:nvSpPr>
            <p:cNvPr id="136" name="Isosceles Triangle 204"/>
            <p:cNvSpPr/>
            <p:nvPr/>
          </p:nvSpPr>
          <p:spPr bwMode="auto">
            <a:xfrm rot="5400000">
              <a:off x="5559440" y="1802229"/>
              <a:ext cx="181888" cy="130330"/>
            </a:xfrm>
            <a:prstGeom prst="triangle">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000" b="1" dirty="0">
                <a:solidFill>
                  <a:srgbClr val="505050"/>
                </a:solidFill>
                <a:latin typeface="Segoe UI Light"/>
                <a:ea typeface="Segoe UI" pitchFamily="34" charset="0"/>
                <a:cs typeface="Segoe UI" pitchFamily="34" charset="0"/>
              </a:endParaRPr>
            </a:p>
          </p:txBody>
        </p:sp>
      </p:grpSp>
      <p:sp>
        <p:nvSpPr>
          <p:cNvPr id="137" name="Rectangle 136"/>
          <p:cNvSpPr/>
          <p:nvPr/>
        </p:nvSpPr>
        <p:spPr>
          <a:xfrm>
            <a:off x="902180" y="3925212"/>
            <a:ext cx="2675998" cy="324695"/>
          </a:xfrm>
          <a:prstGeom prst="rect">
            <a:avLst/>
          </a:prstGeom>
        </p:spPr>
        <p:txBody>
          <a:bodyPr wrap="square">
            <a:spAutoFit/>
          </a:bodyPr>
          <a:lstStyle/>
          <a:p>
            <a:pPr defTabSz="913923" fontAlgn="base">
              <a:lnSpc>
                <a:spcPct val="90000"/>
              </a:lnSpc>
              <a:spcBef>
                <a:spcPts val="600"/>
              </a:spcBef>
              <a:spcAft>
                <a:spcPct val="0"/>
              </a:spcAft>
              <a:defRPr/>
            </a:pPr>
            <a:r>
              <a:rPr lang="en-US" sz="1632" kern="0" dirty="0">
                <a:solidFill>
                  <a:srgbClr val="FFFFFF"/>
                </a:solidFill>
                <a:latin typeface="Segoe UI"/>
              </a:rPr>
              <a:t>Risk severity calculation</a:t>
            </a:r>
          </a:p>
        </p:txBody>
      </p:sp>
      <p:sp>
        <p:nvSpPr>
          <p:cNvPr id="138" name="Rectangle 137"/>
          <p:cNvSpPr/>
          <p:nvPr/>
        </p:nvSpPr>
        <p:spPr>
          <a:xfrm>
            <a:off x="902180" y="3300322"/>
            <a:ext cx="3064583" cy="318357"/>
          </a:xfrm>
          <a:prstGeom prst="rect">
            <a:avLst/>
          </a:prstGeom>
        </p:spPr>
        <p:txBody>
          <a:bodyPr wrap="square">
            <a:spAutoFit/>
          </a:bodyPr>
          <a:lstStyle/>
          <a:p>
            <a:pPr defTabSz="913923" fontAlgn="base">
              <a:lnSpc>
                <a:spcPct val="90000"/>
              </a:lnSpc>
              <a:spcBef>
                <a:spcPts val="600"/>
              </a:spcBef>
              <a:spcAft>
                <a:spcPct val="0"/>
              </a:spcAft>
              <a:defRPr/>
            </a:pPr>
            <a:r>
              <a:rPr lang="en-US" sz="1632" kern="0" dirty="0">
                <a:solidFill>
                  <a:srgbClr val="FFFFFF"/>
                </a:solidFill>
                <a:latin typeface="Segoe UI"/>
              </a:rPr>
              <a:t>Remediation recommendations</a:t>
            </a:r>
          </a:p>
        </p:txBody>
      </p:sp>
      <p:sp>
        <p:nvSpPr>
          <p:cNvPr id="139" name="Rectangle 138"/>
          <p:cNvSpPr/>
          <p:nvPr/>
        </p:nvSpPr>
        <p:spPr>
          <a:xfrm>
            <a:off x="902180" y="4559075"/>
            <a:ext cx="4230337" cy="785741"/>
          </a:xfrm>
          <a:prstGeom prst="rect">
            <a:avLst/>
          </a:prstGeom>
        </p:spPr>
        <p:txBody>
          <a:bodyPr wrap="square">
            <a:spAutoFit/>
          </a:bodyPr>
          <a:lstStyle/>
          <a:p>
            <a:pPr defTabSz="913923" fontAlgn="base">
              <a:lnSpc>
                <a:spcPct val="90000"/>
              </a:lnSpc>
              <a:spcBef>
                <a:spcPts val="600"/>
              </a:spcBef>
              <a:spcAft>
                <a:spcPct val="0"/>
              </a:spcAft>
              <a:defRPr/>
            </a:pPr>
            <a:r>
              <a:rPr lang="en-US" sz="1632" kern="0" dirty="0">
                <a:solidFill>
                  <a:srgbClr val="FFFFFF"/>
                </a:solidFill>
                <a:latin typeface="Segoe UI"/>
              </a:rPr>
              <a:t>Risk-based conditional access automatically protects against suspicious logins and compromised credentials.</a:t>
            </a:r>
          </a:p>
        </p:txBody>
      </p:sp>
      <p:sp>
        <p:nvSpPr>
          <p:cNvPr id="140" name="Rectangle 139"/>
          <p:cNvSpPr/>
          <p:nvPr/>
        </p:nvSpPr>
        <p:spPr>
          <a:xfrm>
            <a:off x="902180" y="2629247"/>
            <a:ext cx="4314983" cy="555217"/>
          </a:xfrm>
          <a:prstGeom prst="rect">
            <a:avLst/>
          </a:prstGeom>
        </p:spPr>
        <p:txBody>
          <a:bodyPr wrap="square">
            <a:spAutoFit/>
          </a:bodyPr>
          <a:lstStyle/>
          <a:p>
            <a:pPr defTabSz="913923" fontAlgn="base">
              <a:lnSpc>
                <a:spcPct val="90000"/>
              </a:lnSpc>
              <a:spcBef>
                <a:spcPts val="600"/>
              </a:spcBef>
              <a:spcAft>
                <a:spcPct val="0"/>
              </a:spcAft>
              <a:defRPr/>
            </a:pPr>
            <a:r>
              <a:rPr lang="en-US" sz="1632" kern="0" dirty="0">
                <a:solidFill>
                  <a:srgbClr val="FFFFFF"/>
                </a:solidFill>
                <a:latin typeface="Segoe UI"/>
              </a:rPr>
              <a:t>Gain insights from a consolidated view of machine learning based threat detection.</a:t>
            </a:r>
          </a:p>
        </p:txBody>
      </p:sp>
      <p:sp>
        <p:nvSpPr>
          <p:cNvPr id="141" name="Rectangle 140"/>
          <p:cNvSpPr/>
          <p:nvPr/>
        </p:nvSpPr>
        <p:spPr>
          <a:xfrm>
            <a:off x="10169834" y="3030630"/>
            <a:ext cx="1367453" cy="720197"/>
          </a:xfrm>
          <a:prstGeom prst="rect">
            <a:avLst/>
          </a:prstGeom>
          <a:ln>
            <a:noFill/>
          </a:ln>
        </p:spPr>
        <p:txBody>
          <a:bodyPr wrap="square">
            <a:spAutoFit/>
          </a:bodyPr>
          <a:lstStyle/>
          <a:p>
            <a:pPr defTabSz="950846" fontAlgn="base">
              <a:spcBef>
                <a:spcPct val="0"/>
              </a:spcBef>
              <a:spcAft>
                <a:spcPct val="0"/>
              </a:spcAft>
              <a:defRPr/>
            </a:pPr>
            <a:r>
              <a:rPr lang="en-US" sz="2040" kern="0" dirty="0">
                <a:solidFill>
                  <a:srgbClr val="FFFFFF"/>
                </a:solidFill>
                <a:latin typeface="Segoe UI Light"/>
                <a:cs typeface="Segoe UI Light"/>
              </a:rPr>
              <a:t>Risk-based policies</a:t>
            </a:r>
          </a:p>
        </p:txBody>
      </p:sp>
      <p:grpSp>
        <p:nvGrpSpPr>
          <p:cNvPr id="142" name="Group 141"/>
          <p:cNvGrpSpPr/>
          <p:nvPr/>
        </p:nvGrpSpPr>
        <p:grpSpPr>
          <a:xfrm>
            <a:off x="10231977" y="3868230"/>
            <a:ext cx="1501723" cy="1413608"/>
            <a:chOff x="5232951" y="1497297"/>
            <a:chExt cx="1768941" cy="1154331"/>
          </a:xfrm>
        </p:grpSpPr>
        <p:sp>
          <p:nvSpPr>
            <p:cNvPr id="143" name="Rectangle 142"/>
            <p:cNvSpPr/>
            <p:nvPr/>
          </p:nvSpPr>
          <p:spPr>
            <a:xfrm>
              <a:off x="5232951" y="1497297"/>
              <a:ext cx="1768941" cy="359288"/>
            </a:xfrm>
            <a:prstGeom prst="rect">
              <a:avLst/>
            </a:prstGeom>
            <a:ln>
              <a:noFill/>
            </a:ln>
          </p:spPr>
          <p:txBody>
            <a:bodyPr wrap="square">
              <a:spAutoFit/>
            </a:bodyPr>
            <a:lstStyle/>
            <a:p>
              <a:pPr defTabSz="1242799">
                <a:lnSpc>
                  <a:spcPct val="90000"/>
                </a:lnSpc>
                <a:spcBef>
                  <a:spcPct val="20000"/>
                </a:spcBef>
                <a:buSzPct val="80000"/>
                <a:defRPr/>
              </a:pPr>
              <a:r>
                <a:rPr lang="en-US" sz="1224" kern="0" dirty="0">
                  <a:solidFill>
                    <a:srgbClr val="FFFFFF"/>
                  </a:solidFill>
                  <a:latin typeface="Segoe UI"/>
                  <a:cs typeface="Segoe UI Light" panose="020B0502040204020203" pitchFamily="34" charset="0"/>
                </a:rPr>
                <a:t>MFA Challenge Risky Logins</a:t>
              </a:r>
            </a:p>
          </p:txBody>
        </p:sp>
        <p:sp>
          <p:nvSpPr>
            <p:cNvPr id="144" name="Rectangle 143"/>
            <p:cNvSpPr/>
            <p:nvPr/>
          </p:nvSpPr>
          <p:spPr>
            <a:xfrm>
              <a:off x="5263025" y="2433534"/>
              <a:ext cx="1530402" cy="218094"/>
            </a:xfrm>
            <a:prstGeom prst="rect">
              <a:avLst/>
            </a:prstGeom>
            <a:ln>
              <a:noFill/>
            </a:ln>
          </p:spPr>
          <p:txBody>
            <a:bodyPr wrap="square">
              <a:spAutoFit/>
            </a:bodyPr>
            <a:lstStyle/>
            <a:p>
              <a:pPr defTabSz="1242799">
                <a:lnSpc>
                  <a:spcPct val="90000"/>
                </a:lnSpc>
                <a:spcBef>
                  <a:spcPct val="20000"/>
                </a:spcBef>
                <a:buSzPct val="80000"/>
                <a:defRPr/>
              </a:pPr>
              <a:r>
                <a:rPr lang="en-US" sz="1224" kern="0" dirty="0">
                  <a:solidFill>
                    <a:srgbClr val="FFFFFF"/>
                  </a:solidFill>
                  <a:latin typeface="Segoe UI"/>
                  <a:cs typeface="Segoe UI Light" panose="020B0502040204020203" pitchFamily="34" charset="0"/>
                </a:rPr>
                <a:t>Block attacks</a:t>
              </a:r>
            </a:p>
          </p:txBody>
        </p:sp>
        <p:sp>
          <p:nvSpPr>
            <p:cNvPr id="145" name="Rectangle 144"/>
            <p:cNvSpPr/>
            <p:nvPr/>
          </p:nvSpPr>
          <p:spPr>
            <a:xfrm>
              <a:off x="5254763" y="1968354"/>
              <a:ext cx="1728530" cy="359288"/>
            </a:xfrm>
            <a:prstGeom prst="rect">
              <a:avLst/>
            </a:prstGeom>
            <a:ln>
              <a:noFill/>
            </a:ln>
          </p:spPr>
          <p:txBody>
            <a:bodyPr wrap="square">
              <a:spAutoFit/>
            </a:bodyPr>
            <a:lstStyle/>
            <a:p>
              <a:pPr defTabSz="1242799">
                <a:lnSpc>
                  <a:spcPct val="90000"/>
                </a:lnSpc>
                <a:spcBef>
                  <a:spcPct val="20000"/>
                </a:spcBef>
                <a:buSzPct val="80000"/>
                <a:defRPr/>
              </a:pPr>
              <a:r>
                <a:rPr lang="en-US" sz="1224" kern="0" dirty="0">
                  <a:solidFill>
                    <a:srgbClr val="FFFFFF"/>
                  </a:solidFill>
                  <a:latin typeface="Segoe UI"/>
                  <a:cs typeface="Segoe UI Light" panose="020B0502040204020203" pitchFamily="34" charset="0"/>
                </a:rPr>
                <a:t>Change bad credentials</a:t>
              </a:r>
            </a:p>
          </p:txBody>
        </p:sp>
      </p:grpSp>
      <p:cxnSp>
        <p:nvCxnSpPr>
          <p:cNvPr id="146" name="Straight Connector 145"/>
          <p:cNvCxnSpPr/>
          <p:nvPr/>
        </p:nvCxnSpPr>
        <p:spPr>
          <a:xfrm>
            <a:off x="9105366" y="3765753"/>
            <a:ext cx="0" cy="623377"/>
          </a:xfrm>
          <a:prstGeom prst="line">
            <a:avLst/>
          </a:prstGeom>
          <a:ln w="12700" cmpd="sng">
            <a:solidFill>
              <a:schemeClr val="accent2">
                <a:lumMod val="20000"/>
                <a:lumOff val="80000"/>
              </a:schemeClr>
            </a:solidFill>
            <a:prstDash val="solid"/>
            <a:headEnd type="none" w="sm" len="sm"/>
            <a:tailEnd type="ova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H="1">
            <a:off x="9105366" y="3771982"/>
            <a:ext cx="946497" cy="0"/>
          </a:xfrm>
          <a:prstGeom prst="line">
            <a:avLst/>
          </a:prstGeom>
          <a:ln w="12700" cmpd="sng">
            <a:solidFill>
              <a:schemeClr val="accent2">
                <a:lumMod val="20000"/>
                <a:lumOff val="80000"/>
              </a:schemeClr>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148" name="Rectangle 147"/>
          <p:cNvSpPr/>
          <p:nvPr/>
        </p:nvSpPr>
        <p:spPr>
          <a:xfrm>
            <a:off x="6381852" y="3700356"/>
            <a:ext cx="3070287" cy="734534"/>
          </a:xfrm>
          <a:prstGeom prst="rect">
            <a:avLst/>
          </a:prstGeom>
        </p:spPr>
        <p:txBody>
          <a:bodyPr wrap="square">
            <a:spAutoFit/>
          </a:bodyPr>
          <a:lstStyle/>
          <a:p>
            <a:pPr algn="ctr" defTabSz="950846" fontAlgn="base">
              <a:spcBef>
                <a:spcPct val="0"/>
              </a:spcBef>
              <a:spcAft>
                <a:spcPct val="0"/>
              </a:spcAft>
              <a:defRPr/>
            </a:pPr>
            <a:r>
              <a:rPr lang="en-US" sz="2040" kern="0" dirty="0">
                <a:solidFill>
                  <a:srgbClr val="FFFFFF"/>
                </a:solidFill>
                <a:latin typeface="Segoe UI Light"/>
                <a:cs typeface="Segoe UI Light"/>
              </a:rPr>
              <a:t>Machine-Learning</a:t>
            </a:r>
          </a:p>
          <a:p>
            <a:pPr algn="ctr" defTabSz="950846" fontAlgn="base">
              <a:spcBef>
                <a:spcPct val="0"/>
              </a:spcBef>
              <a:spcAft>
                <a:spcPct val="0"/>
              </a:spcAft>
              <a:defRPr/>
            </a:pPr>
            <a:r>
              <a:rPr lang="en-US" sz="2040" kern="0" dirty="0">
                <a:solidFill>
                  <a:srgbClr val="FFFFFF"/>
                </a:solidFill>
                <a:latin typeface="Segoe UI Light"/>
                <a:cs typeface="Segoe UI Light"/>
              </a:rPr>
              <a:t>Engine</a:t>
            </a:r>
          </a:p>
        </p:txBody>
      </p:sp>
      <p:grpSp>
        <p:nvGrpSpPr>
          <p:cNvPr id="149" name="Group 148"/>
          <p:cNvGrpSpPr/>
          <p:nvPr/>
        </p:nvGrpSpPr>
        <p:grpSpPr>
          <a:xfrm>
            <a:off x="5935256" y="2031102"/>
            <a:ext cx="4282824" cy="1673406"/>
            <a:chOff x="5997667" y="2220057"/>
            <a:chExt cx="4199228" cy="1640743"/>
          </a:xfrm>
        </p:grpSpPr>
        <p:sp>
          <p:nvSpPr>
            <p:cNvPr id="150" name="Rectangle 149"/>
            <p:cNvSpPr/>
            <p:nvPr/>
          </p:nvSpPr>
          <p:spPr>
            <a:xfrm>
              <a:off x="8497598" y="2220057"/>
              <a:ext cx="1279664" cy="431400"/>
            </a:xfrm>
            <a:prstGeom prst="rect">
              <a:avLst/>
            </a:prstGeom>
          </p:spPr>
          <p:txBody>
            <a:bodyPr wrap="square">
              <a:spAutoFit/>
            </a:bodyPr>
            <a:lstStyle/>
            <a:p>
              <a:pPr algn="ctr" defTabSz="1242799">
                <a:lnSpc>
                  <a:spcPct val="90000"/>
                </a:lnSpc>
                <a:spcBef>
                  <a:spcPct val="20000"/>
                </a:spcBef>
                <a:buSzPct val="80000"/>
                <a:defRPr/>
              </a:pPr>
              <a:r>
                <a:rPr lang="en-US" sz="1224" b="1" kern="0" dirty="0">
                  <a:solidFill>
                    <a:srgbClr val="FFFFFF"/>
                  </a:solidFill>
                  <a:latin typeface="Segoe UI"/>
                  <a:cs typeface="Segoe UI Light" panose="020B0502040204020203" pitchFamily="34" charset="0"/>
                </a:rPr>
                <a:t>Leaked credentials</a:t>
              </a:r>
            </a:p>
          </p:txBody>
        </p:sp>
        <p:sp>
          <p:nvSpPr>
            <p:cNvPr id="151" name="Rectangle 150"/>
            <p:cNvSpPr/>
            <p:nvPr/>
          </p:nvSpPr>
          <p:spPr>
            <a:xfrm>
              <a:off x="6267484" y="2220057"/>
              <a:ext cx="1188256" cy="431400"/>
            </a:xfrm>
            <a:prstGeom prst="rect">
              <a:avLst/>
            </a:prstGeom>
          </p:spPr>
          <p:txBody>
            <a:bodyPr wrap="square">
              <a:spAutoFit/>
            </a:bodyPr>
            <a:lstStyle/>
            <a:p>
              <a:pPr algn="ctr" defTabSz="1242799">
                <a:lnSpc>
                  <a:spcPct val="90000"/>
                </a:lnSpc>
                <a:spcBef>
                  <a:spcPct val="20000"/>
                </a:spcBef>
                <a:buSzPct val="80000"/>
                <a:defRPr/>
              </a:pPr>
              <a:r>
                <a:rPr lang="en-US" sz="1224" b="1" kern="0" dirty="0">
                  <a:solidFill>
                    <a:srgbClr val="FFFFFF"/>
                  </a:solidFill>
                  <a:latin typeface="Segoe UI"/>
                  <a:cs typeface="Segoe UI Light" panose="020B0502040204020203" pitchFamily="34" charset="0"/>
                </a:rPr>
                <a:t>Infected devices</a:t>
              </a:r>
            </a:p>
          </p:txBody>
        </p:sp>
        <p:sp>
          <p:nvSpPr>
            <p:cNvPr id="152" name="Rectangle 151"/>
            <p:cNvSpPr/>
            <p:nvPr/>
          </p:nvSpPr>
          <p:spPr>
            <a:xfrm>
              <a:off x="7198640" y="2538456"/>
              <a:ext cx="1581192" cy="431400"/>
            </a:xfrm>
            <a:prstGeom prst="rect">
              <a:avLst/>
            </a:prstGeom>
          </p:spPr>
          <p:txBody>
            <a:bodyPr wrap="square">
              <a:spAutoFit/>
            </a:bodyPr>
            <a:lstStyle/>
            <a:p>
              <a:pPr algn="ctr" defTabSz="1242799">
                <a:lnSpc>
                  <a:spcPct val="90000"/>
                </a:lnSpc>
                <a:spcBef>
                  <a:spcPct val="20000"/>
                </a:spcBef>
                <a:buSzPct val="80000"/>
                <a:defRPr/>
              </a:pPr>
              <a:r>
                <a:rPr lang="en-US" sz="1224" b="1" kern="0" dirty="0">
                  <a:solidFill>
                    <a:srgbClr val="FFFFFF"/>
                  </a:solidFill>
                  <a:latin typeface="Segoe UI"/>
                  <a:cs typeface="Segoe UI Light" panose="020B0502040204020203" pitchFamily="34" charset="0"/>
                </a:rPr>
                <a:t>Configuration vulnerabilities </a:t>
              </a:r>
            </a:p>
          </p:txBody>
        </p:sp>
        <p:cxnSp>
          <p:nvCxnSpPr>
            <p:cNvPr id="153" name="Straight Arrow Connector 152"/>
            <p:cNvCxnSpPr/>
            <p:nvPr/>
          </p:nvCxnSpPr>
          <p:spPr>
            <a:xfrm>
              <a:off x="7968198" y="2995688"/>
              <a:ext cx="0" cy="865111"/>
            </a:xfrm>
            <a:prstGeom prst="straightConnector1">
              <a:avLst/>
            </a:prstGeom>
            <a:ln w="28575" cap="rnd">
              <a:solidFill>
                <a:schemeClr val="accent2">
                  <a:lumMod val="20000"/>
                  <a:lumOff val="80000"/>
                </a:schemeClr>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a:off x="7060805" y="2614949"/>
              <a:ext cx="654996" cy="1244002"/>
            </a:xfrm>
            <a:prstGeom prst="straightConnector1">
              <a:avLst/>
            </a:prstGeom>
            <a:ln w="28575" cap="rnd">
              <a:solidFill>
                <a:schemeClr val="accent2">
                  <a:lumMod val="20000"/>
                  <a:lumOff val="80000"/>
                </a:schemeClr>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a:off x="8254081" y="2654091"/>
              <a:ext cx="634388" cy="1204860"/>
            </a:xfrm>
            <a:prstGeom prst="straightConnector1">
              <a:avLst/>
            </a:prstGeom>
            <a:ln w="28575" cap="rnd">
              <a:solidFill>
                <a:schemeClr val="accent2">
                  <a:lumMod val="20000"/>
                  <a:lumOff val="80000"/>
                </a:schemeClr>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5997667" y="2902072"/>
              <a:ext cx="1383756" cy="431400"/>
            </a:xfrm>
            <a:prstGeom prst="rect">
              <a:avLst/>
            </a:prstGeom>
          </p:spPr>
          <p:txBody>
            <a:bodyPr wrap="square">
              <a:spAutoFit/>
            </a:bodyPr>
            <a:lstStyle/>
            <a:p>
              <a:pPr algn="ctr" defTabSz="1242799">
                <a:lnSpc>
                  <a:spcPct val="90000"/>
                </a:lnSpc>
                <a:spcBef>
                  <a:spcPct val="20000"/>
                </a:spcBef>
                <a:buSzPct val="80000"/>
                <a:defRPr/>
              </a:pPr>
              <a:r>
                <a:rPr lang="en-US" sz="1224" b="1" kern="0" dirty="0">
                  <a:solidFill>
                    <a:srgbClr val="FFFFFF"/>
                  </a:solidFill>
                  <a:latin typeface="Segoe UI"/>
                  <a:cs typeface="Segoe UI Light" panose="020B0502040204020203" pitchFamily="34" charset="0"/>
                </a:rPr>
                <a:t>Brute force attacks</a:t>
              </a:r>
            </a:p>
          </p:txBody>
        </p:sp>
        <p:cxnSp>
          <p:nvCxnSpPr>
            <p:cNvPr id="157" name="Straight Arrow Connector 156"/>
            <p:cNvCxnSpPr/>
            <p:nvPr/>
          </p:nvCxnSpPr>
          <p:spPr>
            <a:xfrm>
              <a:off x="7019631" y="3180832"/>
              <a:ext cx="358019" cy="679968"/>
            </a:xfrm>
            <a:prstGeom prst="straightConnector1">
              <a:avLst/>
            </a:prstGeom>
            <a:ln w="28575" cap="rnd">
              <a:solidFill>
                <a:schemeClr val="accent2">
                  <a:lumMod val="20000"/>
                  <a:lumOff val="80000"/>
                </a:schemeClr>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a:off x="8734733" y="2902072"/>
              <a:ext cx="1462162" cy="431400"/>
            </a:xfrm>
            <a:prstGeom prst="rect">
              <a:avLst/>
            </a:prstGeom>
          </p:spPr>
          <p:txBody>
            <a:bodyPr wrap="square">
              <a:spAutoFit/>
            </a:bodyPr>
            <a:lstStyle/>
            <a:p>
              <a:pPr algn="ctr" defTabSz="1242799">
                <a:lnSpc>
                  <a:spcPct val="90000"/>
                </a:lnSpc>
                <a:spcBef>
                  <a:spcPct val="20000"/>
                </a:spcBef>
                <a:buSzPct val="80000"/>
                <a:defRPr/>
              </a:pPr>
              <a:r>
                <a:rPr lang="en-US" sz="1224" b="1" kern="0" dirty="0">
                  <a:solidFill>
                    <a:srgbClr val="FFFFFF"/>
                  </a:solidFill>
                  <a:latin typeface="Segoe UI"/>
                  <a:cs typeface="Segoe UI Light" panose="020B0502040204020203" pitchFamily="34" charset="0"/>
                </a:rPr>
                <a:t>Suspicious sign-in activities </a:t>
              </a:r>
            </a:p>
          </p:txBody>
        </p:sp>
        <p:cxnSp>
          <p:nvCxnSpPr>
            <p:cNvPr id="159" name="Straight Arrow Connector 158"/>
            <p:cNvCxnSpPr/>
            <p:nvPr/>
          </p:nvCxnSpPr>
          <p:spPr>
            <a:xfrm flipH="1">
              <a:off x="8571040" y="3178983"/>
              <a:ext cx="358019" cy="679968"/>
            </a:xfrm>
            <a:prstGeom prst="straightConnector1">
              <a:avLst/>
            </a:prstGeom>
            <a:ln w="28575" cap="rnd">
              <a:solidFill>
                <a:schemeClr val="accent2">
                  <a:lumMod val="20000"/>
                  <a:lumOff val="80000"/>
                </a:schemeClr>
              </a:solidFill>
              <a:prstDash val="sysDot"/>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160" name="Group 159"/>
          <p:cNvGrpSpPr>
            <a:grpSpLocks noChangeAspect="1"/>
          </p:cNvGrpSpPr>
          <p:nvPr/>
        </p:nvGrpSpPr>
        <p:grpSpPr>
          <a:xfrm>
            <a:off x="6773859" y="4040374"/>
            <a:ext cx="3097994" cy="2332415"/>
            <a:chOff x="9018350" y="5051823"/>
            <a:chExt cx="1757311" cy="1323042"/>
          </a:xfrm>
          <a:effectLst/>
        </p:grpSpPr>
        <p:grpSp>
          <p:nvGrpSpPr>
            <p:cNvPr id="161" name="Group 160"/>
            <p:cNvGrpSpPr/>
            <p:nvPr/>
          </p:nvGrpSpPr>
          <p:grpSpPr>
            <a:xfrm>
              <a:off x="9018350" y="5403243"/>
              <a:ext cx="1453722" cy="971622"/>
              <a:chOff x="9992964" y="3433087"/>
              <a:chExt cx="1362906" cy="1155729"/>
            </a:xfrm>
            <a:solidFill>
              <a:schemeClr val="accent4"/>
            </a:solidFill>
            <a:effectLst>
              <a:outerShdw blurRad="38100" dir="18900000" sy="23000" kx="-1200000" algn="bl" rotWithShape="0">
                <a:prstClr val="black">
                  <a:alpha val="20000"/>
                </a:prstClr>
              </a:outerShdw>
            </a:effectLst>
          </p:grpSpPr>
          <p:grpSp>
            <p:nvGrpSpPr>
              <p:cNvPr id="172" name="Group 171"/>
              <p:cNvGrpSpPr/>
              <p:nvPr/>
            </p:nvGrpSpPr>
            <p:grpSpPr>
              <a:xfrm>
                <a:off x="9992964" y="3433087"/>
                <a:ext cx="1362906" cy="1155729"/>
                <a:chOff x="9992964" y="3433087"/>
                <a:chExt cx="1362906" cy="1155729"/>
              </a:xfrm>
              <a:grpFill/>
            </p:grpSpPr>
            <p:sp>
              <p:nvSpPr>
                <p:cNvPr id="191" name="Rectangle 190"/>
                <p:cNvSpPr/>
                <p:nvPr/>
              </p:nvSpPr>
              <p:spPr bwMode="auto">
                <a:xfrm>
                  <a:off x="10046425" y="3468005"/>
                  <a:ext cx="1248025" cy="937029"/>
                </a:xfrm>
                <a:prstGeom prst="rect">
                  <a:avLst/>
                </a:prstGeom>
                <a:grp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sp>
              <p:nvSpPr>
                <p:cNvPr id="192" name="Freeform 88"/>
                <p:cNvSpPr>
                  <a:spLocks noEditPoints="1"/>
                </p:cNvSpPr>
                <p:nvPr/>
              </p:nvSpPr>
              <p:spPr bwMode="black">
                <a:xfrm>
                  <a:off x="9992964" y="3433087"/>
                  <a:ext cx="1362906" cy="1155729"/>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solidFill>
                  <a:schemeClr val="accent2">
                    <a:lumMod val="7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grpSp>
          <p:grpSp>
            <p:nvGrpSpPr>
              <p:cNvPr id="173" name="Group 172"/>
              <p:cNvGrpSpPr/>
              <p:nvPr/>
            </p:nvGrpSpPr>
            <p:grpSpPr>
              <a:xfrm>
                <a:off x="10176274" y="3555592"/>
                <a:ext cx="994831" cy="753658"/>
                <a:chOff x="-1748541" y="1986635"/>
                <a:chExt cx="1206735" cy="914192"/>
              </a:xfrm>
              <a:grpFill/>
            </p:grpSpPr>
            <p:sp>
              <p:nvSpPr>
                <p:cNvPr id="174" name="Rectangle 35"/>
                <p:cNvSpPr>
                  <a:spLocks noChangeArrowheads="1"/>
                </p:cNvSpPr>
                <p:nvPr/>
              </p:nvSpPr>
              <p:spPr bwMode="auto">
                <a:xfrm>
                  <a:off x="-1318870" y="2263178"/>
                  <a:ext cx="50281" cy="214835"/>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75" name="Rectangle 36"/>
                <p:cNvSpPr>
                  <a:spLocks noChangeArrowheads="1"/>
                </p:cNvSpPr>
                <p:nvPr/>
              </p:nvSpPr>
              <p:spPr bwMode="auto">
                <a:xfrm>
                  <a:off x="-1538277" y="2564861"/>
                  <a:ext cx="253689" cy="3885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76" name="Rectangle 37"/>
                <p:cNvSpPr>
                  <a:spLocks noChangeArrowheads="1"/>
                </p:cNvSpPr>
                <p:nvPr/>
              </p:nvSpPr>
              <p:spPr bwMode="auto">
                <a:xfrm>
                  <a:off x="-1602270" y="2564861"/>
                  <a:ext cx="41139" cy="3885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77" name="Rectangle 38"/>
                <p:cNvSpPr>
                  <a:spLocks noChangeArrowheads="1"/>
                </p:cNvSpPr>
                <p:nvPr/>
              </p:nvSpPr>
              <p:spPr bwMode="auto">
                <a:xfrm>
                  <a:off x="-1538277" y="2647139"/>
                  <a:ext cx="274258" cy="3885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78" name="Rectangle 39"/>
                <p:cNvSpPr>
                  <a:spLocks noChangeArrowheads="1"/>
                </p:cNvSpPr>
                <p:nvPr/>
              </p:nvSpPr>
              <p:spPr bwMode="auto">
                <a:xfrm>
                  <a:off x="-1602270" y="2647139"/>
                  <a:ext cx="41139" cy="3885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79" name="Rectangle 40"/>
                <p:cNvSpPr>
                  <a:spLocks noChangeArrowheads="1"/>
                </p:cNvSpPr>
                <p:nvPr/>
              </p:nvSpPr>
              <p:spPr bwMode="auto">
                <a:xfrm>
                  <a:off x="-1538277" y="2724845"/>
                  <a:ext cx="203408" cy="3885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0" name="Rectangle 41"/>
                <p:cNvSpPr>
                  <a:spLocks noChangeArrowheads="1"/>
                </p:cNvSpPr>
                <p:nvPr/>
              </p:nvSpPr>
              <p:spPr bwMode="auto">
                <a:xfrm>
                  <a:off x="-1602270" y="2724845"/>
                  <a:ext cx="41139" cy="3885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1" name="Rectangle 42"/>
                <p:cNvSpPr>
                  <a:spLocks noChangeArrowheads="1"/>
                </p:cNvSpPr>
                <p:nvPr/>
              </p:nvSpPr>
              <p:spPr bwMode="auto">
                <a:xfrm>
                  <a:off x="-1389720" y="2423162"/>
                  <a:ext cx="50281" cy="54852"/>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2" name="Rectangle 43"/>
                <p:cNvSpPr>
                  <a:spLocks noChangeArrowheads="1"/>
                </p:cNvSpPr>
                <p:nvPr/>
              </p:nvSpPr>
              <p:spPr bwMode="auto">
                <a:xfrm>
                  <a:off x="-1460570" y="2329457"/>
                  <a:ext cx="50281" cy="148556"/>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3" name="Rectangle 44"/>
                <p:cNvSpPr>
                  <a:spLocks noChangeArrowheads="1"/>
                </p:cNvSpPr>
                <p:nvPr/>
              </p:nvSpPr>
              <p:spPr bwMode="auto">
                <a:xfrm>
                  <a:off x="-1533706" y="2290604"/>
                  <a:ext cx="50281" cy="18740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4" name="Rectangle 45"/>
                <p:cNvSpPr>
                  <a:spLocks noChangeArrowheads="1"/>
                </p:cNvSpPr>
                <p:nvPr/>
              </p:nvSpPr>
              <p:spPr bwMode="auto">
                <a:xfrm>
                  <a:off x="-1604556" y="2361454"/>
                  <a:ext cx="50281" cy="116559"/>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5" name="Freeform 46"/>
                <p:cNvSpPr>
                  <a:spLocks/>
                </p:cNvSpPr>
                <p:nvPr/>
              </p:nvSpPr>
              <p:spPr bwMode="auto">
                <a:xfrm>
                  <a:off x="-1149744" y="2347741"/>
                  <a:ext cx="402245" cy="404530"/>
                </a:xfrm>
                <a:custGeom>
                  <a:avLst/>
                  <a:gdLst>
                    <a:gd name="T0" fmla="*/ 176 w 352"/>
                    <a:gd name="T1" fmla="*/ 0 h 354"/>
                    <a:gd name="T2" fmla="*/ 176 w 352"/>
                    <a:gd name="T3" fmla="*/ 0 h 354"/>
                    <a:gd name="T4" fmla="*/ 158 w 352"/>
                    <a:gd name="T5" fmla="*/ 2 h 354"/>
                    <a:gd name="T6" fmla="*/ 140 w 352"/>
                    <a:gd name="T7" fmla="*/ 4 h 354"/>
                    <a:gd name="T8" fmla="*/ 124 w 352"/>
                    <a:gd name="T9" fmla="*/ 8 h 354"/>
                    <a:gd name="T10" fmla="*/ 108 w 352"/>
                    <a:gd name="T11" fmla="*/ 14 h 354"/>
                    <a:gd name="T12" fmla="*/ 92 w 352"/>
                    <a:gd name="T13" fmla="*/ 22 h 354"/>
                    <a:gd name="T14" fmla="*/ 78 w 352"/>
                    <a:gd name="T15" fmla="*/ 30 h 354"/>
                    <a:gd name="T16" fmla="*/ 64 w 352"/>
                    <a:gd name="T17" fmla="*/ 42 h 354"/>
                    <a:gd name="T18" fmla="*/ 52 w 352"/>
                    <a:gd name="T19" fmla="*/ 52 h 354"/>
                    <a:gd name="T20" fmla="*/ 40 w 352"/>
                    <a:gd name="T21" fmla="*/ 64 h 354"/>
                    <a:gd name="T22" fmla="*/ 30 w 352"/>
                    <a:gd name="T23" fmla="*/ 78 h 354"/>
                    <a:gd name="T24" fmla="*/ 20 w 352"/>
                    <a:gd name="T25" fmla="*/ 94 h 354"/>
                    <a:gd name="T26" fmla="*/ 14 w 352"/>
                    <a:gd name="T27" fmla="*/ 108 h 354"/>
                    <a:gd name="T28" fmla="*/ 8 w 352"/>
                    <a:gd name="T29" fmla="*/ 124 h 354"/>
                    <a:gd name="T30" fmla="*/ 2 w 352"/>
                    <a:gd name="T31" fmla="*/ 142 h 354"/>
                    <a:gd name="T32" fmla="*/ 0 w 352"/>
                    <a:gd name="T33" fmla="*/ 160 h 354"/>
                    <a:gd name="T34" fmla="*/ 0 w 352"/>
                    <a:gd name="T35" fmla="*/ 178 h 354"/>
                    <a:gd name="T36" fmla="*/ 0 w 352"/>
                    <a:gd name="T37" fmla="*/ 178 h 354"/>
                    <a:gd name="T38" fmla="*/ 0 w 352"/>
                    <a:gd name="T39" fmla="*/ 196 h 354"/>
                    <a:gd name="T40" fmla="*/ 2 w 352"/>
                    <a:gd name="T41" fmla="*/ 212 h 354"/>
                    <a:gd name="T42" fmla="*/ 8 w 352"/>
                    <a:gd name="T43" fmla="*/ 230 h 354"/>
                    <a:gd name="T44" fmla="*/ 14 w 352"/>
                    <a:gd name="T45" fmla="*/ 246 h 354"/>
                    <a:gd name="T46" fmla="*/ 20 w 352"/>
                    <a:gd name="T47" fmla="*/ 262 h 354"/>
                    <a:gd name="T48" fmla="*/ 30 w 352"/>
                    <a:gd name="T49" fmla="*/ 276 h 354"/>
                    <a:gd name="T50" fmla="*/ 40 w 352"/>
                    <a:gd name="T51" fmla="*/ 290 h 354"/>
                    <a:gd name="T52" fmla="*/ 52 w 352"/>
                    <a:gd name="T53" fmla="*/ 302 h 354"/>
                    <a:gd name="T54" fmla="*/ 64 w 352"/>
                    <a:gd name="T55" fmla="*/ 314 h 354"/>
                    <a:gd name="T56" fmla="*/ 78 w 352"/>
                    <a:gd name="T57" fmla="*/ 324 h 354"/>
                    <a:gd name="T58" fmla="*/ 92 w 352"/>
                    <a:gd name="T59" fmla="*/ 332 h 354"/>
                    <a:gd name="T60" fmla="*/ 108 w 352"/>
                    <a:gd name="T61" fmla="*/ 340 h 354"/>
                    <a:gd name="T62" fmla="*/ 124 w 352"/>
                    <a:gd name="T63" fmla="*/ 346 h 354"/>
                    <a:gd name="T64" fmla="*/ 140 w 352"/>
                    <a:gd name="T65" fmla="*/ 350 h 354"/>
                    <a:gd name="T66" fmla="*/ 158 w 352"/>
                    <a:gd name="T67" fmla="*/ 352 h 354"/>
                    <a:gd name="T68" fmla="*/ 176 w 352"/>
                    <a:gd name="T69" fmla="*/ 354 h 354"/>
                    <a:gd name="T70" fmla="*/ 176 w 352"/>
                    <a:gd name="T71" fmla="*/ 354 h 354"/>
                    <a:gd name="T72" fmla="*/ 194 w 352"/>
                    <a:gd name="T73" fmla="*/ 352 h 354"/>
                    <a:gd name="T74" fmla="*/ 210 w 352"/>
                    <a:gd name="T75" fmla="*/ 350 h 354"/>
                    <a:gd name="T76" fmla="*/ 228 w 352"/>
                    <a:gd name="T77" fmla="*/ 346 h 354"/>
                    <a:gd name="T78" fmla="*/ 244 w 352"/>
                    <a:gd name="T79" fmla="*/ 340 h 354"/>
                    <a:gd name="T80" fmla="*/ 258 w 352"/>
                    <a:gd name="T81" fmla="*/ 332 h 354"/>
                    <a:gd name="T82" fmla="*/ 274 w 352"/>
                    <a:gd name="T83" fmla="*/ 324 h 354"/>
                    <a:gd name="T84" fmla="*/ 286 w 352"/>
                    <a:gd name="T85" fmla="*/ 314 h 354"/>
                    <a:gd name="T86" fmla="*/ 300 w 352"/>
                    <a:gd name="T87" fmla="*/ 304 h 354"/>
                    <a:gd name="T88" fmla="*/ 310 w 352"/>
                    <a:gd name="T89" fmla="*/ 292 h 354"/>
                    <a:gd name="T90" fmla="*/ 320 w 352"/>
                    <a:gd name="T91" fmla="*/ 278 h 354"/>
                    <a:gd name="T92" fmla="*/ 330 w 352"/>
                    <a:gd name="T93" fmla="*/ 264 h 354"/>
                    <a:gd name="T94" fmla="*/ 336 w 352"/>
                    <a:gd name="T95" fmla="*/ 248 h 354"/>
                    <a:gd name="T96" fmla="*/ 344 w 352"/>
                    <a:gd name="T97" fmla="*/ 232 h 354"/>
                    <a:gd name="T98" fmla="*/ 348 w 352"/>
                    <a:gd name="T99" fmla="*/ 216 h 354"/>
                    <a:gd name="T100" fmla="*/ 350 w 352"/>
                    <a:gd name="T101" fmla="*/ 200 h 354"/>
                    <a:gd name="T102" fmla="*/ 352 w 352"/>
                    <a:gd name="T103" fmla="*/ 182 h 354"/>
                    <a:gd name="T104" fmla="*/ 176 w 352"/>
                    <a:gd name="T105" fmla="*/ 182 h 354"/>
                    <a:gd name="T106" fmla="*/ 176 w 352"/>
                    <a:gd name="T10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2" h="354">
                      <a:moveTo>
                        <a:pt x="176" y="0"/>
                      </a:moveTo>
                      <a:lnTo>
                        <a:pt x="176" y="0"/>
                      </a:lnTo>
                      <a:lnTo>
                        <a:pt x="158" y="2"/>
                      </a:lnTo>
                      <a:lnTo>
                        <a:pt x="140" y="4"/>
                      </a:lnTo>
                      <a:lnTo>
                        <a:pt x="124" y="8"/>
                      </a:lnTo>
                      <a:lnTo>
                        <a:pt x="108" y="14"/>
                      </a:lnTo>
                      <a:lnTo>
                        <a:pt x="92" y="22"/>
                      </a:lnTo>
                      <a:lnTo>
                        <a:pt x="78" y="30"/>
                      </a:lnTo>
                      <a:lnTo>
                        <a:pt x="64" y="42"/>
                      </a:lnTo>
                      <a:lnTo>
                        <a:pt x="52" y="52"/>
                      </a:lnTo>
                      <a:lnTo>
                        <a:pt x="40" y="64"/>
                      </a:lnTo>
                      <a:lnTo>
                        <a:pt x="30" y="78"/>
                      </a:lnTo>
                      <a:lnTo>
                        <a:pt x="20" y="94"/>
                      </a:lnTo>
                      <a:lnTo>
                        <a:pt x="14" y="108"/>
                      </a:lnTo>
                      <a:lnTo>
                        <a:pt x="8" y="124"/>
                      </a:lnTo>
                      <a:lnTo>
                        <a:pt x="2" y="142"/>
                      </a:lnTo>
                      <a:lnTo>
                        <a:pt x="0" y="160"/>
                      </a:lnTo>
                      <a:lnTo>
                        <a:pt x="0" y="178"/>
                      </a:lnTo>
                      <a:lnTo>
                        <a:pt x="0" y="178"/>
                      </a:lnTo>
                      <a:lnTo>
                        <a:pt x="0" y="196"/>
                      </a:lnTo>
                      <a:lnTo>
                        <a:pt x="2" y="212"/>
                      </a:lnTo>
                      <a:lnTo>
                        <a:pt x="8" y="230"/>
                      </a:lnTo>
                      <a:lnTo>
                        <a:pt x="14" y="246"/>
                      </a:lnTo>
                      <a:lnTo>
                        <a:pt x="20" y="262"/>
                      </a:lnTo>
                      <a:lnTo>
                        <a:pt x="30" y="276"/>
                      </a:lnTo>
                      <a:lnTo>
                        <a:pt x="40" y="290"/>
                      </a:lnTo>
                      <a:lnTo>
                        <a:pt x="52" y="302"/>
                      </a:lnTo>
                      <a:lnTo>
                        <a:pt x="64" y="314"/>
                      </a:lnTo>
                      <a:lnTo>
                        <a:pt x="78" y="324"/>
                      </a:lnTo>
                      <a:lnTo>
                        <a:pt x="92" y="332"/>
                      </a:lnTo>
                      <a:lnTo>
                        <a:pt x="108" y="340"/>
                      </a:lnTo>
                      <a:lnTo>
                        <a:pt x="124" y="346"/>
                      </a:lnTo>
                      <a:lnTo>
                        <a:pt x="140" y="350"/>
                      </a:lnTo>
                      <a:lnTo>
                        <a:pt x="158" y="352"/>
                      </a:lnTo>
                      <a:lnTo>
                        <a:pt x="176" y="354"/>
                      </a:lnTo>
                      <a:lnTo>
                        <a:pt x="176" y="354"/>
                      </a:lnTo>
                      <a:lnTo>
                        <a:pt x="194" y="352"/>
                      </a:lnTo>
                      <a:lnTo>
                        <a:pt x="210" y="350"/>
                      </a:lnTo>
                      <a:lnTo>
                        <a:pt x="228" y="346"/>
                      </a:lnTo>
                      <a:lnTo>
                        <a:pt x="244" y="340"/>
                      </a:lnTo>
                      <a:lnTo>
                        <a:pt x="258" y="332"/>
                      </a:lnTo>
                      <a:lnTo>
                        <a:pt x="274" y="324"/>
                      </a:lnTo>
                      <a:lnTo>
                        <a:pt x="286" y="314"/>
                      </a:lnTo>
                      <a:lnTo>
                        <a:pt x="300" y="304"/>
                      </a:lnTo>
                      <a:lnTo>
                        <a:pt x="310" y="292"/>
                      </a:lnTo>
                      <a:lnTo>
                        <a:pt x="320" y="278"/>
                      </a:lnTo>
                      <a:lnTo>
                        <a:pt x="330" y="264"/>
                      </a:lnTo>
                      <a:lnTo>
                        <a:pt x="336" y="248"/>
                      </a:lnTo>
                      <a:lnTo>
                        <a:pt x="344" y="232"/>
                      </a:lnTo>
                      <a:lnTo>
                        <a:pt x="348" y="216"/>
                      </a:lnTo>
                      <a:lnTo>
                        <a:pt x="350" y="200"/>
                      </a:lnTo>
                      <a:lnTo>
                        <a:pt x="352" y="182"/>
                      </a:lnTo>
                      <a:lnTo>
                        <a:pt x="176" y="182"/>
                      </a:lnTo>
                      <a:lnTo>
                        <a:pt x="176" y="0"/>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6" name="Freeform 47"/>
                <p:cNvSpPr>
                  <a:spLocks/>
                </p:cNvSpPr>
                <p:nvPr/>
              </p:nvSpPr>
              <p:spPr bwMode="auto">
                <a:xfrm>
                  <a:off x="-909769" y="2311173"/>
                  <a:ext cx="201123" cy="205693"/>
                </a:xfrm>
                <a:custGeom>
                  <a:avLst/>
                  <a:gdLst>
                    <a:gd name="T0" fmla="*/ 0 w 176"/>
                    <a:gd name="T1" fmla="*/ 0 h 180"/>
                    <a:gd name="T2" fmla="*/ 0 w 176"/>
                    <a:gd name="T3" fmla="*/ 180 h 180"/>
                    <a:gd name="T4" fmla="*/ 176 w 176"/>
                    <a:gd name="T5" fmla="*/ 180 h 180"/>
                    <a:gd name="T6" fmla="*/ 176 w 176"/>
                    <a:gd name="T7" fmla="*/ 176 h 180"/>
                    <a:gd name="T8" fmla="*/ 176 w 176"/>
                    <a:gd name="T9" fmla="*/ 176 h 180"/>
                    <a:gd name="T10" fmla="*/ 174 w 176"/>
                    <a:gd name="T11" fmla="*/ 158 h 180"/>
                    <a:gd name="T12" fmla="*/ 172 w 176"/>
                    <a:gd name="T13" fmla="*/ 140 h 180"/>
                    <a:gd name="T14" fmla="*/ 168 w 176"/>
                    <a:gd name="T15" fmla="*/ 124 h 180"/>
                    <a:gd name="T16" fmla="*/ 162 w 176"/>
                    <a:gd name="T17" fmla="*/ 106 h 180"/>
                    <a:gd name="T18" fmla="*/ 154 w 176"/>
                    <a:gd name="T19" fmla="*/ 92 h 180"/>
                    <a:gd name="T20" fmla="*/ 146 w 176"/>
                    <a:gd name="T21" fmla="*/ 76 h 180"/>
                    <a:gd name="T22" fmla="*/ 136 w 176"/>
                    <a:gd name="T23" fmla="*/ 64 h 180"/>
                    <a:gd name="T24" fmla="*/ 124 w 176"/>
                    <a:gd name="T25" fmla="*/ 50 h 180"/>
                    <a:gd name="T26" fmla="*/ 112 w 176"/>
                    <a:gd name="T27" fmla="*/ 40 h 180"/>
                    <a:gd name="T28" fmla="*/ 98 w 176"/>
                    <a:gd name="T29" fmla="*/ 30 h 180"/>
                    <a:gd name="T30" fmla="*/ 84 w 176"/>
                    <a:gd name="T31" fmla="*/ 20 h 180"/>
                    <a:gd name="T32" fmla="*/ 68 w 176"/>
                    <a:gd name="T33" fmla="*/ 14 h 180"/>
                    <a:gd name="T34" fmla="*/ 52 w 176"/>
                    <a:gd name="T35" fmla="*/ 8 h 180"/>
                    <a:gd name="T36" fmla="*/ 34 w 176"/>
                    <a:gd name="T37" fmla="*/ 2 h 180"/>
                    <a:gd name="T38" fmla="*/ 18 w 176"/>
                    <a:gd name="T39" fmla="*/ 0 h 180"/>
                    <a:gd name="T40" fmla="*/ 0 w 176"/>
                    <a:gd name="T4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80">
                      <a:moveTo>
                        <a:pt x="0" y="0"/>
                      </a:moveTo>
                      <a:lnTo>
                        <a:pt x="0" y="180"/>
                      </a:lnTo>
                      <a:lnTo>
                        <a:pt x="176" y="180"/>
                      </a:lnTo>
                      <a:lnTo>
                        <a:pt x="176" y="176"/>
                      </a:lnTo>
                      <a:lnTo>
                        <a:pt x="176" y="176"/>
                      </a:lnTo>
                      <a:lnTo>
                        <a:pt x="174" y="158"/>
                      </a:lnTo>
                      <a:lnTo>
                        <a:pt x="172" y="140"/>
                      </a:lnTo>
                      <a:lnTo>
                        <a:pt x="168" y="124"/>
                      </a:lnTo>
                      <a:lnTo>
                        <a:pt x="162" y="106"/>
                      </a:lnTo>
                      <a:lnTo>
                        <a:pt x="154" y="92"/>
                      </a:lnTo>
                      <a:lnTo>
                        <a:pt x="146" y="76"/>
                      </a:lnTo>
                      <a:lnTo>
                        <a:pt x="136" y="64"/>
                      </a:lnTo>
                      <a:lnTo>
                        <a:pt x="124" y="50"/>
                      </a:lnTo>
                      <a:lnTo>
                        <a:pt x="112" y="40"/>
                      </a:lnTo>
                      <a:lnTo>
                        <a:pt x="98" y="30"/>
                      </a:lnTo>
                      <a:lnTo>
                        <a:pt x="84" y="20"/>
                      </a:lnTo>
                      <a:lnTo>
                        <a:pt x="68" y="14"/>
                      </a:lnTo>
                      <a:lnTo>
                        <a:pt x="52" y="8"/>
                      </a:lnTo>
                      <a:lnTo>
                        <a:pt x="34" y="2"/>
                      </a:lnTo>
                      <a:lnTo>
                        <a:pt x="18" y="0"/>
                      </a:lnTo>
                      <a:lnTo>
                        <a:pt x="0" y="0"/>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7" name="Freeform 48"/>
                <p:cNvSpPr>
                  <a:spLocks/>
                </p:cNvSpPr>
                <p:nvPr/>
              </p:nvSpPr>
              <p:spPr bwMode="auto">
                <a:xfrm>
                  <a:off x="-909769" y="2311173"/>
                  <a:ext cx="201123" cy="205693"/>
                </a:xfrm>
                <a:custGeom>
                  <a:avLst/>
                  <a:gdLst>
                    <a:gd name="T0" fmla="*/ 0 w 176"/>
                    <a:gd name="T1" fmla="*/ 0 h 180"/>
                    <a:gd name="T2" fmla="*/ 0 w 176"/>
                    <a:gd name="T3" fmla="*/ 180 h 180"/>
                    <a:gd name="T4" fmla="*/ 176 w 176"/>
                    <a:gd name="T5" fmla="*/ 180 h 180"/>
                    <a:gd name="T6" fmla="*/ 176 w 176"/>
                    <a:gd name="T7" fmla="*/ 176 h 180"/>
                    <a:gd name="T8" fmla="*/ 176 w 176"/>
                    <a:gd name="T9" fmla="*/ 176 h 180"/>
                    <a:gd name="T10" fmla="*/ 174 w 176"/>
                    <a:gd name="T11" fmla="*/ 158 h 180"/>
                    <a:gd name="T12" fmla="*/ 172 w 176"/>
                    <a:gd name="T13" fmla="*/ 140 h 180"/>
                    <a:gd name="T14" fmla="*/ 168 w 176"/>
                    <a:gd name="T15" fmla="*/ 124 h 180"/>
                    <a:gd name="T16" fmla="*/ 162 w 176"/>
                    <a:gd name="T17" fmla="*/ 106 h 180"/>
                    <a:gd name="T18" fmla="*/ 154 w 176"/>
                    <a:gd name="T19" fmla="*/ 92 h 180"/>
                    <a:gd name="T20" fmla="*/ 146 w 176"/>
                    <a:gd name="T21" fmla="*/ 76 h 180"/>
                    <a:gd name="T22" fmla="*/ 136 w 176"/>
                    <a:gd name="T23" fmla="*/ 64 h 180"/>
                    <a:gd name="T24" fmla="*/ 124 w 176"/>
                    <a:gd name="T25" fmla="*/ 50 h 180"/>
                    <a:gd name="T26" fmla="*/ 112 w 176"/>
                    <a:gd name="T27" fmla="*/ 40 h 180"/>
                    <a:gd name="T28" fmla="*/ 98 w 176"/>
                    <a:gd name="T29" fmla="*/ 30 h 180"/>
                    <a:gd name="T30" fmla="*/ 84 w 176"/>
                    <a:gd name="T31" fmla="*/ 20 h 180"/>
                    <a:gd name="T32" fmla="*/ 68 w 176"/>
                    <a:gd name="T33" fmla="*/ 14 h 180"/>
                    <a:gd name="T34" fmla="*/ 52 w 176"/>
                    <a:gd name="T35" fmla="*/ 8 h 180"/>
                    <a:gd name="T36" fmla="*/ 34 w 176"/>
                    <a:gd name="T37" fmla="*/ 2 h 180"/>
                    <a:gd name="T38" fmla="*/ 18 w 176"/>
                    <a:gd name="T39" fmla="*/ 0 h 180"/>
                    <a:gd name="T40" fmla="*/ 0 w 176"/>
                    <a:gd name="T4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80">
                      <a:moveTo>
                        <a:pt x="0" y="0"/>
                      </a:moveTo>
                      <a:lnTo>
                        <a:pt x="0" y="180"/>
                      </a:lnTo>
                      <a:lnTo>
                        <a:pt x="176" y="180"/>
                      </a:lnTo>
                      <a:lnTo>
                        <a:pt x="176" y="176"/>
                      </a:lnTo>
                      <a:lnTo>
                        <a:pt x="176" y="176"/>
                      </a:lnTo>
                      <a:lnTo>
                        <a:pt x="174" y="158"/>
                      </a:lnTo>
                      <a:lnTo>
                        <a:pt x="172" y="140"/>
                      </a:lnTo>
                      <a:lnTo>
                        <a:pt x="168" y="124"/>
                      </a:lnTo>
                      <a:lnTo>
                        <a:pt x="162" y="106"/>
                      </a:lnTo>
                      <a:lnTo>
                        <a:pt x="154" y="92"/>
                      </a:lnTo>
                      <a:lnTo>
                        <a:pt x="146" y="76"/>
                      </a:lnTo>
                      <a:lnTo>
                        <a:pt x="136" y="64"/>
                      </a:lnTo>
                      <a:lnTo>
                        <a:pt x="124" y="50"/>
                      </a:lnTo>
                      <a:lnTo>
                        <a:pt x="112" y="40"/>
                      </a:lnTo>
                      <a:lnTo>
                        <a:pt x="98" y="30"/>
                      </a:lnTo>
                      <a:lnTo>
                        <a:pt x="84" y="20"/>
                      </a:lnTo>
                      <a:lnTo>
                        <a:pt x="68" y="14"/>
                      </a:lnTo>
                      <a:lnTo>
                        <a:pt x="52" y="8"/>
                      </a:lnTo>
                      <a:lnTo>
                        <a:pt x="34" y="2"/>
                      </a:lnTo>
                      <a:lnTo>
                        <a:pt x="18" y="0"/>
                      </a:lnTo>
                      <a:lnTo>
                        <a:pt x="0" y="0"/>
                      </a:lnTo>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8" name="Rectangle 49"/>
                <p:cNvSpPr>
                  <a:spLocks noChangeArrowheads="1"/>
                </p:cNvSpPr>
                <p:nvPr/>
              </p:nvSpPr>
              <p:spPr bwMode="auto">
                <a:xfrm>
                  <a:off x="-715598" y="2036820"/>
                  <a:ext cx="38853" cy="38853"/>
                </a:xfrm>
                <a:prstGeom prst="rect">
                  <a:avLst/>
                </a:prstGeom>
                <a:grpFill/>
                <a:ln>
                  <a:noFill/>
                </a:ln>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89" name="Freeform 50"/>
                <p:cNvSpPr>
                  <a:spLocks noEditPoints="1"/>
                </p:cNvSpPr>
                <p:nvPr/>
              </p:nvSpPr>
              <p:spPr bwMode="auto">
                <a:xfrm>
                  <a:off x="-1746256" y="1986635"/>
                  <a:ext cx="1204450" cy="121130"/>
                </a:xfrm>
                <a:custGeom>
                  <a:avLst/>
                  <a:gdLst>
                    <a:gd name="T0" fmla="*/ 0 w 1054"/>
                    <a:gd name="T1" fmla="*/ 0 h 106"/>
                    <a:gd name="T2" fmla="*/ 0 w 1054"/>
                    <a:gd name="T3" fmla="*/ 106 h 106"/>
                    <a:gd name="T4" fmla="*/ 1054 w 1054"/>
                    <a:gd name="T5" fmla="*/ 106 h 106"/>
                    <a:gd name="T6" fmla="*/ 1054 w 1054"/>
                    <a:gd name="T7" fmla="*/ 0 h 106"/>
                    <a:gd name="T8" fmla="*/ 0 w 1054"/>
                    <a:gd name="T9" fmla="*/ 0 h 106"/>
                    <a:gd name="T10" fmla="*/ 860 w 1054"/>
                    <a:gd name="T11" fmla="*/ 88 h 106"/>
                    <a:gd name="T12" fmla="*/ 798 w 1054"/>
                    <a:gd name="T13" fmla="*/ 88 h 106"/>
                    <a:gd name="T14" fmla="*/ 798 w 1054"/>
                    <a:gd name="T15" fmla="*/ 72 h 106"/>
                    <a:gd name="T16" fmla="*/ 860 w 1054"/>
                    <a:gd name="T17" fmla="*/ 72 h 106"/>
                    <a:gd name="T18" fmla="*/ 860 w 1054"/>
                    <a:gd name="T19" fmla="*/ 88 h 106"/>
                    <a:gd name="T20" fmla="*/ 946 w 1054"/>
                    <a:gd name="T21" fmla="*/ 90 h 106"/>
                    <a:gd name="T22" fmla="*/ 890 w 1054"/>
                    <a:gd name="T23" fmla="*/ 90 h 106"/>
                    <a:gd name="T24" fmla="*/ 890 w 1054"/>
                    <a:gd name="T25" fmla="*/ 32 h 106"/>
                    <a:gd name="T26" fmla="*/ 946 w 1054"/>
                    <a:gd name="T27" fmla="*/ 32 h 106"/>
                    <a:gd name="T28" fmla="*/ 946 w 1054"/>
                    <a:gd name="T29" fmla="*/ 90 h 106"/>
                    <a:gd name="T30" fmla="*/ 1032 w 1054"/>
                    <a:gd name="T31" fmla="*/ 78 h 106"/>
                    <a:gd name="T32" fmla="*/ 1020 w 1054"/>
                    <a:gd name="T33" fmla="*/ 90 h 106"/>
                    <a:gd name="T34" fmla="*/ 1004 w 1054"/>
                    <a:gd name="T35" fmla="*/ 74 h 106"/>
                    <a:gd name="T36" fmla="*/ 988 w 1054"/>
                    <a:gd name="T37" fmla="*/ 90 h 106"/>
                    <a:gd name="T38" fmla="*/ 976 w 1054"/>
                    <a:gd name="T39" fmla="*/ 78 h 106"/>
                    <a:gd name="T40" fmla="*/ 992 w 1054"/>
                    <a:gd name="T41" fmla="*/ 62 h 106"/>
                    <a:gd name="T42" fmla="*/ 976 w 1054"/>
                    <a:gd name="T43" fmla="*/ 44 h 106"/>
                    <a:gd name="T44" fmla="*/ 988 w 1054"/>
                    <a:gd name="T45" fmla="*/ 32 h 106"/>
                    <a:gd name="T46" fmla="*/ 1004 w 1054"/>
                    <a:gd name="T47" fmla="*/ 48 h 106"/>
                    <a:gd name="T48" fmla="*/ 1020 w 1054"/>
                    <a:gd name="T49" fmla="*/ 32 h 106"/>
                    <a:gd name="T50" fmla="*/ 1032 w 1054"/>
                    <a:gd name="T51" fmla="*/ 44 h 106"/>
                    <a:gd name="T52" fmla="*/ 1016 w 1054"/>
                    <a:gd name="T53" fmla="*/ 62 h 106"/>
                    <a:gd name="T54" fmla="*/ 1032 w 1054"/>
                    <a:gd name="T55"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54" h="106">
                      <a:moveTo>
                        <a:pt x="0" y="0"/>
                      </a:moveTo>
                      <a:lnTo>
                        <a:pt x="0" y="106"/>
                      </a:lnTo>
                      <a:lnTo>
                        <a:pt x="1054" y="106"/>
                      </a:lnTo>
                      <a:lnTo>
                        <a:pt x="1054" y="0"/>
                      </a:lnTo>
                      <a:lnTo>
                        <a:pt x="0" y="0"/>
                      </a:lnTo>
                      <a:close/>
                      <a:moveTo>
                        <a:pt x="860" y="88"/>
                      </a:moveTo>
                      <a:lnTo>
                        <a:pt x="798" y="88"/>
                      </a:lnTo>
                      <a:lnTo>
                        <a:pt x="798" y="72"/>
                      </a:lnTo>
                      <a:lnTo>
                        <a:pt x="860" y="72"/>
                      </a:lnTo>
                      <a:lnTo>
                        <a:pt x="860" y="88"/>
                      </a:lnTo>
                      <a:close/>
                      <a:moveTo>
                        <a:pt x="946" y="90"/>
                      </a:moveTo>
                      <a:lnTo>
                        <a:pt x="890" y="90"/>
                      </a:lnTo>
                      <a:lnTo>
                        <a:pt x="890" y="32"/>
                      </a:lnTo>
                      <a:lnTo>
                        <a:pt x="946" y="32"/>
                      </a:lnTo>
                      <a:lnTo>
                        <a:pt x="946" y="90"/>
                      </a:lnTo>
                      <a:close/>
                      <a:moveTo>
                        <a:pt x="1032" y="78"/>
                      </a:moveTo>
                      <a:lnTo>
                        <a:pt x="1020" y="90"/>
                      </a:lnTo>
                      <a:lnTo>
                        <a:pt x="1004" y="74"/>
                      </a:lnTo>
                      <a:lnTo>
                        <a:pt x="988" y="90"/>
                      </a:lnTo>
                      <a:lnTo>
                        <a:pt x="976" y="78"/>
                      </a:lnTo>
                      <a:lnTo>
                        <a:pt x="992" y="62"/>
                      </a:lnTo>
                      <a:lnTo>
                        <a:pt x="976" y="44"/>
                      </a:lnTo>
                      <a:lnTo>
                        <a:pt x="988" y="32"/>
                      </a:lnTo>
                      <a:lnTo>
                        <a:pt x="1004" y="48"/>
                      </a:lnTo>
                      <a:lnTo>
                        <a:pt x="1020" y="32"/>
                      </a:lnTo>
                      <a:lnTo>
                        <a:pt x="1032" y="44"/>
                      </a:lnTo>
                      <a:lnTo>
                        <a:pt x="1016" y="62"/>
                      </a:lnTo>
                      <a:lnTo>
                        <a:pt x="1032" y="78"/>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sp>
              <p:nvSpPr>
                <p:cNvPr id="190" name="Freeform 51"/>
                <p:cNvSpPr>
                  <a:spLocks noEditPoints="1"/>
                </p:cNvSpPr>
                <p:nvPr/>
              </p:nvSpPr>
              <p:spPr bwMode="auto">
                <a:xfrm>
                  <a:off x="-1748541" y="2132906"/>
                  <a:ext cx="1202164" cy="767921"/>
                </a:xfrm>
                <a:custGeom>
                  <a:avLst/>
                  <a:gdLst>
                    <a:gd name="T0" fmla="*/ 0 w 1052"/>
                    <a:gd name="T1" fmla="*/ 0 h 672"/>
                    <a:gd name="T2" fmla="*/ 0 w 1052"/>
                    <a:gd name="T3" fmla="*/ 672 h 672"/>
                    <a:gd name="T4" fmla="*/ 1052 w 1052"/>
                    <a:gd name="T5" fmla="*/ 672 h 672"/>
                    <a:gd name="T6" fmla="*/ 1052 w 1052"/>
                    <a:gd name="T7" fmla="*/ 0 h 672"/>
                    <a:gd name="T8" fmla="*/ 0 w 1052"/>
                    <a:gd name="T9" fmla="*/ 0 h 672"/>
                    <a:gd name="T10" fmla="*/ 1000 w 1052"/>
                    <a:gd name="T11" fmla="*/ 620 h 672"/>
                    <a:gd name="T12" fmla="*/ 54 w 1052"/>
                    <a:gd name="T13" fmla="*/ 620 h 672"/>
                    <a:gd name="T14" fmla="*/ 54 w 1052"/>
                    <a:gd name="T15" fmla="*/ 52 h 672"/>
                    <a:gd name="T16" fmla="*/ 1000 w 1052"/>
                    <a:gd name="T17" fmla="*/ 52 h 672"/>
                    <a:gd name="T18" fmla="*/ 1000 w 1052"/>
                    <a:gd name="T19" fmla="*/ 6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2" h="672">
                      <a:moveTo>
                        <a:pt x="0" y="0"/>
                      </a:moveTo>
                      <a:lnTo>
                        <a:pt x="0" y="672"/>
                      </a:lnTo>
                      <a:lnTo>
                        <a:pt x="1052" y="672"/>
                      </a:lnTo>
                      <a:lnTo>
                        <a:pt x="1052" y="0"/>
                      </a:lnTo>
                      <a:lnTo>
                        <a:pt x="0" y="0"/>
                      </a:lnTo>
                      <a:close/>
                      <a:moveTo>
                        <a:pt x="1000" y="620"/>
                      </a:moveTo>
                      <a:lnTo>
                        <a:pt x="54" y="620"/>
                      </a:lnTo>
                      <a:lnTo>
                        <a:pt x="54" y="52"/>
                      </a:lnTo>
                      <a:lnTo>
                        <a:pt x="1000" y="52"/>
                      </a:lnTo>
                      <a:lnTo>
                        <a:pt x="1000" y="620"/>
                      </a:lnTo>
                      <a:close/>
                    </a:path>
                  </a:pathLst>
                </a:custGeom>
                <a:grp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dirty="0">
                    <a:solidFill>
                      <a:srgbClr val="505050"/>
                    </a:solidFill>
                    <a:latin typeface="Segoe UI"/>
                  </a:endParaRPr>
                </a:p>
              </p:txBody>
            </p:sp>
          </p:grpSp>
        </p:grpSp>
        <p:pic>
          <p:nvPicPr>
            <p:cNvPr id="162" name="Picture 16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82109" y="5451249"/>
              <a:ext cx="1344211" cy="756558"/>
            </a:xfrm>
            <a:prstGeom prst="rect">
              <a:avLst/>
            </a:prstGeom>
            <a:ln>
              <a:noFill/>
            </a:ln>
          </p:spPr>
        </p:pic>
        <p:sp>
          <p:nvSpPr>
            <p:cNvPr id="163" name="Oval 31"/>
            <p:cNvSpPr>
              <a:spLocks noChangeArrowheads="1"/>
            </p:cNvSpPr>
            <p:nvPr/>
          </p:nvSpPr>
          <p:spPr bwMode="auto">
            <a:xfrm rot="3268358">
              <a:off x="9991957" y="5065598"/>
              <a:ext cx="688139" cy="687056"/>
            </a:xfrm>
            <a:prstGeom prst="ellipse">
              <a:avLst/>
            </a:pr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dirty="0">
                <a:solidFill>
                  <a:srgbClr val="000000"/>
                </a:solidFill>
                <a:latin typeface="Segoe UI"/>
              </a:endParaRPr>
            </a:p>
          </p:txBody>
        </p:sp>
        <p:sp>
          <p:nvSpPr>
            <p:cNvPr id="164" name="Oval 32"/>
            <p:cNvSpPr>
              <a:spLocks noChangeArrowheads="1"/>
            </p:cNvSpPr>
            <p:nvPr/>
          </p:nvSpPr>
          <p:spPr bwMode="auto">
            <a:xfrm rot="3268358">
              <a:off x="10024423" y="5098089"/>
              <a:ext cx="623710" cy="6237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dirty="0">
                <a:solidFill>
                  <a:srgbClr val="000000"/>
                </a:solidFill>
                <a:latin typeface="Segoe UI"/>
              </a:endParaRPr>
            </a:p>
          </p:txBody>
        </p:sp>
        <p:grpSp>
          <p:nvGrpSpPr>
            <p:cNvPr id="165" name="Group 164"/>
            <p:cNvGrpSpPr/>
            <p:nvPr/>
          </p:nvGrpSpPr>
          <p:grpSpPr>
            <a:xfrm>
              <a:off x="10026914" y="5051823"/>
              <a:ext cx="748747" cy="903475"/>
              <a:chOff x="10905200" y="5051823"/>
              <a:chExt cx="748747" cy="903475"/>
            </a:xfrm>
          </p:grpSpPr>
          <p:sp>
            <p:nvSpPr>
              <p:cNvPr id="166" name="Rectangle 29"/>
              <p:cNvSpPr>
                <a:spLocks noChangeArrowheads="1"/>
              </p:cNvSpPr>
              <p:nvPr/>
            </p:nvSpPr>
            <p:spPr bwMode="auto">
              <a:xfrm rot="3268358">
                <a:off x="11377083" y="5660945"/>
                <a:ext cx="65511" cy="9528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dirty="0">
                  <a:solidFill>
                    <a:srgbClr val="000000"/>
                  </a:solidFill>
                  <a:latin typeface="Segoe UI"/>
                </a:endParaRPr>
              </a:p>
            </p:txBody>
          </p:sp>
          <p:sp>
            <p:nvSpPr>
              <p:cNvPr id="167" name="Rectangle 30"/>
              <p:cNvSpPr>
                <a:spLocks noChangeArrowheads="1"/>
              </p:cNvSpPr>
              <p:nvPr/>
            </p:nvSpPr>
            <p:spPr bwMode="auto">
              <a:xfrm rot="3268358">
                <a:off x="11407514" y="5800623"/>
                <a:ext cx="204113" cy="95289"/>
              </a:xfrm>
              <a:prstGeom prst="rect">
                <a:avLst/>
              </a:prstGeom>
              <a:solidFill>
                <a:srgbClr val="9B4F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dirty="0">
                  <a:solidFill>
                    <a:srgbClr val="000000"/>
                  </a:solidFill>
                  <a:latin typeface="Segoe UI"/>
                </a:endParaRPr>
              </a:p>
            </p:txBody>
          </p:sp>
          <p:sp>
            <p:nvSpPr>
              <p:cNvPr id="168" name="Freeform 33"/>
              <p:cNvSpPr>
                <a:spLocks/>
              </p:cNvSpPr>
              <p:nvPr/>
            </p:nvSpPr>
            <p:spPr bwMode="auto">
              <a:xfrm rot="3268358">
                <a:off x="11418667" y="5669532"/>
                <a:ext cx="48727" cy="171087"/>
              </a:xfrm>
              <a:custGeom>
                <a:avLst/>
                <a:gdLst>
                  <a:gd name="T0" fmla="*/ 0 w 45"/>
                  <a:gd name="T1" fmla="*/ 23 h 157"/>
                  <a:gd name="T2" fmla="*/ 0 w 45"/>
                  <a:gd name="T3" fmla="*/ 134 h 157"/>
                  <a:gd name="T4" fmla="*/ 22 w 45"/>
                  <a:gd name="T5" fmla="*/ 157 h 157"/>
                  <a:gd name="T6" fmla="*/ 45 w 45"/>
                  <a:gd name="T7" fmla="*/ 134 h 157"/>
                  <a:gd name="T8" fmla="*/ 45 w 45"/>
                  <a:gd name="T9" fmla="*/ 23 h 157"/>
                  <a:gd name="T10" fmla="*/ 22 w 45"/>
                  <a:gd name="T11" fmla="*/ 0 h 157"/>
                  <a:gd name="T12" fmla="*/ 0 w 45"/>
                  <a:gd name="T13" fmla="*/ 23 h 157"/>
                </a:gdLst>
                <a:ahLst/>
                <a:cxnLst>
                  <a:cxn ang="0">
                    <a:pos x="T0" y="T1"/>
                  </a:cxn>
                  <a:cxn ang="0">
                    <a:pos x="T2" y="T3"/>
                  </a:cxn>
                  <a:cxn ang="0">
                    <a:pos x="T4" y="T5"/>
                  </a:cxn>
                  <a:cxn ang="0">
                    <a:pos x="T6" y="T7"/>
                  </a:cxn>
                  <a:cxn ang="0">
                    <a:pos x="T8" y="T9"/>
                  </a:cxn>
                  <a:cxn ang="0">
                    <a:pos x="T10" y="T11"/>
                  </a:cxn>
                  <a:cxn ang="0">
                    <a:pos x="T12" y="T13"/>
                  </a:cxn>
                </a:cxnLst>
                <a:rect l="0" t="0" r="r" b="b"/>
                <a:pathLst>
                  <a:path w="45" h="157">
                    <a:moveTo>
                      <a:pt x="0" y="23"/>
                    </a:moveTo>
                    <a:cubicBezTo>
                      <a:pt x="0" y="134"/>
                      <a:pt x="0" y="134"/>
                      <a:pt x="0" y="134"/>
                    </a:cubicBezTo>
                    <a:cubicBezTo>
                      <a:pt x="0" y="146"/>
                      <a:pt x="10" y="157"/>
                      <a:pt x="22" y="157"/>
                    </a:cubicBezTo>
                    <a:cubicBezTo>
                      <a:pt x="35" y="157"/>
                      <a:pt x="45" y="146"/>
                      <a:pt x="45" y="134"/>
                    </a:cubicBezTo>
                    <a:cubicBezTo>
                      <a:pt x="45" y="23"/>
                      <a:pt x="45" y="23"/>
                      <a:pt x="45" y="23"/>
                    </a:cubicBezTo>
                    <a:cubicBezTo>
                      <a:pt x="45" y="10"/>
                      <a:pt x="35" y="0"/>
                      <a:pt x="22" y="0"/>
                    </a:cubicBezTo>
                    <a:cubicBezTo>
                      <a:pt x="10" y="0"/>
                      <a:pt x="0" y="10"/>
                      <a:pt x="0" y="2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dirty="0">
                  <a:solidFill>
                    <a:srgbClr val="000000"/>
                  </a:solidFill>
                  <a:latin typeface="Segoe UI"/>
                </a:endParaRPr>
              </a:p>
            </p:txBody>
          </p:sp>
          <p:sp>
            <p:nvSpPr>
              <p:cNvPr id="169" name="Freeform 34"/>
              <p:cNvSpPr>
                <a:spLocks/>
              </p:cNvSpPr>
              <p:nvPr/>
            </p:nvSpPr>
            <p:spPr bwMode="auto">
              <a:xfrm rot="3268358">
                <a:off x="11543769" y="5845120"/>
                <a:ext cx="49269" cy="171087"/>
              </a:xfrm>
              <a:custGeom>
                <a:avLst/>
                <a:gdLst>
                  <a:gd name="T0" fmla="*/ 0 w 45"/>
                  <a:gd name="T1" fmla="*/ 23 h 157"/>
                  <a:gd name="T2" fmla="*/ 0 w 45"/>
                  <a:gd name="T3" fmla="*/ 134 h 157"/>
                  <a:gd name="T4" fmla="*/ 23 w 45"/>
                  <a:gd name="T5" fmla="*/ 157 h 157"/>
                  <a:gd name="T6" fmla="*/ 45 w 45"/>
                  <a:gd name="T7" fmla="*/ 134 h 157"/>
                  <a:gd name="T8" fmla="*/ 45 w 45"/>
                  <a:gd name="T9" fmla="*/ 23 h 157"/>
                  <a:gd name="T10" fmla="*/ 23 w 45"/>
                  <a:gd name="T11" fmla="*/ 0 h 157"/>
                  <a:gd name="T12" fmla="*/ 0 w 45"/>
                  <a:gd name="T13" fmla="*/ 23 h 157"/>
                </a:gdLst>
                <a:ahLst/>
                <a:cxnLst>
                  <a:cxn ang="0">
                    <a:pos x="T0" y="T1"/>
                  </a:cxn>
                  <a:cxn ang="0">
                    <a:pos x="T2" y="T3"/>
                  </a:cxn>
                  <a:cxn ang="0">
                    <a:pos x="T4" y="T5"/>
                  </a:cxn>
                  <a:cxn ang="0">
                    <a:pos x="T6" y="T7"/>
                  </a:cxn>
                  <a:cxn ang="0">
                    <a:pos x="T8" y="T9"/>
                  </a:cxn>
                  <a:cxn ang="0">
                    <a:pos x="T10" y="T11"/>
                  </a:cxn>
                  <a:cxn ang="0">
                    <a:pos x="T12" y="T13"/>
                  </a:cxn>
                </a:cxnLst>
                <a:rect l="0" t="0" r="r" b="b"/>
                <a:pathLst>
                  <a:path w="45" h="157">
                    <a:moveTo>
                      <a:pt x="0" y="23"/>
                    </a:moveTo>
                    <a:cubicBezTo>
                      <a:pt x="0" y="134"/>
                      <a:pt x="0" y="134"/>
                      <a:pt x="0" y="134"/>
                    </a:cubicBezTo>
                    <a:cubicBezTo>
                      <a:pt x="0" y="146"/>
                      <a:pt x="10" y="157"/>
                      <a:pt x="23" y="157"/>
                    </a:cubicBezTo>
                    <a:cubicBezTo>
                      <a:pt x="35" y="157"/>
                      <a:pt x="45" y="146"/>
                      <a:pt x="45" y="134"/>
                    </a:cubicBezTo>
                    <a:cubicBezTo>
                      <a:pt x="45" y="23"/>
                      <a:pt x="45" y="23"/>
                      <a:pt x="45" y="23"/>
                    </a:cubicBezTo>
                    <a:cubicBezTo>
                      <a:pt x="45" y="10"/>
                      <a:pt x="35" y="0"/>
                      <a:pt x="23" y="0"/>
                    </a:cubicBezTo>
                    <a:cubicBezTo>
                      <a:pt x="10" y="0"/>
                      <a:pt x="0" y="10"/>
                      <a:pt x="0" y="23"/>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dirty="0">
                  <a:solidFill>
                    <a:srgbClr val="000000"/>
                  </a:solidFill>
                  <a:latin typeface="Segoe UI"/>
                </a:endParaRPr>
              </a:p>
            </p:txBody>
          </p:sp>
          <p:pic>
            <p:nvPicPr>
              <p:cNvPr id="170" name="Picture 169"/>
              <p:cNvPicPr>
                <a:picLocks noChangeAspect="1"/>
              </p:cNvPicPr>
              <p:nvPr/>
            </p:nvPicPr>
            <p:blipFill rotWithShape="1">
              <a:blip r:embed="rId4" cstate="print">
                <a:extLst>
                  <a:ext uri="{28A0092B-C50C-407E-A947-70E740481C1C}">
                    <a14:useLocalDpi xmlns:a14="http://schemas.microsoft.com/office/drawing/2010/main"/>
                  </a:ext>
                </a:extLst>
              </a:blip>
              <a:srcRect t="-297"/>
              <a:stretch/>
            </p:blipFill>
            <p:spPr>
              <a:xfrm>
                <a:off x="10905200" y="5092844"/>
                <a:ext cx="623708" cy="623708"/>
              </a:xfrm>
              <a:prstGeom prst="ellipse">
                <a:avLst/>
              </a:prstGeom>
              <a:ln>
                <a:noFill/>
              </a:ln>
            </p:spPr>
          </p:pic>
          <p:sp>
            <p:nvSpPr>
              <p:cNvPr id="171" name="Freeform 76"/>
              <p:cNvSpPr>
                <a:spLocks/>
              </p:cNvSpPr>
              <p:nvPr/>
            </p:nvSpPr>
            <p:spPr bwMode="auto">
              <a:xfrm rot="3268358">
                <a:off x="11088363" y="5209375"/>
                <a:ext cx="520300" cy="205195"/>
              </a:xfrm>
              <a:custGeom>
                <a:avLst/>
                <a:gdLst>
                  <a:gd name="connsiteX0" fmla="*/ 45336 w 520300"/>
                  <a:gd name="connsiteY0" fmla="*/ 108738 h 205195"/>
                  <a:gd name="connsiteX1" fmla="*/ 80805 w 520300"/>
                  <a:gd name="connsiteY1" fmla="*/ 69705 h 205195"/>
                  <a:gd name="connsiteX2" fmla="*/ 123442 w 520300"/>
                  <a:gd name="connsiteY2" fmla="*/ 38439 h 205195"/>
                  <a:gd name="connsiteX3" fmla="*/ 123442 w 520300"/>
                  <a:gd name="connsiteY3" fmla="*/ 38208 h 205195"/>
                  <a:gd name="connsiteX4" fmla="*/ 174003 w 520300"/>
                  <a:gd name="connsiteY4" fmla="*/ 13912 h 205195"/>
                  <a:gd name="connsiteX5" fmla="*/ 230101 w 520300"/>
                  <a:gd name="connsiteY5" fmla="*/ 1124 h 205195"/>
                  <a:gd name="connsiteX6" fmla="*/ 230102 w 520300"/>
                  <a:gd name="connsiteY6" fmla="*/ 1095 h 205195"/>
                  <a:gd name="connsiteX7" fmla="*/ 230251 w 520300"/>
                  <a:gd name="connsiteY7" fmla="*/ 1090 h 205195"/>
                  <a:gd name="connsiteX8" fmla="*/ 230289 w 520300"/>
                  <a:gd name="connsiteY8" fmla="*/ 1081 h 205195"/>
                  <a:gd name="connsiteX9" fmla="*/ 230289 w 520300"/>
                  <a:gd name="connsiteY9" fmla="*/ 1088 h 205195"/>
                  <a:gd name="connsiteX10" fmla="*/ 261723 w 520300"/>
                  <a:gd name="connsiteY10" fmla="*/ 0 h 205195"/>
                  <a:gd name="connsiteX11" fmla="*/ 423492 w 520300"/>
                  <a:gd name="connsiteY11" fmla="*/ 54537 h 205195"/>
                  <a:gd name="connsiteX12" fmla="*/ 464198 w 520300"/>
                  <a:gd name="connsiteY12" fmla="*/ 92806 h 205195"/>
                  <a:gd name="connsiteX13" fmla="*/ 464696 w 520300"/>
                  <a:gd name="connsiteY13" fmla="*/ 92806 h 205195"/>
                  <a:gd name="connsiteX14" fmla="*/ 520300 w 520300"/>
                  <a:gd name="connsiteY14" fmla="*/ 195449 h 205195"/>
                  <a:gd name="connsiteX15" fmla="*/ 507216 w 520300"/>
                  <a:gd name="connsiteY15" fmla="*/ 195450 h 205195"/>
                  <a:gd name="connsiteX16" fmla="*/ 261906 w 520300"/>
                  <a:gd name="connsiteY16" fmla="*/ 128840 h 205195"/>
                  <a:gd name="connsiteX17" fmla="*/ 190221 w 520300"/>
                  <a:gd name="connsiteY17" fmla="*/ 133617 h 205195"/>
                  <a:gd name="connsiteX18" fmla="*/ 123443 w 520300"/>
                  <a:gd name="connsiteY18" fmla="*/ 147404 h 205195"/>
                  <a:gd name="connsiteX19" fmla="*/ 123443 w 520300"/>
                  <a:gd name="connsiteY19" fmla="*/ 147429 h 205195"/>
                  <a:gd name="connsiteX20" fmla="*/ 0 w 520300"/>
                  <a:gd name="connsiteY20" fmla="*/ 205195 h 205195"/>
                  <a:gd name="connsiteX21" fmla="*/ 45336 w 520300"/>
                  <a:gd name="connsiteY21" fmla="*/ 108738 h 20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0300" h="205195">
                    <a:moveTo>
                      <a:pt x="45336" y="108738"/>
                    </a:moveTo>
                    <a:cubicBezTo>
                      <a:pt x="55850" y="94569"/>
                      <a:pt x="67730" y="81491"/>
                      <a:pt x="80805" y="69705"/>
                    </a:cubicBezTo>
                    <a:lnTo>
                      <a:pt x="123442" y="38439"/>
                    </a:lnTo>
                    <a:lnTo>
                      <a:pt x="123442" y="38208"/>
                    </a:lnTo>
                    <a:cubicBezTo>
                      <a:pt x="139252" y="28380"/>
                      <a:pt x="156150" y="20191"/>
                      <a:pt x="174003" y="13912"/>
                    </a:cubicBezTo>
                    <a:lnTo>
                      <a:pt x="230101" y="1124"/>
                    </a:lnTo>
                    <a:lnTo>
                      <a:pt x="230102" y="1095"/>
                    </a:lnTo>
                    <a:lnTo>
                      <a:pt x="230251" y="1090"/>
                    </a:lnTo>
                    <a:lnTo>
                      <a:pt x="230289" y="1081"/>
                    </a:lnTo>
                    <a:lnTo>
                      <a:pt x="230289" y="1088"/>
                    </a:lnTo>
                    <a:lnTo>
                      <a:pt x="261723" y="0"/>
                    </a:lnTo>
                    <a:cubicBezTo>
                      <a:pt x="322239" y="-1"/>
                      <a:pt x="378462" y="20336"/>
                      <a:pt x="423492" y="54537"/>
                    </a:cubicBezTo>
                    <a:lnTo>
                      <a:pt x="464198" y="92806"/>
                    </a:lnTo>
                    <a:lnTo>
                      <a:pt x="464696" y="92806"/>
                    </a:lnTo>
                    <a:cubicBezTo>
                      <a:pt x="489773" y="122288"/>
                      <a:pt x="509397" y="157231"/>
                      <a:pt x="520300" y="195449"/>
                    </a:cubicBezTo>
                    <a:cubicBezTo>
                      <a:pt x="520300" y="195449"/>
                      <a:pt x="520300" y="195449"/>
                      <a:pt x="507216" y="195450"/>
                    </a:cubicBezTo>
                    <a:cubicBezTo>
                      <a:pt x="442891" y="153955"/>
                      <a:pt x="356760" y="128840"/>
                      <a:pt x="261906" y="128840"/>
                    </a:cubicBezTo>
                    <a:cubicBezTo>
                      <a:pt x="237376" y="128840"/>
                      <a:pt x="213390" y="130478"/>
                      <a:pt x="190221" y="133617"/>
                    </a:cubicBezTo>
                    <a:lnTo>
                      <a:pt x="123443" y="147404"/>
                    </a:lnTo>
                    <a:lnTo>
                      <a:pt x="123443" y="147429"/>
                    </a:lnTo>
                    <a:cubicBezTo>
                      <a:pt x="76469" y="160509"/>
                      <a:pt x="34957" y="180127"/>
                      <a:pt x="0" y="205195"/>
                    </a:cubicBezTo>
                    <a:cubicBezTo>
                      <a:pt x="8740" y="169773"/>
                      <a:pt x="24307" y="137076"/>
                      <a:pt x="45336" y="108738"/>
                    </a:cubicBezTo>
                    <a:close/>
                  </a:path>
                </a:pathLst>
              </a:custGeom>
              <a:solidFill>
                <a:srgbClr val="FAFAFA">
                  <a:alpha val="51000"/>
                </a:srgbClr>
              </a:solidFill>
              <a:ln>
                <a:noFill/>
              </a:ln>
              <a:extLst/>
            </p:spPr>
            <p:txBody>
              <a:bodyPr vert="horz" wrap="square" lIns="91427" tIns="45713" rIns="91427" bIns="45713" numCol="1" anchor="t" anchorCtr="0" compatLnSpc="1">
                <a:prstTxWarp prst="textNoShape">
                  <a:avLst/>
                </a:prstTxWarp>
                <a:noAutofit/>
              </a:bodyPr>
              <a:lstStyle/>
              <a:p>
                <a:pPr defTabSz="932563">
                  <a:defRPr/>
                </a:pPr>
                <a:endParaRPr lang="en-US" dirty="0">
                  <a:solidFill>
                    <a:srgbClr val="000000"/>
                  </a:solidFill>
                  <a:latin typeface="Segoe UI"/>
                </a:endParaRPr>
              </a:p>
            </p:txBody>
          </p:sp>
        </p:grpSp>
      </p:grpSp>
      <p:grpSp>
        <p:nvGrpSpPr>
          <p:cNvPr id="193" name="Group 192"/>
          <p:cNvGrpSpPr/>
          <p:nvPr/>
        </p:nvGrpSpPr>
        <p:grpSpPr>
          <a:xfrm>
            <a:off x="6281887" y="5444972"/>
            <a:ext cx="785799" cy="1072672"/>
            <a:chOff x="4760555" y="1572882"/>
            <a:chExt cx="982021" cy="1386883"/>
          </a:xfrm>
        </p:grpSpPr>
        <p:grpSp>
          <p:nvGrpSpPr>
            <p:cNvPr id="194" name="Group 193"/>
            <p:cNvGrpSpPr/>
            <p:nvPr/>
          </p:nvGrpSpPr>
          <p:grpSpPr>
            <a:xfrm>
              <a:off x="4870242" y="1761650"/>
              <a:ext cx="762645" cy="1126394"/>
              <a:chOff x="4870242" y="1761650"/>
              <a:chExt cx="762645" cy="1126394"/>
            </a:xfrm>
          </p:grpSpPr>
          <p:sp>
            <p:nvSpPr>
              <p:cNvPr id="203" name="Rounded Rectangle 121"/>
              <p:cNvSpPr/>
              <p:nvPr/>
            </p:nvSpPr>
            <p:spPr bwMode="auto">
              <a:xfrm rot="5400000">
                <a:off x="4688368" y="1943524"/>
                <a:ext cx="1126394" cy="762645"/>
              </a:xfrm>
              <a:prstGeom prst="roundRect">
                <a:avLst>
                  <a:gd name="adj" fmla="val 5000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4" name="Rounded Rectangle 122"/>
              <p:cNvSpPr/>
              <p:nvPr/>
            </p:nvSpPr>
            <p:spPr bwMode="auto">
              <a:xfrm rot="5400000">
                <a:off x="4828427" y="2101804"/>
                <a:ext cx="846277" cy="473542"/>
              </a:xfrm>
              <a:prstGeom prst="roundRect">
                <a:avLst>
                  <a:gd name="adj" fmla="val 50000"/>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95" name="Rectangle 194"/>
            <p:cNvSpPr/>
            <p:nvPr/>
          </p:nvSpPr>
          <p:spPr bwMode="auto">
            <a:xfrm>
              <a:off x="4760555" y="2314234"/>
              <a:ext cx="982021" cy="64476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96" name="Group 195"/>
            <p:cNvGrpSpPr/>
            <p:nvPr/>
          </p:nvGrpSpPr>
          <p:grpSpPr>
            <a:xfrm>
              <a:off x="4760555" y="2314234"/>
              <a:ext cx="982021" cy="644766"/>
              <a:chOff x="5013702" y="1968649"/>
              <a:chExt cx="982021" cy="1280618"/>
            </a:xfrm>
            <a:solidFill>
              <a:schemeClr val="accent2"/>
            </a:solidFill>
          </p:grpSpPr>
          <p:sp>
            <p:nvSpPr>
              <p:cNvPr id="199" name="Rectangle 198"/>
              <p:cNvSpPr/>
              <p:nvPr/>
            </p:nvSpPr>
            <p:spPr bwMode="auto">
              <a:xfrm>
                <a:off x="5013702" y="1968649"/>
                <a:ext cx="982021" cy="30121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0" name="Rectangle 199"/>
              <p:cNvSpPr/>
              <p:nvPr/>
            </p:nvSpPr>
            <p:spPr bwMode="auto">
              <a:xfrm>
                <a:off x="5013702" y="2295117"/>
                <a:ext cx="982021" cy="30121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1" name="Rectangle 200"/>
              <p:cNvSpPr/>
              <p:nvPr/>
            </p:nvSpPr>
            <p:spPr bwMode="auto">
              <a:xfrm>
                <a:off x="5013702" y="2621585"/>
                <a:ext cx="982021" cy="30121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2" name="Rectangle 201"/>
              <p:cNvSpPr/>
              <p:nvPr/>
            </p:nvSpPr>
            <p:spPr bwMode="auto">
              <a:xfrm>
                <a:off x="5013702" y="2948052"/>
                <a:ext cx="982021" cy="30121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97" name="Isosceles Triangle 196"/>
            <p:cNvSpPr/>
            <p:nvPr/>
          </p:nvSpPr>
          <p:spPr bwMode="auto">
            <a:xfrm flipV="1">
              <a:off x="4760555" y="2314398"/>
              <a:ext cx="798425" cy="645367"/>
            </a:xfrm>
            <a:prstGeom prst="triangle">
              <a:avLst>
                <a:gd name="adj" fmla="val 0"/>
              </a:avLst>
            </a:prstGeom>
            <a:solidFill>
              <a:srgbClr val="FFFFFF">
                <a:alpha val="2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8" name="Isosceles Triangle 197"/>
            <p:cNvSpPr/>
            <p:nvPr/>
          </p:nvSpPr>
          <p:spPr bwMode="auto">
            <a:xfrm flipV="1">
              <a:off x="4870242" y="1572882"/>
              <a:ext cx="798425" cy="645367"/>
            </a:xfrm>
            <a:prstGeom prst="triangle">
              <a:avLst>
                <a:gd name="adj" fmla="val 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05" name="Rectangle 204"/>
          <p:cNvSpPr/>
          <p:nvPr/>
        </p:nvSpPr>
        <p:spPr bwMode="auto">
          <a:xfrm>
            <a:off x="10182266" y="3708066"/>
            <a:ext cx="1334731" cy="1682641"/>
          </a:xfrm>
          <a:prstGeom prst="rect">
            <a:avLst/>
          </a:prstGeom>
          <a:noFill/>
          <a:ln>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206" name="Rectangle 205"/>
          <p:cNvSpPr/>
          <p:nvPr/>
        </p:nvSpPr>
        <p:spPr bwMode="auto">
          <a:xfrm>
            <a:off x="10208172" y="3771983"/>
            <a:ext cx="1334731" cy="1542091"/>
          </a:xfrm>
          <a:prstGeom prst="rect">
            <a:avLst/>
          </a:prstGeom>
          <a:noFill/>
          <a:ln w="12700">
            <a:solidFill>
              <a:schemeClr val="accent2">
                <a:lumMod val="20000"/>
                <a:lumOff val="8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Tree>
    <p:extLst>
      <p:ext uri="{BB962C8B-B14F-4D97-AF65-F5344CB8AC3E}">
        <p14:creationId xmlns:p14="http://schemas.microsoft.com/office/powerpoint/2010/main" val="36547940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Rectangle 244"/>
          <p:cNvSpPr/>
          <p:nvPr/>
        </p:nvSpPr>
        <p:spPr>
          <a:xfrm>
            <a:off x="358992" y="2170495"/>
            <a:ext cx="6754599" cy="763439"/>
          </a:xfrm>
          <a:prstGeom prst="rect">
            <a:avLst/>
          </a:prstGeom>
        </p:spPr>
        <p:txBody>
          <a:bodyPr wrap="square">
            <a:spAutoFit/>
          </a:bodyPr>
          <a:lstStyle/>
          <a:p>
            <a:pPr defTabSz="913923">
              <a:spcBef>
                <a:spcPts val="600"/>
              </a:spcBef>
              <a:spcAft>
                <a:spcPts val="612"/>
              </a:spcAft>
              <a:defRPr/>
            </a:pPr>
            <a:r>
              <a:rPr lang="en-US" sz="1632" kern="0" dirty="0">
                <a:solidFill>
                  <a:srgbClr val="FFFFFF"/>
                </a:solidFill>
                <a:latin typeface="Segoe UI"/>
              </a:rPr>
              <a:t>Enforce on-demand, just-in-time administrative access when needed.</a:t>
            </a:r>
          </a:p>
          <a:p>
            <a:pPr defTabSz="913923">
              <a:spcBef>
                <a:spcPts val="600"/>
              </a:spcBef>
              <a:spcAft>
                <a:spcPts val="612"/>
              </a:spcAft>
              <a:defRPr/>
            </a:pPr>
            <a:r>
              <a:rPr lang="en-US" sz="1632" kern="0" dirty="0">
                <a:solidFill>
                  <a:srgbClr val="FFFFFF"/>
                </a:solidFill>
                <a:latin typeface="Segoe UI"/>
              </a:rPr>
              <a:t>Gain more visibility through alerts, audit reports, and access reviews.</a:t>
            </a:r>
          </a:p>
        </p:txBody>
      </p:sp>
      <p:sp>
        <p:nvSpPr>
          <p:cNvPr id="246" name="Oval 245"/>
          <p:cNvSpPr/>
          <p:nvPr/>
        </p:nvSpPr>
        <p:spPr bwMode="auto">
          <a:xfrm>
            <a:off x="7644632" y="984418"/>
            <a:ext cx="4300064" cy="4300062"/>
          </a:xfrm>
          <a:prstGeom prst="ellipse">
            <a:avLst/>
          </a:prstGeom>
          <a:noFill/>
          <a:ln w="38100" cap="flat" cmpd="sng" algn="ctr">
            <a:solidFill>
              <a:schemeClr val="accent2">
                <a:lumMod val="20000"/>
                <a:lumOff val="80000"/>
              </a:schemeClr>
            </a:solidFill>
            <a:prstDash val="solid"/>
            <a:headEnd type="none" w="med" len="med"/>
            <a:tailEnd type="none" w="med" len="med"/>
          </a:ln>
          <a:effectLst/>
        </p:spPr>
        <p:txBody>
          <a:bodyPr rot="0" spcFirstLastPara="0" vert="horz" wrap="square" lIns="190207" tIns="152166" rIns="190207" bIns="152166" numCol="1" spcCol="0" rtlCol="0" fromWordArt="0" anchor="t" anchorCtr="0" forceAA="0" compatLnSpc="1">
            <a:prstTxWarp prst="textNoShape">
              <a:avLst/>
            </a:prstTxWarp>
            <a:noAutofit/>
          </a:bodyPr>
          <a:lstStyle/>
          <a:p>
            <a:pPr algn="ctr" defTabSz="969767" fontAlgn="base">
              <a:lnSpc>
                <a:spcPct val="90000"/>
              </a:lnSpc>
              <a:spcBef>
                <a:spcPct val="0"/>
              </a:spcBef>
              <a:spcAft>
                <a:spcPct val="0"/>
              </a:spcAft>
              <a:defRPr/>
            </a:pPr>
            <a:endParaRPr lang="en-US" sz="2497" kern="0" dirty="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47" name="Group 2"/>
          <p:cNvGrpSpPr/>
          <p:nvPr/>
        </p:nvGrpSpPr>
        <p:grpSpPr>
          <a:xfrm>
            <a:off x="2577" y="6643738"/>
            <a:ext cx="12456563" cy="350787"/>
            <a:chOff x="2501345" y="4571778"/>
            <a:chExt cx="9383776" cy="1390560"/>
          </a:xfrm>
          <a:solidFill>
            <a:srgbClr val="0054A6"/>
          </a:solidFill>
        </p:grpSpPr>
        <p:sp>
          <p:nvSpPr>
            <p:cNvPr id="248" name="TextBox 4"/>
            <p:cNvSpPr txBox="1"/>
            <p:nvPr/>
          </p:nvSpPr>
          <p:spPr>
            <a:xfrm>
              <a:off x="2501345" y="4571778"/>
              <a:ext cx="3582998" cy="1390459"/>
            </a:xfrm>
            <a:prstGeom prst="rect">
              <a:avLst/>
            </a:prstGeom>
            <a:grpFill/>
          </p:spPr>
          <p:txBody>
            <a:bodyPr wrap="square" lIns="466302" tIns="139891" rIns="373041" rtlCol="0">
              <a:noAutofit/>
            </a:bodyPr>
            <a:lstStyle/>
            <a:p>
              <a:pPr defTabSz="932597">
                <a:lnSpc>
                  <a:spcPts val="3060"/>
                </a:lnSpc>
                <a:defRPr/>
              </a:pPr>
              <a:r>
                <a:rPr lang="en-US" sz="2856" kern="0" dirty="0">
                  <a:solidFill>
                    <a:srgbClr val="FFFFFF"/>
                  </a:solidFill>
                  <a:latin typeface="Segoe UI Light"/>
                </a:rPr>
                <a:t> </a:t>
              </a:r>
            </a:p>
          </p:txBody>
        </p:sp>
        <p:sp>
          <p:nvSpPr>
            <p:cNvPr id="249" name="TextBox 5"/>
            <p:cNvSpPr txBox="1"/>
            <p:nvPr/>
          </p:nvSpPr>
          <p:spPr>
            <a:xfrm>
              <a:off x="5993465" y="4572002"/>
              <a:ext cx="2896720" cy="1390014"/>
            </a:xfrm>
            <a:prstGeom prst="rect">
              <a:avLst/>
            </a:prstGeom>
            <a:grpFill/>
          </p:spPr>
          <p:txBody>
            <a:bodyPr wrap="square" lIns="466302" tIns="139891" rIns="373041" rtlCol="0">
              <a:noAutofit/>
            </a:bodyPr>
            <a:lstStyle/>
            <a:p>
              <a:pPr defTabSz="932137">
                <a:lnSpc>
                  <a:spcPts val="3000"/>
                </a:lnSpc>
                <a:defRPr/>
              </a:pPr>
              <a:endParaRPr lang="en-US" sz="2856" kern="0" dirty="0">
                <a:solidFill>
                  <a:srgbClr val="FFFFFF"/>
                </a:solidFill>
                <a:latin typeface="Segoe UI Light"/>
              </a:endParaRPr>
            </a:p>
          </p:txBody>
        </p:sp>
        <p:sp>
          <p:nvSpPr>
            <p:cNvPr id="250" name="TextBox 6"/>
            <p:cNvSpPr txBox="1"/>
            <p:nvPr/>
          </p:nvSpPr>
          <p:spPr>
            <a:xfrm>
              <a:off x="8890185" y="4572324"/>
              <a:ext cx="2994936" cy="1390014"/>
            </a:xfrm>
            <a:prstGeom prst="rect">
              <a:avLst/>
            </a:prstGeom>
            <a:grpFill/>
          </p:spPr>
          <p:txBody>
            <a:bodyPr wrap="square" lIns="466302" tIns="139891" rIns="652822" rtlCol="0">
              <a:noAutofit/>
            </a:bodyPr>
            <a:lstStyle/>
            <a:p>
              <a:pPr defTabSz="932137">
                <a:lnSpc>
                  <a:spcPts val="3000"/>
                </a:lnSpc>
                <a:defRPr/>
              </a:pPr>
              <a:endParaRPr lang="en-US" sz="2856" kern="0" dirty="0">
                <a:solidFill>
                  <a:srgbClr val="FFFFFF"/>
                </a:solidFill>
                <a:latin typeface="Segoe UI Light"/>
              </a:endParaRPr>
            </a:p>
          </p:txBody>
        </p:sp>
      </p:grpSp>
      <p:grpSp>
        <p:nvGrpSpPr>
          <p:cNvPr id="251" name="Group 250"/>
          <p:cNvGrpSpPr/>
          <p:nvPr/>
        </p:nvGrpSpPr>
        <p:grpSpPr>
          <a:xfrm>
            <a:off x="676779" y="4738449"/>
            <a:ext cx="638952" cy="1908816"/>
            <a:chOff x="12501168" y="3208160"/>
            <a:chExt cx="1110657" cy="3318002"/>
          </a:xfrm>
        </p:grpSpPr>
        <p:sp>
          <p:nvSpPr>
            <p:cNvPr id="252" name="Rectangle 251"/>
            <p:cNvSpPr/>
            <p:nvPr/>
          </p:nvSpPr>
          <p:spPr bwMode="auto">
            <a:xfrm>
              <a:off x="12821187" y="4103613"/>
              <a:ext cx="465548" cy="739015"/>
            </a:xfrm>
            <a:prstGeom prst="rect">
              <a:avLst/>
            </a:prstGeom>
            <a:solidFill>
              <a:srgbClr val="44546A">
                <a:lumMod val="60000"/>
                <a:lumOff val="40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solidFill>
                  <a:srgbClr val="002050">
                    <a:lumMod val="60000"/>
                    <a:lumOff val="40000"/>
                  </a:srgbClr>
                </a:solidFill>
                <a:latin typeface="Calibri" panose="020F0502020204030204"/>
                <a:ea typeface="Segoe UI" pitchFamily="34" charset="0"/>
                <a:cs typeface="Segoe UI" pitchFamily="34" charset="0"/>
              </a:endParaRPr>
            </a:p>
          </p:txBody>
        </p:sp>
        <p:sp>
          <p:nvSpPr>
            <p:cNvPr id="253" name="Freeform 10"/>
            <p:cNvSpPr>
              <a:spLocks/>
            </p:cNvSpPr>
            <p:nvPr/>
          </p:nvSpPr>
          <p:spPr bwMode="auto">
            <a:xfrm>
              <a:off x="12801534" y="3208160"/>
              <a:ext cx="532277" cy="618894"/>
            </a:xfrm>
            <a:custGeom>
              <a:avLst/>
              <a:gdLst>
                <a:gd name="T0" fmla="*/ 152 w 161"/>
                <a:gd name="T1" fmla="*/ 148 h 187"/>
                <a:gd name="T2" fmla="*/ 136 w 161"/>
                <a:gd name="T3" fmla="*/ 148 h 187"/>
                <a:gd name="T4" fmla="*/ 142 w 161"/>
                <a:gd name="T5" fmla="*/ 124 h 187"/>
                <a:gd name="T6" fmla="*/ 146 w 161"/>
                <a:gd name="T7" fmla="*/ 116 h 187"/>
                <a:gd name="T8" fmla="*/ 146 w 161"/>
                <a:gd name="T9" fmla="*/ 115 h 187"/>
                <a:gd name="T10" fmla="*/ 146 w 161"/>
                <a:gd name="T11" fmla="*/ 115 h 187"/>
                <a:gd name="T12" fmla="*/ 151 w 161"/>
                <a:gd name="T13" fmla="*/ 88 h 187"/>
                <a:gd name="T14" fmla="*/ 115 w 161"/>
                <a:gd name="T15" fmla="*/ 28 h 187"/>
                <a:gd name="T16" fmla="*/ 67 w 161"/>
                <a:gd name="T17" fmla="*/ 0 h 187"/>
                <a:gd name="T18" fmla="*/ 6 w 161"/>
                <a:gd name="T19" fmla="*/ 76 h 187"/>
                <a:gd name="T20" fmla="*/ 15 w 161"/>
                <a:gd name="T21" fmla="*/ 115 h 187"/>
                <a:gd name="T22" fmla="*/ 15 w 161"/>
                <a:gd name="T23" fmla="*/ 115 h 187"/>
                <a:gd name="T24" fmla="*/ 25 w 161"/>
                <a:gd name="T25" fmla="*/ 148 h 187"/>
                <a:gd name="T26" fmla="*/ 9 w 161"/>
                <a:gd name="T27" fmla="*/ 148 h 187"/>
                <a:gd name="T28" fmla="*/ 1 w 161"/>
                <a:gd name="T29" fmla="*/ 159 h 187"/>
                <a:gd name="T30" fmla="*/ 26 w 161"/>
                <a:gd name="T31" fmla="*/ 184 h 187"/>
                <a:gd name="T32" fmla="*/ 70 w 161"/>
                <a:gd name="T33" fmla="*/ 187 h 187"/>
                <a:gd name="T34" fmla="*/ 73 w 161"/>
                <a:gd name="T35" fmla="*/ 187 h 187"/>
                <a:gd name="T36" fmla="*/ 73 w 161"/>
                <a:gd name="T37" fmla="*/ 187 h 187"/>
                <a:gd name="T38" fmla="*/ 79 w 161"/>
                <a:gd name="T39" fmla="*/ 187 h 187"/>
                <a:gd name="T40" fmla="*/ 81 w 161"/>
                <a:gd name="T41" fmla="*/ 187 h 187"/>
                <a:gd name="T42" fmla="*/ 82 w 161"/>
                <a:gd name="T43" fmla="*/ 187 h 187"/>
                <a:gd name="T44" fmla="*/ 88 w 161"/>
                <a:gd name="T45" fmla="*/ 187 h 187"/>
                <a:gd name="T46" fmla="*/ 88 w 161"/>
                <a:gd name="T47" fmla="*/ 187 h 187"/>
                <a:gd name="T48" fmla="*/ 91 w 161"/>
                <a:gd name="T49" fmla="*/ 187 h 187"/>
                <a:gd name="T50" fmla="*/ 135 w 161"/>
                <a:gd name="T51" fmla="*/ 184 h 187"/>
                <a:gd name="T52" fmla="*/ 160 w 161"/>
                <a:gd name="T53" fmla="*/ 159 h 187"/>
                <a:gd name="T54" fmla="*/ 152 w 161"/>
                <a:gd name="T55" fmla="*/ 14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187">
                  <a:moveTo>
                    <a:pt x="152" y="148"/>
                  </a:moveTo>
                  <a:cubicBezTo>
                    <a:pt x="148" y="158"/>
                    <a:pt x="139" y="155"/>
                    <a:pt x="136" y="148"/>
                  </a:cubicBezTo>
                  <a:cubicBezTo>
                    <a:pt x="135" y="143"/>
                    <a:pt x="139" y="132"/>
                    <a:pt x="142" y="124"/>
                  </a:cubicBezTo>
                  <a:cubicBezTo>
                    <a:pt x="144" y="122"/>
                    <a:pt x="145" y="119"/>
                    <a:pt x="146" y="116"/>
                  </a:cubicBezTo>
                  <a:cubicBezTo>
                    <a:pt x="146" y="116"/>
                    <a:pt x="146" y="115"/>
                    <a:pt x="146" y="115"/>
                  </a:cubicBezTo>
                  <a:cubicBezTo>
                    <a:pt x="146" y="115"/>
                    <a:pt x="146" y="115"/>
                    <a:pt x="146" y="115"/>
                  </a:cubicBezTo>
                  <a:cubicBezTo>
                    <a:pt x="150" y="107"/>
                    <a:pt x="151" y="98"/>
                    <a:pt x="151" y="88"/>
                  </a:cubicBezTo>
                  <a:cubicBezTo>
                    <a:pt x="151" y="60"/>
                    <a:pt x="136" y="36"/>
                    <a:pt x="115" y="28"/>
                  </a:cubicBezTo>
                  <a:cubicBezTo>
                    <a:pt x="104" y="11"/>
                    <a:pt x="87" y="0"/>
                    <a:pt x="67" y="0"/>
                  </a:cubicBezTo>
                  <a:cubicBezTo>
                    <a:pt x="33" y="0"/>
                    <a:pt x="6" y="34"/>
                    <a:pt x="6" y="76"/>
                  </a:cubicBezTo>
                  <a:cubicBezTo>
                    <a:pt x="6" y="91"/>
                    <a:pt x="9" y="104"/>
                    <a:pt x="15" y="115"/>
                  </a:cubicBezTo>
                  <a:cubicBezTo>
                    <a:pt x="15" y="115"/>
                    <a:pt x="15" y="115"/>
                    <a:pt x="15" y="115"/>
                  </a:cubicBezTo>
                  <a:cubicBezTo>
                    <a:pt x="15" y="115"/>
                    <a:pt x="27" y="141"/>
                    <a:pt x="25" y="148"/>
                  </a:cubicBezTo>
                  <a:cubicBezTo>
                    <a:pt x="22" y="155"/>
                    <a:pt x="13" y="158"/>
                    <a:pt x="9" y="148"/>
                  </a:cubicBezTo>
                  <a:cubicBezTo>
                    <a:pt x="6" y="137"/>
                    <a:pt x="0" y="150"/>
                    <a:pt x="1" y="159"/>
                  </a:cubicBezTo>
                  <a:cubicBezTo>
                    <a:pt x="1" y="168"/>
                    <a:pt x="4" y="181"/>
                    <a:pt x="26" y="184"/>
                  </a:cubicBezTo>
                  <a:cubicBezTo>
                    <a:pt x="45" y="187"/>
                    <a:pt x="55" y="187"/>
                    <a:pt x="70" y="187"/>
                  </a:cubicBezTo>
                  <a:cubicBezTo>
                    <a:pt x="71" y="187"/>
                    <a:pt x="73" y="187"/>
                    <a:pt x="73" y="187"/>
                  </a:cubicBezTo>
                  <a:cubicBezTo>
                    <a:pt x="73" y="187"/>
                    <a:pt x="73" y="187"/>
                    <a:pt x="73" y="187"/>
                  </a:cubicBezTo>
                  <a:cubicBezTo>
                    <a:pt x="75" y="187"/>
                    <a:pt x="77" y="187"/>
                    <a:pt x="79" y="187"/>
                  </a:cubicBezTo>
                  <a:cubicBezTo>
                    <a:pt x="79" y="187"/>
                    <a:pt x="80" y="187"/>
                    <a:pt x="81" y="187"/>
                  </a:cubicBezTo>
                  <a:cubicBezTo>
                    <a:pt x="81" y="187"/>
                    <a:pt x="82" y="187"/>
                    <a:pt x="82" y="187"/>
                  </a:cubicBezTo>
                  <a:cubicBezTo>
                    <a:pt x="84" y="187"/>
                    <a:pt x="86" y="187"/>
                    <a:pt x="88" y="187"/>
                  </a:cubicBezTo>
                  <a:cubicBezTo>
                    <a:pt x="88" y="187"/>
                    <a:pt x="88" y="187"/>
                    <a:pt x="88" y="187"/>
                  </a:cubicBezTo>
                  <a:cubicBezTo>
                    <a:pt x="88" y="187"/>
                    <a:pt x="90" y="187"/>
                    <a:pt x="91" y="187"/>
                  </a:cubicBezTo>
                  <a:cubicBezTo>
                    <a:pt x="106" y="187"/>
                    <a:pt x="116" y="187"/>
                    <a:pt x="135" y="184"/>
                  </a:cubicBezTo>
                  <a:cubicBezTo>
                    <a:pt x="157" y="181"/>
                    <a:pt x="160" y="168"/>
                    <a:pt x="160" y="159"/>
                  </a:cubicBezTo>
                  <a:cubicBezTo>
                    <a:pt x="161" y="150"/>
                    <a:pt x="155" y="137"/>
                    <a:pt x="152" y="148"/>
                  </a:cubicBez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54" name="Freeform 12"/>
            <p:cNvSpPr>
              <a:spLocks/>
            </p:cNvSpPr>
            <p:nvPr/>
          </p:nvSpPr>
          <p:spPr bwMode="auto">
            <a:xfrm>
              <a:off x="13280724" y="3880143"/>
              <a:ext cx="331101" cy="1076608"/>
            </a:xfrm>
            <a:custGeom>
              <a:avLst/>
              <a:gdLst>
                <a:gd name="T0" fmla="*/ 0 w 100"/>
                <a:gd name="T1" fmla="*/ 10 h 258"/>
                <a:gd name="T2" fmla="*/ 40 w 100"/>
                <a:gd name="T3" fmla="*/ 0 h 258"/>
                <a:gd name="T4" fmla="*/ 100 w 100"/>
                <a:gd name="T5" fmla="*/ 258 h 258"/>
                <a:gd name="T6" fmla="*/ 59 w 100"/>
                <a:gd name="T7" fmla="*/ 258 h 258"/>
                <a:gd name="T8" fmla="*/ 0 w 100"/>
                <a:gd name="T9" fmla="*/ 10 h 258"/>
              </a:gdLst>
              <a:ahLst/>
              <a:cxnLst>
                <a:cxn ang="0">
                  <a:pos x="T0" y="T1"/>
                </a:cxn>
                <a:cxn ang="0">
                  <a:pos x="T2" y="T3"/>
                </a:cxn>
                <a:cxn ang="0">
                  <a:pos x="T4" y="T5"/>
                </a:cxn>
                <a:cxn ang="0">
                  <a:pos x="T6" y="T7"/>
                </a:cxn>
                <a:cxn ang="0">
                  <a:pos x="T8" y="T9"/>
                </a:cxn>
              </a:cxnLst>
              <a:rect l="0" t="0" r="r" b="b"/>
              <a:pathLst>
                <a:path w="100" h="258">
                  <a:moveTo>
                    <a:pt x="0" y="10"/>
                  </a:moveTo>
                  <a:cubicBezTo>
                    <a:pt x="14" y="7"/>
                    <a:pt x="27" y="3"/>
                    <a:pt x="40" y="0"/>
                  </a:cubicBezTo>
                  <a:cubicBezTo>
                    <a:pt x="79" y="84"/>
                    <a:pt x="91" y="166"/>
                    <a:pt x="100" y="258"/>
                  </a:cubicBezTo>
                  <a:cubicBezTo>
                    <a:pt x="59" y="258"/>
                    <a:pt x="59" y="258"/>
                    <a:pt x="59" y="258"/>
                  </a:cubicBezTo>
                  <a:cubicBezTo>
                    <a:pt x="49" y="170"/>
                    <a:pt x="38" y="91"/>
                    <a:pt x="0" y="1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55" name="Freeform 13"/>
            <p:cNvSpPr>
              <a:spLocks/>
            </p:cNvSpPr>
            <p:nvPr/>
          </p:nvSpPr>
          <p:spPr bwMode="auto">
            <a:xfrm>
              <a:off x="12857416" y="5500725"/>
              <a:ext cx="198382" cy="1025437"/>
            </a:xfrm>
            <a:custGeom>
              <a:avLst/>
              <a:gdLst>
                <a:gd name="T0" fmla="*/ 123 w 142"/>
                <a:gd name="T1" fmla="*/ 734 h 734"/>
                <a:gd name="T2" fmla="*/ 19 w 142"/>
                <a:gd name="T3" fmla="*/ 734 h 734"/>
                <a:gd name="T4" fmla="*/ 0 w 142"/>
                <a:gd name="T5" fmla="*/ 0 h 734"/>
                <a:gd name="T6" fmla="*/ 142 w 142"/>
                <a:gd name="T7" fmla="*/ 0 h 734"/>
                <a:gd name="T8" fmla="*/ 123 w 142"/>
                <a:gd name="T9" fmla="*/ 734 h 734"/>
              </a:gdLst>
              <a:ahLst/>
              <a:cxnLst>
                <a:cxn ang="0">
                  <a:pos x="T0" y="T1"/>
                </a:cxn>
                <a:cxn ang="0">
                  <a:pos x="T2" y="T3"/>
                </a:cxn>
                <a:cxn ang="0">
                  <a:pos x="T4" y="T5"/>
                </a:cxn>
                <a:cxn ang="0">
                  <a:pos x="T6" y="T7"/>
                </a:cxn>
                <a:cxn ang="0">
                  <a:pos x="T8" y="T9"/>
                </a:cxn>
              </a:cxnLst>
              <a:rect l="0" t="0" r="r" b="b"/>
              <a:pathLst>
                <a:path w="142" h="734">
                  <a:moveTo>
                    <a:pt x="123" y="734"/>
                  </a:moveTo>
                  <a:lnTo>
                    <a:pt x="19" y="734"/>
                  </a:lnTo>
                  <a:lnTo>
                    <a:pt x="0" y="0"/>
                  </a:lnTo>
                  <a:lnTo>
                    <a:pt x="142" y="0"/>
                  </a:lnTo>
                  <a:lnTo>
                    <a:pt x="123" y="73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56" name="Freeform 14"/>
            <p:cNvSpPr>
              <a:spLocks/>
            </p:cNvSpPr>
            <p:nvPr/>
          </p:nvSpPr>
          <p:spPr bwMode="auto">
            <a:xfrm>
              <a:off x="12864402" y="6433957"/>
              <a:ext cx="181617" cy="92205"/>
            </a:xfrm>
            <a:custGeom>
              <a:avLst/>
              <a:gdLst>
                <a:gd name="T0" fmla="*/ 28 w 55"/>
                <a:gd name="T1" fmla="*/ 0 h 28"/>
                <a:gd name="T2" fmla="*/ 0 w 55"/>
                <a:gd name="T3" fmla="*/ 28 h 28"/>
                <a:gd name="T4" fmla="*/ 55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13" y="0"/>
                    <a:pt x="0" y="13"/>
                    <a:pt x="0" y="28"/>
                  </a:cubicBezTo>
                  <a:cubicBezTo>
                    <a:pt x="55" y="28"/>
                    <a:pt x="55" y="28"/>
                    <a:pt x="55" y="28"/>
                  </a:cubicBezTo>
                  <a:cubicBezTo>
                    <a:pt x="55" y="13"/>
                    <a:pt x="43" y="0"/>
                    <a:pt x="28"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57" name="Freeform 15"/>
            <p:cNvSpPr>
              <a:spLocks/>
            </p:cNvSpPr>
            <p:nvPr/>
          </p:nvSpPr>
          <p:spPr bwMode="auto">
            <a:xfrm>
              <a:off x="13086533" y="5500725"/>
              <a:ext cx="194190" cy="1025437"/>
            </a:xfrm>
            <a:custGeom>
              <a:avLst/>
              <a:gdLst>
                <a:gd name="T0" fmla="*/ 19 w 139"/>
                <a:gd name="T1" fmla="*/ 734 h 734"/>
                <a:gd name="T2" fmla="*/ 123 w 139"/>
                <a:gd name="T3" fmla="*/ 734 h 734"/>
                <a:gd name="T4" fmla="*/ 139 w 139"/>
                <a:gd name="T5" fmla="*/ 0 h 734"/>
                <a:gd name="T6" fmla="*/ 0 w 139"/>
                <a:gd name="T7" fmla="*/ 0 h 734"/>
                <a:gd name="T8" fmla="*/ 19 w 139"/>
                <a:gd name="T9" fmla="*/ 734 h 734"/>
              </a:gdLst>
              <a:ahLst/>
              <a:cxnLst>
                <a:cxn ang="0">
                  <a:pos x="T0" y="T1"/>
                </a:cxn>
                <a:cxn ang="0">
                  <a:pos x="T2" y="T3"/>
                </a:cxn>
                <a:cxn ang="0">
                  <a:pos x="T4" y="T5"/>
                </a:cxn>
                <a:cxn ang="0">
                  <a:pos x="T6" y="T7"/>
                </a:cxn>
                <a:cxn ang="0">
                  <a:pos x="T8" y="T9"/>
                </a:cxn>
              </a:cxnLst>
              <a:rect l="0" t="0" r="r" b="b"/>
              <a:pathLst>
                <a:path w="139" h="734">
                  <a:moveTo>
                    <a:pt x="19" y="734"/>
                  </a:moveTo>
                  <a:lnTo>
                    <a:pt x="123" y="734"/>
                  </a:lnTo>
                  <a:lnTo>
                    <a:pt x="139" y="0"/>
                  </a:lnTo>
                  <a:lnTo>
                    <a:pt x="0" y="0"/>
                  </a:lnTo>
                  <a:lnTo>
                    <a:pt x="19" y="73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58" name="Freeform 16"/>
            <p:cNvSpPr>
              <a:spLocks/>
            </p:cNvSpPr>
            <p:nvPr/>
          </p:nvSpPr>
          <p:spPr bwMode="auto">
            <a:xfrm>
              <a:off x="13092121" y="6433957"/>
              <a:ext cx="181617" cy="92205"/>
            </a:xfrm>
            <a:custGeom>
              <a:avLst/>
              <a:gdLst>
                <a:gd name="T0" fmla="*/ 28 w 55"/>
                <a:gd name="T1" fmla="*/ 0 h 28"/>
                <a:gd name="T2" fmla="*/ 55 w 55"/>
                <a:gd name="T3" fmla="*/ 28 h 28"/>
                <a:gd name="T4" fmla="*/ 0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43" y="0"/>
                    <a:pt x="55" y="13"/>
                    <a:pt x="55" y="28"/>
                  </a:cubicBezTo>
                  <a:cubicBezTo>
                    <a:pt x="0" y="28"/>
                    <a:pt x="0" y="28"/>
                    <a:pt x="0" y="28"/>
                  </a:cubicBezTo>
                  <a:cubicBezTo>
                    <a:pt x="0" y="13"/>
                    <a:pt x="12" y="0"/>
                    <a:pt x="28" y="0"/>
                  </a:cubicBezTo>
                  <a:close/>
                </a:path>
              </a:pathLst>
            </a:custGeom>
            <a:solidFill>
              <a:srgbClr val="6821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59" name="Freeform 17"/>
            <p:cNvSpPr>
              <a:spLocks/>
            </p:cNvSpPr>
            <p:nvPr/>
          </p:nvSpPr>
          <p:spPr bwMode="auto">
            <a:xfrm>
              <a:off x="13493076" y="4956751"/>
              <a:ext cx="99190" cy="111764"/>
            </a:xfrm>
            <a:custGeom>
              <a:avLst/>
              <a:gdLst>
                <a:gd name="T0" fmla="*/ 0 w 30"/>
                <a:gd name="T1" fmla="*/ 0 h 34"/>
                <a:gd name="T2" fmla="*/ 0 w 30"/>
                <a:gd name="T3" fmla="*/ 18 h 34"/>
                <a:gd name="T4" fmla="*/ 15 w 30"/>
                <a:gd name="T5" fmla="*/ 34 h 34"/>
                <a:gd name="T6" fmla="*/ 30 w 30"/>
                <a:gd name="T7" fmla="*/ 18 h 34"/>
                <a:gd name="T8" fmla="*/ 30 w 30"/>
                <a:gd name="T9" fmla="*/ 0 h 34"/>
                <a:gd name="T10" fmla="*/ 0 w 30"/>
                <a:gd name="T11" fmla="*/ 0 h 34"/>
              </a:gdLst>
              <a:ahLst/>
              <a:cxnLst>
                <a:cxn ang="0">
                  <a:pos x="T0" y="T1"/>
                </a:cxn>
                <a:cxn ang="0">
                  <a:pos x="T2" y="T3"/>
                </a:cxn>
                <a:cxn ang="0">
                  <a:pos x="T4" y="T5"/>
                </a:cxn>
                <a:cxn ang="0">
                  <a:pos x="T6" y="T7"/>
                </a:cxn>
                <a:cxn ang="0">
                  <a:pos x="T8" y="T9"/>
                </a:cxn>
                <a:cxn ang="0">
                  <a:pos x="T10" y="T11"/>
                </a:cxn>
              </a:cxnLst>
              <a:rect l="0" t="0" r="r" b="b"/>
              <a:pathLst>
                <a:path w="30" h="34">
                  <a:moveTo>
                    <a:pt x="0" y="0"/>
                  </a:moveTo>
                  <a:cubicBezTo>
                    <a:pt x="0" y="18"/>
                    <a:pt x="0" y="18"/>
                    <a:pt x="0" y="18"/>
                  </a:cubicBezTo>
                  <a:cubicBezTo>
                    <a:pt x="0" y="27"/>
                    <a:pt x="7" y="34"/>
                    <a:pt x="15" y="34"/>
                  </a:cubicBezTo>
                  <a:cubicBezTo>
                    <a:pt x="23" y="34"/>
                    <a:pt x="30" y="27"/>
                    <a:pt x="30" y="18"/>
                  </a:cubicBezTo>
                  <a:cubicBezTo>
                    <a:pt x="30" y="0"/>
                    <a:pt x="30" y="0"/>
                    <a:pt x="30"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0" name="Freeform 18"/>
            <p:cNvSpPr>
              <a:spLocks/>
            </p:cNvSpPr>
            <p:nvPr/>
          </p:nvSpPr>
          <p:spPr bwMode="auto">
            <a:xfrm>
              <a:off x="12501168" y="3880143"/>
              <a:ext cx="336689" cy="1076608"/>
            </a:xfrm>
            <a:custGeom>
              <a:avLst/>
              <a:gdLst>
                <a:gd name="T0" fmla="*/ 102 w 102"/>
                <a:gd name="T1" fmla="*/ 10 h 258"/>
                <a:gd name="T2" fmla="*/ 61 w 102"/>
                <a:gd name="T3" fmla="*/ 0 h 258"/>
                <a:gd name="T4" fmla="*/ 0 w 102"/>
                <a:gd name="T5" fmla="*/ 258 h 258"/>
                <a:gd name="T6" fmla="*/ 42 w 102"/>
                <a:gd name="T7" fmla="*/ 258 h 258"/>
                <a:gd name="T8" fmla="*/ 102 w 102"/>
                <a:gd name="T9" fmla="*/ 10 h 258"/>
              </a:gdLst>
              <a:ahLst/>
              <a:cxnLst>
                <a:cxn ang="0">
                  <a:pos x="T0" y="T1"/>
                </a:cxn>
                <a:cxn ang="0">
                  <a:pos x="T2" y="T3"/>
                </a:cxn>
                <a:cxn ang="0">
                  <a:pos x="T4" y="T5"/>
                </a:cxn>
                <a:cxn ang="0">
                  <a:pos x="T6" y="T7"/>
                </a:cxn>
                <a:cxn ang="0">
                  <a:pos x="T8" y="T9"/>
                </a:cxn>
              </a:cxnLst>
              <a:rect l="0" t="0" r="r" b="b"/>
              <a:pathLst>
                <a:path w="102" h="258">
                  <a:moveTo>
                    <a:pt x="102" y="10"/>
                  </a:moveTo>
                  <a:cubicBezTo>
                    <a:pt x="89" y="7"/>
                    <a:pt x="75" y="3"/>
                    <a:pt x="61" y="0"/>
                  </a:cubicBezTo>
                  <a:cubicBezTo>
                    <a:pt x="21" y="84"/>
                    <a:pt x="9" y="166"/>
                    <a:pt x="0" y="258"/>
                  </a:cubicBezTo>
                  <a:cubicBezTo>
                    <a:pt x="42" y="258"/>
                    <a:pt x="42" y="258"/>
                    <a:pt x="42" y="258"/>
                  </a:cubicBezTo>
                  <a:cubicBezTo>
                    <a:pt x="52" y="170"/>
                    <a:pt x="64" y="91"/>
                    <a:pt x="102" y="1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1" name="Freeform 19"/>
            <p:cNvSpPr>
              <a:spLocks/>
            </p:cNvSpPr>
            <p:nvPr/>
          </p:nvSpPr>
          <p:spPr bwMode="auto">
            <a:xfrm>
              <a:off x="12520727" y="4956751"/>
              <a:ext cx="101985" cy="111764"/>
            </a:xfrm>
            <a:custGeom>
              <a:avLst/>
              <a:gdLst>
                <a:gd name="T0" fmla="*/ 31 w 31"/>
                <a:gd name="T1" fmla="*/ 0 h 34"/>
                <a:gd name="T2" fmla="*/ 31 w 31"/>
                <a:gd name="T3" fmla="*/ 18 h 34"/>
                <a:gd name="T4" fmla="*/ 16 w 31"/>
                <a:gd name="T5" fmla="*/ 34 h 34"/>
                <a:gd name="T6" fmla="*/ 0 w 31"/>
                <a:gd name="T7" fmla="*/ 18 h 34"/>
                <a:gd name="T8" fmla="*/ 0 w 31"/>
                <a:gd name="T9" fmla="*/ 0 h 34"/>
                <a:gd name="T10" fmla="*/ 31 w 31"/>
                <a:gd name="T11" fmla="*/ 0 h 34"/>
              </a:gdLst>
              <a:ahLst/>
              <a:cxnLst>
                <a:cxn ang="0">
                  <a:pos x="T0" y="T1"/>
                </a:cxn>
                <a:cxn ang="0">
                  <a:pos x="T2" y="T3"/>
                </a:cxn>
                <a:cxn ang="0">
                  <a:pos x="T4" y="T5"/>
                </a:cxn>
                <a:cxn ang="0">
                  <a:pos x="T6" y="T7"/>
                </a:cxn>
                <a:cxn ang="0">
                  <a:pos x="T8" y="T9"/>
                </a:cxn>
                <a:cxn ang="0">
                  <a:pos x="T10" y="T11"/>
                </a:cxn>
              </a:cxnLst>
              <a:rect l="0" t="0" r="r" b="b"/>
              <a:pathLst>
                <a:path w="31" h="34">
                  <a:moveTo>
                    <a:pt x="31" y="0"/>
                  </a:moveTo>
                  <a:cubicBezTo>
                    <a:pt x="31" y="18"/>
                    <a:pt x="31" y="18"/>
                    <a:pt x="31" y="18"/>
                  </a:cubicBezTo>
                  <a:cubicBezTo>
                    <a:pt x="31" y="27"/>
                    <a:pt x="24" y="34"/>
                    <a:pt x="16" y="34"/>
                  </a:cubicBezTo>
                  <a:cubicBezTo>
                    <a:pt x="7" y="34"/>
                    <a:pt x="0" y="27"/>
                    <a:pt x="0" y="18"/>
                  </a:cubicBezTo>
                  <a:cubicBezTo>
                    <a:pt x="0" y="0"/>
                    <a:pt x="0" y="0"/>
                    <a:pt x="0" y="0"/>
                  </a:cubicBezTo>
                  <a:lnTo>
                    <a:pt x="31"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2" name="Freeform 20"/>
            <p:cNvSpPr>
              <a:spLocks/>
            </p:cNvSpPr>
            <p:nvPr/>
          </p:nvSpPr>
          <p:spPr bwMode="auto">
            <a:xfrm>
              <a:off x="12705137" y="3853598"/>
              <a:ext cx="708306" cy="1098084"/>
            </a:xfrm>
            <a:custGeom>
              <a:avLst/>
              <a:gdLst>
                <a:gd name="T0" fmla="*/ 325 w 507"/>
                <a:gd name="T1" fmla="*/ 0 h 786"/>
                <a:gd name="T2" fmla="*/ 254 w 507"/>
                <a:gd name="T3" fmla="*/ 570 h 786"/>
                <a:gd name="T4" fmla="*/ 183 w 507"/>
                <a:gd name="T5" fmla="*/ 0 h 786"/>
                <a:gd name="T6" fmla="*/ 0 w 507"/>
                <a:gd name="T7" fmla="*/ 19 h 786"/>
                <a:gd name="T8" fmla="*/ 38 w 507"/>
                <a:gd name="T9" fmla="*/ 786 h 786"/>
                <a:gd name="T10" fmla="*/ 469 w 507"/>
                <a:gd name="T11" fmla="*/ 786 h 786"/>
                <a:gd name="T12" fmla="*/ 507 w 507"/>
                <a:gd name="T13" fmla="*/ 19 h 786"/>
                <a:gd name="T14" fmla="*/ 325 w 507"/>
                <a:gd name="T15" fmla="*/ 0 h 7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7" h="786">
                  <a:moveTo>
                    <a:pt x="325" y="0"/>
                  </a:moveTo>
                  <a:lnTo>
                    <a:pt x="254" y="570"/>
                  </a:lnTo>
                  <a:lnTo>
                    <a:pt x="183" y="0"/>
                  </a:lnTo>
                  <a:lnTo>
                    <a:pt x="0" y="19"/>
                  </a:lnTo>
                  <a:lnTo>
                    <a:pt x="38" y="786"/>
                  </a:lnTo>
                  <a:lnTo>
                    <a:pt x="469" y="786"/>
                  </a:lnTo>
                  <a:lnTo>
                    <a:pt x="507" y="19"/>
                  </a:lnTo>
                  <a:lnTo>
                    <a:pt x="325" y="0"/>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3" name="Freeform 21"/>
            <p:cNvSpPr>
              <a:spLocks/>
            </p:cNvSpPr>
            <p:nvPr/>
          </p:nvSpPr>
          <p:spPr bwMode="auto">
            <a:xfrm>
              <a:off x="13224842" y="3459630"/>
              <a:ext cx="0" cy="279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4" name="Freeform 22"/>
            <p:cNvSpPr>
              <a:spLocks/>
            </p:cNvSpPr>
            <p:nvPr/>
          </p:nvSpPr>
          <p:spPr bwMode="auto">
            <a:xfrm>
              <a:off x="13222048" y="34554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5" name="Freeform 23"/>
            <p:cNvSpPr>
              <a:spLocks/>
            </p:cNvSpPr>
            <p:nvPr/>
          </p:nvSpPr>
          <p:spPr bwMode="auto">
            <a:xfrm>
              <a:off x="13215062" y="344007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6" name="Freeform 24"/>
            <p:cNvSpPr>
              <a:spLocks/>
            </p:cNvSpPr>
            <p:nvPr/>
          </p:nvSpPr>
          <p:spPr bwMode="auto">
            <a:xfrm>
              <a:off x="13217856" y="344565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7" name="Freeform 25"/>
            <p:cNvSpPr>
              <a:spLocks/>
            </p:cNvSpPr>
            <p:nvPr/>
          </p:nvSpPr>
          <p:spPr bwMode="auto">
            <a:xfrm>
              <a:off x="12897931" y="34428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8" name="Freeform 26"/>
            <p:cNvSpPr>
              <a:spLocks/>
            </p:cNvSpPr>
            <p:nvPr/>
          </p:nvSpPr>
          <p:spPr bwMode="auto">
            <a:xfrm>
              <a:off x="13224842" y="3465218"/>
              <a:ext cx="0" cy="698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69" name="Freeform 27"/>
            <p:cNvSpPr>
              <a:spLocks/>
            </p:cNvSpPr>
            <p:nvPr/>
          </p:nvSpPr>
          <p:spPr bwMode="auto">
            <a:xfrm>
              <a:off x="13224842" y="3476394"/>
              <a:ext cx="0" cy="558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0" name="Freeform 28"/>
            <p:cNvSpPr>
              <a:spLocks/>
            </p:cNvSpPr>
            <p:nvPr/>
          </p:nvSpPr>
          <p:spPr bwMode="auto">
            <a:xfrm>
              <a:off x="13212267" y="343308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1" name="Freeform 29"/>
            <p:cNvSpPr>
              <a:spLocks/>
            </p:cNvSpPr>
            <p:nvPr/>
          </p:nvSpPr>
          <p:spPr bwMode="auto">
            <a:xfrm>
              <a:off x="12888151" y="347220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2" name="Freeform 30"/>
            <p:cNvSpPr>
              <a:spLocks/>
            </p:cNvSpPr>
            <p:nvPr/>
          </p:nvSpPr>
          <p:spPr bwMode="auto">
            <a:xfrm>
              <a:off x="12890945" y="345543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3" name="Freeform 31"/>
            <p:cNvSpPr>
              <a:spLocks/>
            </p:cNvSpPr>
            <p:nvPr/>
          </p:nvSpPr>
          <p:spPr bwMode="auto">
            <a:xfrm>
              <a:off x="12893740" y="34498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4" name="Freeform 32"/>
            <p:cNvSpPr>
              <a:spLocks/>
            </p:cNvSpPr>
            <p:nvPr/>
          </p:nvSpPr>
          <p:spPr bwMode="auto">
            <a:xfrm>
              <a:off x="12888151" y="3462423"/>
              <a:ext cx="0" cy="279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5" name="Freeform 33"/>
            <p:cNvSpPr>
              <a:spLocks/>
            </p:cNvSpPr>
            <p:nvPr/>
          </p:nvSpPr>
          <p:spPr bwMode="auto">
            <a:xfrm>
              <a:off x="12857416" y="3423306"/>
              <a:ext cx="396763" cy="479189"/>
            </a:xfrm>
            <a:custGeom>
              <a:avLst/>
              <a:gdLst>
                <a:gd name="T0" fmla="*/ 115 w 120"/>
                <a:gd name="T1" fmla="*/ 26 h 145"/>
                <a:gd name="T2" fmla="*/ 111 w 120"/>
                <a:gd name="T3" fmla="*/ 25 h 145"/>
                <a:gd name="T4" fmla="*/ 111 w 120"/>
                <a:gd name="T5" fmla="*/ 18 h 145"/>
                <a:gd name="T6" fmla="*/ 111 w 120"/>
                <a:gd name="T7" fmla="*/ 16 h 145"/>
                <a:gd name="T8" fmla="*/ 111 w 120"/>
                <a:gd name="T9" fmla="*/ 15 h 145"/>
                <a:gd name="T10" fmla="*/ 111 w 120"/>
                <a:gd name="T11" fmla="*/ 13 h 145"/>
                <a:gd name="T12" fmla="*/ 111 w 120"/>
                <a:gd name="T13" fmla="*/ 12 h 145"/>
                <a:gd name="T14" fmla="*/ 111 w 120"/>
                <a:gd name="T15" fmla="*/ 11 h 145"/>
                <a:gd name="T16" fmla="*/ 110 w 120"/>
                <a:gd name="T17" fmla="*/ 10 h 145"/>
                <a:gd name="T18" fmla="*/ 110 w 120"/>
                <a:gd name="T19" fmla="*/ 10 h 145"/>
                <a:gd name="T20" fmla="*/ 109 w 120"/>
                <a:gd name="T21" fmla="*/ 7 h 145"/>
                <a:gd name="T22" fmla="*/ 109 w 120"/>
                <a:gd name="T23" fmla="*/ 7 h 145"/>
                <a:gd name="T24" fmla="*/ 108 w 120"/>
                <a:gd name="T25" fmla="*/ 5 h 145"/>
                <a:gd name="T26" fmla="*/ 108 w 120"/>
                <a:gd name="T27" fmla="*/ 5 h 145"/>
                <a:gd name="T28" fmla="*/ 107 w 120"/>
                <a:gd name="T29" fmla="*/ 3 h 145"/>
                <a:gd name="T30" fmla="*/ 107 w 120"/>
                <a:gd name="T31" fmla="*/ 3 h 145"/>
                <a:gd name="T32" fmla="*/ 97 w 120"/>
                <a:gd name="T33" fmla="*/ 5 h 145"/>
                <a:gd name="T34" fmla="*/ 81 w 120"/>
                <a:gd name="T35" fmla="*/ 0 h 145"/>
                <a:gd name="T36" fmla="*/ 49 w 120"/>
                <a:gd name="T37" fmla="*/ 5 h 145"/>
                <a:gd name="T38" fmla="*/ 17 w 120"/>
                <a:gd name="T39" fmla="*/ 0 h 145"/>
                <a:gd name="T40" fmla="*/ 12 w 120"/>
                <a:gd name="T41" fmla="*/ 6 h 145"/>
                <a:gd name="T42" fmla="*/ 12 w 120"/>
                <a:gd name="T43" fmla="*/ 6 h 145"/>
                <a:gd name="T44" fmla="*/ 11 w 120"/>
                <a:gd name="T45" fmla="*/ 8 h 145"/>
                <a:gd name="T46" fmla="*/ 11 w 120"/>
                <a:gd name="T47" fmla="*/ 8 h 145"/>
                <a:gd name="T48" fmla="*/ 10 w 120"/>
                <a:gd name="T49" fmla="*/ 10 h 145"/>
                <a:gd name="T50" fmla="*/ 10 w 120"/>
                <a:gd name="T51" fmla="*/ 10 h 145"/>
                <a:gd name="T52" fmla="*/ 9 w 120"/>
                <a:gd name="T53" fmla="*/ 12 h 145"/>
                <a:gd name="T54" fmla="*/ 9 w 120"/>
                <a:gd name="T55" fmla="*/ 13 h 145"/>
                <a:gd name="T56" fmla="*/ 9 w 120"/>
                <a:gd name="T57" fmla="*/ 15 h 145"/>
                <a:gd name="T58" fmla="*/ 9 w 120"/>
                <a:gd name="T59" fmla="*/ 15 h 145"/>
                <a:gd name="T60" fmla="*/ 9 w 120"/>
                <a:gd name="T61" fmla="*/ 18 h 145"/>
                <a:gd name="T62" fmla="*/ 9 w 120"/>
                <a:gd name="T63" fmla="*/ 25 h 145"/>
                <a:gd name="T64" fmla="*/ 7 w 120"/>
                <a:gd name="T65" fmla="*/ 25 h 145"/>
                <a:gd name="T66" fmla="*/ 0 w 120"/>
                <a:gd name="T67" fmla="*/ 34 h 145"/>
                <a:gd name="T68" fmla="*/ 0 w 120"/>
                <a:gd name="T69" fmla="*/ 53 h 145"/>
                <a:gd name="T70" fmla="*/ 9 w 120"/>
                <a:gd name="T71" fmla="*/ 62 h 145"/>
                <a:gd name="T72" fmla="*/ 17 w 120"/>
                <a:gd name="T73" fmla="*/ 82 h 145"/>
                <a:gd name="T74" fmla="*/ 35 w 120"/>
                <a:gd name="T75" fmla="*/ 106 h 145"/>
                <a:gd name="T76" fmla="*/ 39 w 120"/>
                <a:gd name="T77" fmla="*/ 130 h 145"/>
                <a:gd name="T78" fmla="*/ 61 w 120"/>
                <a:gd name="T79" fmla="*/ 145 h 145"/>
                <a:gd name="T80" fmla="*/ 83 w 120"/>
                <a:gd name="T81" fmla="*/ 130 h 145"/>
                <a:gd name="T82" fmla="*/ 87 w 120"/>
                <a:gd name="T83" fmla="*/ 106 h 145"/>
                <a:gd name="T84" fmla="*/ 103 w 120"/>
                <a:gd name="T85" fmla="*/ 82 h 145"/>
                <a:gd name="T86" fmla="*/ 111 w 120"/>
                <a:gd name="T87" fmla="*/ 62 h 145"/>
                <a:gd name="T88" fmla="*/ 120 w 120"/>
                <a:gd name="T89" fmla="*/ 53 h 145"/>
                <a:gd name="T90" fmla="*/ 120 w 120"/>
                <a:gd name="T91" fmla="*/ 34 h 145"/>
                <a:gd name="T92" fmla="*/ 115 w 120"/>
                <a:gd name="T93"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 h="145">
                  <a:moveTo>
                    <a:pt x="115" y="26"/>
                  </a:moveTo>
                  <a:cubicBezTo>
                    <a:pt x="114" y="25"/>
                    <a:pt x="113" y="25"/>
                    <a:pt x="111" y="25"/>
                  </a:cubicBezTo>
                  <a:cubicBezTo>
                    <a:pt x="111" y="18"/>
                    <a:pt x="111" y="18"/>
                    <a:pt x="111" y="18"/>
                  </a:cubicBezTo>
                  <a:cubicBezTo>
                    <a:pt x="111" y="17"/>
                    <a:pt x="111" y="16"/>
                    <a:pt x="111" y="16"/>
                  </a:cubicBezTo>
                  <a:cubicBezTo>
                    <a:pt x="111" y="15"/>
                    <a:pt x="111" y="15"/>
                    <a:pt x="111" y="15"/>
                  </a:cubicBezTo>
                  <a:cubicBezTo>
                    <a:pt x="111" y="14"/>
                    <a:pt x="111" y="14"/>
                    <a:pt x="111" y="13"/>
                  </a:cubicBezTo>
                  <a:cubicBezTo>
                    <a:pt x="111" y="13"/>
                    <a:pt x="111" y="13"/>
                    <a:pt x="111" y="12"/>
                  </a:cubicBezTo>
                  <a:cubicBezTo>
                    <a:pt x="111" y="12"/>
                    <a:pt x="111" y="12"/>
                    <a:pt x="111" y="11"/>
                  </a:cubicBezTo>
                  <a:cubicBezTo>
                    <a:pt x="110" y="11"/>
                    <a:pt x="110" y="11"/>
                    <a:pt x="110" y="10"/>
                  </a:cubicBezTo>
                  <a:cubicBezTo>
                    <a:pt x="110" y="10"/>
                    <a:pt x="110" y="10"/>
                    <a:pt x="110" y="10"/>
                  </a:cubicBezTo>
                  <a:cubicBezTo>
                    <a:pt x="110" y="9"/>
                    <a:pt x="109" y="8"/>
                    <a:pt x="109" y="7"/>
                  </a:cubicBezTo>
                  <a:cubicBezTo>
                    <a:pt x="109" y="7"/>
                    <a:pt x="109" y="7"/>
                    <a:pt x="109" y="7"/>
                  </a:cubicBezTo>
                  <a:cubicBezTo>
                    <a:pt x="108" y="6"/>
                    <a:pt x="108" y="6"/>
                    <a:pt x="108" y="5"/>
                  </a:cubicBezTo>
                  <a:cubicBezTo>
                    <a:pt x="108" y="5"/>
                    <a:pt x="108" y="5"/>
                    <a:pt x="108" y="5"/>
                  </a:cubicBezTo>
                  <a:cubicBezTo>
                    <a:pt x="107" y="4"/>
                    <a:pt x="107" y="4"/>
                    <a:pt x="107" y="3"/>
                  </a:cubicBezTo>
                  <a:cubicBezTo>
                    <a:pt x="107" y="3"/>
                    <a:pt x="107" y="3"/>
                    <a:pt x="107" y="3"/>
                  </a:cubicBezTo>
                  <a:cubicBezTo>
                    <a:pt x="104" y="4"/>
                    <a:pt x="101" y="5"/>
                    <a:pt x="97" y="5"/>
                  </a:cubicBezTo>
                  <a:cubicBezTo>
                    <a:pt x="90" y="5"/>
                    <a:pt x="84" y="3"/>
                    <a:pt x="81" y="0"/>
                  </a:cubicBezTo>
                  <a:cubicBezTo>
                    <a:pt x="73" y="3"/>
                    <a:pt x="62" y="5"/>
                    <a:pt x="49" y="5"/>
                  </a:cubicBezTo>
                  <a:cubicBezTo>
                    <a:pt x="36" y="5"/>
                    <a:pt x="24" y="3"/>
                    <a:pt x="17" y="0"/>
                  </a:cubicBezTo>
                  <a:cubicBezTo>
                    <a:pt x="15" y="2"/>
                    <a:pt x="13" y="3"/>
                    <a:pt x="12" y="6"/>
                  </a:cubicBezTo>
                  <a:cubicBezTo>
                    <a:pt x="12" y="6"/>
                    <a:pt x="12" y="6"/>
                    <a:pt x="12" y="6"/>
                  </a:cubicBezTo>
                  <a:cubicBezTo>
                    <a:pt x="12" y="6"/>
                    <a:pt x="11" y="7"/>
                    <a:pt x="11" y="8"/>
                  </a:cubicBezTo>
                  <a:cubicBezTo>
                    <a:pt x="11" y="8"/>
                    <a:pt x="11" y="8"/>
                    <a:pt x="11" y="8"/>
                  </a:cubicBezTo>
                  <a:cubicBezTo>
                    <a:pt x="11" y="9"/>
                    <a:pt x="10" y="9"/>
                    <a:pt x="10" y="10"/>
                  </a:cubicBezTo>
                  <a:cubicBezTo>
                    <a:pt x="10" y="10"/>
                    <a:pt x="10" y="10"/>
                    <a:pt x="10" y="10"/>
                  </a:cubicBezTo>
                  <a:cubicBezTo>
                    <a:pt x="10" y="11"/>
                    <a:pt x="10" y="12"/>
                    <a:pt x="9" y="12"/>
                  </a:cubicBezTo>
                  <a:cubicBezTo>
                    <a:pt x="9" y="12"/>
                    <a:pt x="9" y="13"/>
                    <a:pt x="9" y="13"/>
                  </a:cubicBezTo>
                  <a:cubicBezTo>
                    <a:pt x="9" y="13"/>
                    <a:pt x="9" y="14"/>
                    <a:pt x="9" y="15"/>
                  </a:cubicBezTo>
                  <a:cubicBezTo>
                    <a:pt x="9" y="15"/>
                    <a:pt x="9" y="15"/>
                    <a:pt x="9" y="15"/>
                  </a:cubicBezTo>
                  <a:cubicBezTo>
                    <a:pt x="9" y="16"/>
                    <a:pt x="9" y="17"/>
                    <a:pt x="9" y="18"/>
                  </a:cubicBezTo>
                  <a:cubicBezTo>
                    <a:pt x="9" y="25"/>
                    <a:pt x="9" y="25"/>
                    <a:pt x="9" y="25"/>
                  </a:cubicBezTo>
                  <a:cubicBezTo>
                    <a:pt x="8" y="25"/>
                    <a:pt x="8" y="25"/>
                    <a:pt x="7" y="25"/>
                  </a:cubicBezTo>
                  <a:cubicBezTo>
                    <a:pt x="3" y="26"/>
                    <a:pt x="0" y="30"/>
                    <a:pt x="0" y="34"/>
                  </a:cubicBezTo>
                  <a:cubicBezTo>
                    <a:pt x="0" y="53"/>
                    <a:pt x="0" y="53"/>
                    <a:pt x="0" y="53"/>
                  </a:cubicBezTo>
                  <a:cubicBezTo>
                    <a:pt x="0" y="58"/>
                    <a:pt x="4" y="62"/>
                    <a:pt x="9" y="62"/>
                  </a:cubicBezTo>
                  <a:cubicBezTo>
                    <a:pt x="17" y="82"/>
                    <a:pt x="17" y="82"/>
                    <a:pt x="17" y="82"/>
                  </a:cubicBezTo>
                  <a:cubicBezTo>
                    <a:pt x="21" y="95"/>
                    <a:pt x="26" y="104"/>
                    <a:pt x="35" y="106"/>
                  </a:cubicBezTo>
                  <a:cubicBezTo>
                    <a:pt x="39" y="130"/>
                    <a:pt x="39" y="130"/>
                    <a:pt x="39" y="130"/>
                  </a:cubicBezTo>
                  <a:cubicBezTo>
                    <a:pt x="61" y="145"/>
                    <a:pt x="61" y="145"/>
                    <a:pt x="61" y="145"/>
                  </a:cubicBezTo>
                  <a:cubicBezTo>
                    <a:pt x="83" y="130"/>
                    <a:pt x="83" y="130"/>
                    <a:pt x="83" y="130"/>
                  </a:cubicBezTo>
                  <a:cubicBezTo>
                    <a:pt x="87" y="106"/>
                    <a:pt x="87" y="106"/>
                    <a:pt x="87" y="106"/>
                  </a:cubicBezTo>
                  <a:cubicBezTo>
                    <a:pt x="94" y="103"/>
                    <a:pt x="98" y="95"/>
                    <a:pt x="103" y="82"/>
                  </a:cubicBezTo>
                  <a:cubicBezTo>
                    <a:pt x="111" y="62"/>
                    <a:pt x="111" y="62"/>
                    <a:pt x="111" y="62"/>
                  </a:cubicBezTo>
                  <a:cubicBezTo>
                    <a:pt x="116" y="62"/>
                    <a:pt x="120" y="58"/>
                    <a:pt x="120" y="53"/>
                  </a:cubicBezTo>
                  <a:cubicBezTo>
                    <a:pt x="120" y="34"/>
                    <a:pt x="120" y="34"/>
                    <a:pt x="120" y="34"/>
                  </a:cubicBezTo>
                  <a:cubicBezTo>
                    <a:pt x="120" y="30"/>
                    <a:pt x="118" y="27"/>
                    <a:pt x="115" y="26"/>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6" name="Freeform 34"/>
            <p:cNvSpPr>
              <a:spLocks/>
            </p:cNvSpPr>
            <p:nvPr/>
          </p:nvSpPr>
          <p:spPr bwMode="auto">
            <a:xfrm>
              <a:off x="12758226" y="4951683"/>
              <a:ext cx="602130" cy="658012"/>
            </a:xfrm>
            <a:custGeom>
              <a:avLst/>
              <a:gdLst>
                <a:gd name="T0" fmla="*/ 412 w 431"/>
                <a:gd name="T1" fmla="*/ 471 h 471"/>
                <a:gd name="T2" fmla="*/ 19 w 431"/>
                <a:gd name="T3" fmla="*/ 471 h 471"/>
                <a:gd name="T4" fmla="*/ 0 w 431"/>
                <a:gd name="T5" fmla="*/ 0 h 471"/>
                <a:gd name="T6" fmla="*/ 431 w 431"/>
                <a:gd name="T7" fmla="*/ 0 h 471"/>
                <a:gd name="T8" fmla="*/ 412 w 431"/>
                <a:gd name="T9" fmla="*/ 471 h 471"/>
              </a:gdLst>
              <a:ahLst/>
              <a:cxnLst>
                <a:cxn ang="0">
                  <a:pos x="T0" y="T1"/>
                </a:cxn>
                <a:cxn ang="0">
                  <a:pos x="T2" y="T3"/>
                </a:cxn>
                <a:cxn ang="0">
                  <a:pos x="T4" y="T5"/>
                </a:cxn>
                <a:cxn ang="0">
                  <a:pos x="T6" y="T7"/>
                </a:cxn>
                <a:cxn ang="0">
                  <a:pos x="T8" y="T9"/>
                </a:cxn>
              </a:cxnLst>
              <a:rect l="0" t="0" r="r" b="b"/>
              <a:pathLst>
                <a:path w="431" h="471">
                  <a:moveTo>
                    <a:pt x="412" y="471"/>
                  </a:moveTo>
                  <a:lnTo>
                    <a:pt x="19" y="471"/>
                  </a:lnTo>
                  <a:lnTo>
                    <a:pt x="0" y="0"/>
                  </a:lnTo>
                  <a:lnTo>
                    <a:pt x="431" y="0"/>
                  </a:lnTo>
                  <a:lnTo>
                    <a:pt x="412" y="47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7" name="Oval 65"/>
            <p:cNvSpPr>
              <a:spLocks noChangeArrowheads="1"/>
            </p:cNvSpPr>
            <p:nvPr/>
          </p:nvSpPr>
          <p:spPr bwMode="auto">
            <a:xfrm>
              <a:off x="12883961" y="3505733"/>
              <a:ext cx="9779" cy="9779"/>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278" name="Oval 66"/>
            <p:cNvSpPr>
              <a:spLocks noChangeArrowheads="1"/>
            </p:cNvSpPr>
            <p:nvPr/>
          </p:nvSpPr>
          <p:spPr bwMode="auto">
            <a:xfrm>
              <a:off x="13222048" y="3505733"/>
              <a:ext cx="12573" cy="9779"/>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grpSp>
      <p:grpSp>
        <p:nvGrpSpPr>
          <p:cNvPr id="279" name="Group 278"/>
          <p:cNvGrpSpPr/>
          <p:nvPr/>
        </p:nvGrpSpPr>
        <p:grpSpPr>
          <a:xfrm>
            <a:off x="1920347" y="4738072"/>
            <a:ext cx="716730" cy="1908816"/>
            <a:chOff x="13702326" y="2357211"/>
            <a:chExt cx="1459892" cy="3888026"/>
          </a:xfrm>
          <a:effectLst/>
        </p:grpSpPr>
        <p:sp>
          <p:nvSpPr>
            <p:cNvPr id="280" name="Rectangle 695"/>
            <p:cNvSpPr>
              <a:spLocks noChangeArrowheads="1"/>
            </p:cNvSpPr>
            <p:nvPr/>
          </p:nvSpPr>
          <p:spPr bwMode="auto">
            <a:xfrm flipH="1">
              <a:off x="14306851" y="3069596"/>
              <a:ext cx="255858" cy="7525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1" name="Freeform 696"/>
            <p:cNvSpPr>
              <a:spLocks/>
            </p:cNvSpPr>
            <p:nvPr/>
          </p:nvSpPr>
          <p:spPr bwMode="auto">
            <a:xfrm flipH="1">
              <a:off x="14171397" y="2417413"/>
              <a:ext cx="486631" cy="597000"/>
            </a:xfrm>
            <a:custGeom>
              <a:avLst/>
              <a:gdLst>
                <a:gd name="T0" fmla="*/ 74 w 82"/>
                <a:gd name="T1" fmla="*/ 57 h 101"/>
                <a:gd name="T2" fmla="*/ 29 w 82"/>
                <a:gd name="T3" fmla="*/ 94 h 101"/>
                <a:gd name="T4" fmla="*/ 7 w 82"/>
                <a:gd name="T5" fmla="*/ 39 h 101"/>
                <a:gd name="T6" fmla="*/ 58 w 82"/>
                <a:gd name="T7" fmla="*/ 7 h 101"/>
                <a:gd name="T8" fmla="*/ 74 w 82"/>
                <a:gd name="T9" fmla="*/ 57 h 101"/>
              </a:gdLst>
              <a:ahLst/>
              <a:cxnLst>
                <a:cxn ang="0">
                  <a:pos x="T0" y="T1"/>
                </a:cxn>
                <a:cxn ang="0">
                  <a:pos x="T2" y="T3"/>
                </a:cxn>
                <a:cxn ang="0">
                  <a:pos x="T4" y="T5"/>
                </a:cxn>
                <a:cxn ang="0">
                  <a:pos x="T6" y="T7"/>
                </a:cxn>
                <a:cxn ang="0">
                  <a:pos x="T8" y="T9"/>
                </a:cxn>
              </a:cxnLst>
              <a:rect l="0" t="0" r="r" b="b"/>
              <a:pathLst>
                <a:path w="82" h="101">
                  <a:moveTo>
                    <a:pt x="74" y="57"/>
                  </a:moveTo>
                  <a:cubicBezTo>
                    <a:pt x="66" y="81"/>
                    <a:pt x="49" y="101"/>
                    <a:pt x="29" y="94"/>
                  </a:cubicBezTo>
                  <a:cubicBezTo>
                    <a:pt x="9" y="88"/>
                    <a:pt x="0" y="63"/>
                    <a:pt x="7" y="39"/>
                  </a:cubicBezTo>
                  <a:cubicBezTo>
                    <a:pt x="15" y="15"/>
                    <a:pt x="38" y="0"/>
                    <a:pt x="58" y="7"/>
                  </a:cubicBezTo>
                  <a:cubicBezTo>
                    <a:pt x="78" y="13"/>
                    <a:pt x="82" y="33"/>
                    <a:pt x="74" y="57"/>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2" name="Freeform 697"/>
            <p:cNvSpPr>
              <a:spLocks/>
            </p:cNvSpPr>
            <p:nvPr/>
          </p:nvSpPr>
          <p:spPr bwMode="auto">
            <a:xfrm flipH="1">
              <a:off x="14236615" y="2357211"/>
              <a:ext cx="491647" cy="551849"/>
            </a:xfrm>
            <a:custGeom>
              <a:avLst/>
              <a:gdLst>
                <a:gd name="T0" fmla="*/ 71 w 83"/>
                <a:gd name="T1" fmla="*/ 29 h 93"/>
                <a:gd name="T2" fmla="*/ 64 w 83"/>
                <a:gd name="T3" fmla="*/ 84 h 93"/>
                <a:gd name="T4" fmla="*/ 12 w 83"/>
                <a:gd name="T5" fmla="*/ 64 h 93"/>
                <a:gd name="T6" fmla="*/ 20 w 83"/>
                <a:gd name="T7" fmla="*/ 9 h 93"/>
                <a:gd name="T8" fmla="*/ 71 w 83"/>
                <a:gd name="T9" fmla="*/ 29 h 93"/>
              </a:gdLst>
              <a:ahLst/>
              <a:cxnLst>
                <a:cxn ang="0">
                  <a:pos x="T0" y="T1"/>
                </a:cxn>
                <a:cxn ang="0">
                  <a:pos x="T2" y="T3"/>
                </a:cxn>
                <a:cxn ang="0">
                  <a:pos x="T4" y="T5"/>
                </a:cxn>
                <a:cxn ang="0">
                  <a:pos x="T6" y="T7"/>
                </a:cxn>
                <a:cxn ang="0">
                  <a:pos x="T8" y="T9"/>
                </a:cxn>
              </a:cxnLst>
              <a:rect l="0" t="0" r="r" b="b"/>
              <a:pathLst>
                <a:path w="83" h="93">
                  <a:moveTo>
                    <a:pt x="71" y="29"/>
                  </a:moveTo>
                  <a:cubicBezTo>
                    <a:pt x="83" y="50"/>
                    <a:pt x="80" y="74"/>
                    <a:pt x="64" y="84"/>
                  </a:cubicBezTo>
                  <a:cubicBezTo>
                    <a:pt x="47" y="93"/>
                    <a:pt x="25" y="84"/>
                    <a:pt x="12" y="64"/>
                  </a:cubicBezTo>
                  <a:cubicBezTo>
                    <a:pt x="0" y="43"/>
                    <a:pt x="4" y="19"/>
                    <a:pt x="20" y="9"/>
                  </a:cubicBezTo>
                  <a:cubicBezTo>
                    <a:pt x="36" y="0"/>
                    <a:pt x="59" y="9"/>
                    <a:pt x="71" y="29"/>
                  </a:cubicBez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3" name="Freeform 698"/>
            <p:cNvSpPr>
              <a:spLocks/>
            </p:cNvSpPr>
            <p:nvPr/>
          </p:nvSpPr>
          <p:spPr bwMode="auto">
            <a:xfrm flipH="1">
              <a:off x="14306851" y="2866417"/>
              <a:ext cx="255858" cy="268399"/>
            </a:xfrm>
            <a:custGeom>
              <a:avLst/>
              <a:gdLst>
                <a:gd name="T0" fmla="*/ 102 w 102"/>
                <a:gd name="T1" fmla="*/ 81 h 107"/>
                <a:gd name="T2" fmla="*/ 50 w 102"/>
                <a:gd name="T3" fmla="*/ 107 h 107"/>
                <a:gd name="T4" fmla="*/ 0 w 102"/>
                <a:gd name="T5" fmla="*/ 81 h 107"/>
                <a:gd name="T6" fmla="*/ 0 w 102"/>
                <a:gd name="T7" fmla="*/ 0 h 107"/>
                <a:gd name="T8" fmla="*/ 102 w 102"/>
                <a:gd name="T9" fmla="*/ 0 h 107"/>
                <a:gd name="T10" fmla="*/ 102 w 102"/>
                <a:gd name="T11" fmla="*/ 81 h 107"/>
              </a:gdLst>
              <a:ahLst/>
              <a:cxnLst>
                <a:cxn ang="0">
                  <a:pos x="T0" y="T1"/>
                </a:cxn>
                <a:cxn ang="0">
                  <a:pos x="T2" y="T3"/>
                </a:cxn>
                <a:cxn ang="0">
                  <a:pos x="T4" y="T5"/>
                </a:cxn>
                <a:cxn ang="0">
                  <a:pos x="T6" y="T7"/>
                </a:cxn>
                <a:cxn ang="0">
                  <a:pos x="T8" y="T9"/>
                </a:cxn>
                <a:cxn ang="0">
                  <a:pos x="T10" y="T11"/>
                </a:cxn>
              </a:cxnLst>
              <a:rect l="0" t="0" r="r" b="b"/>
              <a:pathLst>
                <a:path w="102" h="107">
                  <a:moveTo>
                    <a:pt x="102" y="81"/>
                  </a:moveTo>
                  <a:lnTo>
                    <a:pt x="50" y="107"/>
                  </a:lnTo>
                  <a:lnTo>
                    <a:pt x="0" y="81"/>
                  </a:lnTo>
                  <a:lnTo>
                    <a:pt x="0" y="0"/>
                  </a:lnTo>
                  <a:lnTo>
                    <a:pt x="102" y="0"/>
                  </a:lnTo>
                  <a:lnTo>
                    <a:pt x="102" y="81"/>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4" name="Freeform 699"/>
            <p:cNvSpPr>
              <a:spLocks/>
            </p:cNvSpPr>
            <p:nvPr/>
          </p:nvSpPr>
          <p:spPr bwMode="auto">
            <a:xfrm flipH="1">
              <a:off x="14367053" y="3134816"/>
              <a:ext cx="142979" cy="1000853"/>
            </a:xfrm>
            <a:custGeom>
              <a:avLst/>
              <a:gdLst>
                <a:gd name="T0" fmla="*/ 43 w 57"/>
                <a:gd name="T1" fmla="*/ 30 h 399"/>
                <a:gd name="T2" fmla="*/ 57 w 57"/>
                <a:gd name="T3" fmla="*/ 23 h 399"/>
                <a:gd name="T4" fmla="*/ 29 w 57"/>
                <a:gd name="T5" fmla="*/ 0 h 399"/>
                <a:gd name="T6" fmla="*/ 0 w 57"/>
                <a:gd name="T7" fmla="*/ 23 h 399"/>
                <a:gd name="T8" fmla="*/ 14 w 57"/>
                <a:gd name="T9" fmla="*/ 30 h 399"/>
                <a:gd name="T10" fmla="*/ 12 w 57"/>
                <a:gd name="T11" fmla="*/ 366 h 399"/>
                <a:gd name="T12" fmla="*/ 29 w 57"/>
                <a:gd name="T13" fmla="*/ 399 h 399"/>
                <a:gd name="T14" fmla="*/ 45 w 57"/>
                <a:gd name="T15" fmla="*/ 366 h 399"/>
                <a:gd name="T16" fmla="*/ 43 w 57"/>
                <a:gd name="T17" fmla="*/ 3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99">
                  <a:moveTo>
                    <a:pt x="43" y="30"/>
                  </a:moveTo>
                  <a:lnTo>
                    <a:pt x="57" y="23"/>
                  </a:lnTo>
                  <a:lnTo>
                    <a:pt x="29" y="0"/>
                  </a:lnTo>
                  <a:lnTo>
                    <a:pt x="0" y="23"/>
                  </a:lnTo>
                  <a:lnTo>
                    <a:pt x="14" y="30"/>
                  </a:lnTo>
                  <a:lnTo>
                    <a:pt x="12" y="366"/>
                  </a:lnTo>
                  <a:lnTo>
                    <a:pt x="29" y="399"/>
                  </a:lnTo>
                  <a:lnTo>
                    <a:pt x="45" y="366"/>
                  </a:lnTo>
                  <a:lnTo>
                    <a:pt x="43" y="3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5" name="Freeform 700"/>
            <p:cNvSpPr>
              <a:spLocks/>
            </p:cNvSpPr>
            <p:nvPr/>
          </p:nvSpPr>
          <p:spPr bwMode="auto">
            <a:xfrm flipH="1">
              <a:off x="14622911" y="3144849"/>
              <a:ext cx="539307" cy="1399690"/>
            </a:xfrm>
            <a:custGeom>
              <a:avLst/>
              <a:gdLst>
                <a:gd name="T0" fmla="*/ 91 w 91"/>
                <a:gd name="T1" fmla="*/ 10 h 236"/>
                <a:gd name="T2" fmla="*/ 55 w 91"/>
                <a:gd name="T3" fmla="*/ 0 h 236"/>
                <a:gd name="T4" fmla="*/ 0 w 91"/>
                <a:gd name="T5" fmla="*/ 236 h 236"/>
                <a:gd name="T6" fmla="*/ 37 w 91"/>
                <a:gd name="T7" fmla="*/ 236 h 236"/>
                <a:gd name="T8" fmla="*/ 91 w 91"/>
                <a:gd name="T9" fmla="*/ 10 h 236"/>
              </a:gdLst>
              <a:ahLst/>
              <a:cxnLst>
                <a:cxn ang="0">
                  <a:pos x="T0" y="T1"/>
                </a:cxn>
                <a:cxn ang="0">
                  <a:pos x="T2" y="T3"/>
                </a:cxn>
                <a:cxn ang="0">
                  <a:pos x="T4" y="T5"/>
                </a:cxn>
                <a:cxn ang="0">
                  <a:pos x="T6" y="T7"/>
                </a:cxn>
                <a:cxn ang="0">
                  <a:pos x="T8" y="T9"/>
                </a:cxn>
              </a:cxnLst>
              <a:rect l="0" t="0" r="r" b="b"/>
              <a:pathLst>
                <a:path w="91" h="236">
                  <a:moveTo>
                    <a:pt x="91" y="10"/>
                  </a:moveTo>
                  <a:cubicBezTo>
                    <a:pt x="79" y="7"/>
                    <a:pt x="67" y="4"/>
                    <a:pt x="55" y="0"/>
                  </a:cubicBezTo>
                  <a:cubicBezTo>
                    <a:pt x="19" y="76"/>
                    <a:pt x="8" y="153"/>
                    <a:pt x="0" y="236"/>
                  </a:cubicBezTo>
                  <a:cubicBezTo>
                    <a:pt x="37" y="236"/>
                    <a:pt x="37" y="236"/>
                    <a:pt x="37" y="236"/>
                  </a:cubicBezTo>
                  <a:cubicBezTo>
                    <a:pt x="45" y="156"/>
                    <a:pt x="57" y="83"/>
                    <a:pt x="91" y="10"/>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6" name="Freeform 701"/>
            <p:cNvSpPr>
              <a:spLocks/>
            </p:cNvSpPr>
            <p:nvPr/>
          </p:nvSpPr>
          <p:spPr bwMode="auto">
            <a:xfrm flipH="1">
              <a:off x="13702326" y="3144849"/>
              <a:ext cx="539307" cy="1399690"/>
            </a:xfrm>
            <a:custGeom>
              <a:avLst/>
              <a:gdLst>
                <a:gd name="T0" fmla="*/ 0 w 91"/>
                <a:gd name="T1" fmla="*/ 10 h 236"/>
                <a:gd name="T2" fmla="*/ 36 w 91"/>
                <a:gd name="T3" fmla="*/ 0 h 236"/>
                <a:gd name="T4" fmla="*/ 91 w 91"/>
                <a:gd name="T5" fmla="*/ 236 h 236"/>
                <a:gd name="T6" fmla="*/ 54 w 91"/>
                <a:gd name="T7" fmla="*/ 236 h 236"/>
                <a:gd name="T8" fmla="*/ 0 w 91"/>
                <a:gd name="T9" fmla="*/ 10 h 236"/>
              </a:gdLst>
              <a:ahLst/>
              <a:cxnLst>
                <a:cxn ang="0">
                  <a:pos x="T0" y="T1"/>
                </a:cxn>
                <a:cxn ang="0">
                  <a:pos x="T2" y="T3"/>
                </a:cxn>
                <a:cxn ang="0">
                  <a:pos x="T4" y="T5"/>
                </a:cxn>
                <a:cxn ang="0">
                  <a:pos x="T6" y="T7"/>
                </a:cxn>
                <a:cxn ang="0">
                  <a:pos x="T8" y="T9"/>
                </a:cxn>
              </a:cxnLst>
              <a:rect l="0" t="0" r="r" b="b"/>
              <a:pathLst>
                <a:path w="91" h="236">
                  <a:moveTo>
                    <a:pt x="0" y="10"/>
                  </a:moveTo>
                  <a:cubicBezTo>
                    <a:pt x="12" y="7"/>
                    <a:pt x="24" y="4"/>
                    <a:pt x="36" y="0"/>
                  </a:cubicBezTo>
                  <a:cubicBezTo>
                    <a:pt x="71" y="76"/>
                    <a:pt x="83" y="153"/>
                    <a:pt x="91" y="236"/>
                  </a:cubicBezTo>
                  <a:cubicBezTo>
                    <a:pt x="54" y="236"/>
                    <a:pt x="54" y="236"/>
                    <a:pt x="54" y="236"/>
                  </a:cubicBezTo>
                  <a:cubicBezTo>
                    <a:pt x="45" y="156"/>
                    <a:pt x="34" y="83"/>
                    <a:pt x="0" y="10"/>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7" name="Freeform 704"/>
            <p:cNvSpPr>
              <a:spLocks/>
            </p:cNvSpPr>
            <p:nvPr/>
          </p:nvSpPr>
          <p:spPr bwMode="auto">
            <a:xfrm flipH="1">
              <a:off x="14971578" y="4544539"/>
              <a:ext cx="165555" cy="178096"/>
            </a:xfrm>
            <a:custGeom>
              <a:avLst/>
              <a:gdLst>
                <a:gd name="T0" fmla="*/ 0 w 28"/>
                <a:gd name="T1" fmla="*/ 0 h 30"/>
                <a:gd name="T2" fmla="*/ 0 w 28"/>
                <a:gd name="T3" fmla="*/ 17 h 30"/>
                <a:gd name="T4" fmla="*/ 14 w 28"/>
                <a:gd name="T5" fmla="*/ 30 h 30"/>
                <a:gd name="T6" fmla="*/ 28 w 28"/>
                <a:gd name="T7" fmla="*/ 17 h 30"/>
                <a:gd name="T8" fmla="*/ 28 w 28"/>
                <a:gd name="T9" fmla="*/ 0 h 30"/>
                <a:gd name="T10" fmla="*/ 0 w 28"/>
                <a:gd name="T11" fmla="*/ 0 h 30"/>
              </a:gdLst>
              <a:ahLst/>
              <a:cxnLst>
                <a:cxn ang="0">
                  <a:pos x="T0" y="T1"/>
                </a:cxn>
                <a:cxn ang="0">
                  <a:pos x="T2" y="T3"/>
                </a:cxn>
                <a:cxn ang="0">
                  <a:pos x="T4" y="T5"/>
                </a:cxn>
                <a:cxn ang="0">
                  <a:pos x="T6" y="T7"/>
                </a:cxn>
                <a:cxn ang="0">
                  <a:pos x="T8" y="T9"/>
                </a:cxn>
                <a:cxn ang="0">
                  <a:pos x="T10" y="T11"/>
                </a:cxn>
              </a:cxnLst>
              <a:rect l="0" t="0" r="r" b="b"/>
              <a:pathLst>
                <a:path w="28" h="30">
                  <a:moveTo>
                    <a:pt x="0" y="0"/>
                  </a:moveTo>
                  <a:cubicBezTo>
                    <a:pt x="0" y="17"/>
                    <a:pt x="0" y="17"/>
                    <a:pt x="0" y="17"/>
                  </a:cubicBezTo>
                  <a:cubicBezTo>
                    <a:pt x="0" y="24"/>
                    <a:pt x="7" y="30"/>
                    <a:pt x="14" y="30"/>
                  </a:cubicBezTo>
                  <a:cubicBezTo>
                    <a:pt x="22" y="30"/>
                    <a:pt x="28" y="24"/>
                    <a:pt x="28" y="17"/>
                  </a:cubicBezTo>
                  <a:cubicBezTo>
                    <a:pt x="28" y="0"/>
                    <a:pt x="28" y="0"/>
                    <a:pt x="28"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8" name="Freeform 705"/>
            <p:cNvSpPr>
              <a:spLocks/>
            </p:cNvSpPr>
            <p:nvPr/>
          </p:nvSpPr>
          <p:spPr bwMode="auto">
            <a:xfrm flipH="1">
              <a:off x="13732427" y="4544539"/>
              <a:ext cx="160539" cy="178096"/>
            </a:xfrm>
            <a:custGeom>
              <a:avLst/>
              <a:gdLst>
                <a:gd name="T0" fmla="*/ 0 w 27"/>
                <a:gd name="T1" fmla="*/ 0 h 30"/>
                <a:gd name="T2" fmla="*/ 0 w 27"/>
                <a:gd name="T3" fmla="*/ 17 h 30"/>
                <a:gd name="T4" fmla="*/ 13 w 27"/>
                <a:gd name="T5" fmla="*/ 30 h 30"/>
                <a:gd name="T6" fmla="*/ 27 w 27"/>
                <a:gd name="T7" fmla="*/ 17 h 30"/>
                <a:gd name="T8" fmla="*/ 27 w 27"/>
                <a:gd name="T9" fmla="*/ 0 h 30"/>
                <a:gd name="T10" fmla="*/ 0 w 27"/>
                <a:gd name="T11" fmla="*/ 0 h 30"/>
              </a:gdLst>
              <a:ahLst/>
              <a:cxnLst>
                <a:cxn ang="0">
                  <a:pos x="T0" y="T1"/>
                </a:cxn>
                <a:cxn ang="0">
                  <a:pos x="T2" y="T3"/>
                </a:cxn>
                <a:cxn ang="0">
                  <a:pos x="T4" y="T5"/>
                </a:cxn>
                <a:cxn ang="0">
                  <a:pos x="T6" y="T7"/>
                </a:cxn>
                <a:cxn ang="0">
                  <a:pos x="T8" y="T9"/>
                </a:cxn>
                <a:cxn ang="0">
                  <a:pos x="T10" y="T11"/>
                </a:cxn>
              </a:cxnLst>
              <a:rect l="0" t="0" r="r" b="b"/>
              <a:pathLst>
                <a:path w="27" h="30">
                  <a:moveTo>
                    <a:pt x="0" y="0"/>
                  </a:moveTo>
                  <a:cubicBezTo>
                    <a:pt x="0" y="17"/>
                    <a:pt x="0" y="17"/>
                    <a:pt x="0" y="17"/>
                  </a:cubicBezTo>
                  <a:cubicBezTo>
                    <a:pt x="0" y="24"/>
                    <a:pt x="6" y="30"/>
                    <a:pt x="13" y="30"/>
                  </a:cubicBezTo>
                  <a:cubicBezTo>
                    <a:pt x="21" y="30"/>
                    <a:pt x="27" y="24"/>
                    <a:pt x="27" y="17"/>
                  </a:cubicBezTo>
                  <a:cubicBezTo>
                    <a:pt x="27" y="0"/>
                    <a:pt x="27" y="0"/>
                    <a:pt x="27"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89" name="Freeform 706"/>
            <p:cNvSpPr>
              <a:spLocks/>
            </p:cNvSpPr>
            <p:nvPr/>
          </p:nvSpPr>
          <p:spPr bwMode="auto">
            <a:xfrm flipH="1">
              <a:off x="14028418" y="3069596"/>
              <a:ext cx="812722" cy="1605378"/>
            </a:xfrm>
            <a:custGeom>
              <a:avLst/>
              <a:gdLst>
                <a:gd name="T0" fmla="*/ 213 w 324"/>
                <a:gd name="T1" fmla="*/ 0 h 640"/>
                <a:gd name="T2" fmla="*/ 161 w 324"/>
                <a:gd name="T3" fmla="*/ 399 h 640"/>
                <a:gd name="T4" fmla="*/ 111 w 324"/>
                <a:gd name="T5" fmla="*/ 0 h 640"/>
                <a:gd name="T6" fmla="*/ 0 w 324"/>
                <a:gd name="T7" fmla="*/ 30 h 640"/>
                <a:gd name="T8" fmla="*/ 5 w 324"/>
                <a:gd name="T9" fmla="*/ 640 h 640"/>
                <a:gd name="T10" fmla="*/ 317 w 324"/>
                <a:gd name="T11" fmla="*/ 640 h 640"/>
                <a:gd name="T12" fmla="*/ 324 w 324"/>
                <a:gd name="T13" fmla="*/ 30 h 640"/>
                <a:gd name="T14" fmla="*/ 213 w 324"/>
                <a:gd name="T15" fmla="*/ 0 h 6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640">
                  <a:moveTo>
                    <a:pt x="213" y="0"/>
                  </a:moveTo>
                  <a:lnTo>
                    <a:pt x="161" y="399"/>
                  </a:lnTo>
                  <a:lnTo>
                    <a:pt x="111" y="0"/>
                  </a:lnTo>
                  <a:lnTo>
                    <a:pt x="0" y="30"/>
                  </a:lnTo>
                  <a:lnTo>
                    <a:pt x="5" y="640"/>
                  </a:lnTo>
                  <a:lnTo>
                    <a:pt x="317" y="640"/>
                  </a:lnTo>
                  <a:lnTo>
                    <a:pt x="324" y="30"/>
                  </a:lnTo>
                  <a:lnTo>
                    <a:pt x="213" y="0"/>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0" name="Freeform 711"/>
            <p:cNvSpPr>
              <a:spLocks/>
            </p:cNvSpPr>
            <p:nvPr/>
          </p:nvSpPr>
          <p:spPr bwMode="auto">
            <a:xfrm flipH="1">
              <a:off x="14640468" y="258798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1" name="Freeform 715"/>
            <p:cNvSpPr>
              <a:spLocks/>
            </p:cNvSpPr>
            <p:nvPr/>
          </p:nvSpPr>
          <p:spPr bwMode="auto">
            <a:xfrm flipH="1">
              <a:off x="14650502" y="26306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2" name="Freeform 716"/>
            <p:cNvSpPr>
              <a:spLocks/>
            </p:cNvSpPr>
            <p:nvPr/>
          </p:nvSpPr>
          <p:spPr bwMode="auto">
            <a:xfrm flipH="1">
              <a:off x="14645486" y="2605541"/>
              <a:ext cx="5016" cy="752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3" name="Freeform 717"/>
            <p:cNvSpPr>
              <a:spLocks/>
            </p:cNvSpPr>
            <p:nvPr/>
          </p:nvSpPr>
          <p:spPr bwMode="auto">
            <a:xfrm flipH="1">
              <a:off x="14645486" y="26005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4" name="Freeform 718"/>
            <p:cNvSpPr>
              <a:spLocks/>
            </p:cNvSpPr>
            <p:nvPr/>
          </p:nvSpPr>
          <p:spPr bwMode="auto">
            <a:xfrm flipH="1">
              <a:off x="14650502" y="26180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5" name="Freeform 719"/>
            <p:cNvSpPr>
              <a:spLocks/>
            </p:cNvSpPr>
            <p:nvPr/>
          </p:nvSpPr>
          <p:spPr bwMode="auto">
            <a:xfrm flipH="1">
              <a:off x="14188956" y="2565408"/>
              <a:ext cx="504190" cy="443989"/>
            </a:xfrm>
            <a:custGeom>
              <a:avLst/>
              <a:gdLst>
                <a:gd name="T0" fmla="*/ 81 w 85"/>
                <a:gd name="T1" fmla="*/ 18 h 75"/>
                <a:gd name="T2" fmla="*/ 79 w 85"/>
                <a:gd name="T3" fmla="*/ 18 h 75"/>
                <a:gd name="T4" fmla="*/ 79 w 85"/>
                <a:gd name="T5" fmla="*/ 13 h 75"/>
                <a:gd name="T6" fmla="*/ 79 w 85"/>
                <a:gd name="T7" fmla="*/ 11 h 75"/>
                <a:gd name="T8" fmla="*/ 78 w 85"/>
                <a:gd name="T9" fmla="*/ 11 h 75"/>
                <a:gd name="T10" fmla="*/ 78 w 85"/>
                <a:gd name="T11" fmla="*/ 10 h 75"/>
                <a:gd name="T12" fmla="*/ 78 w 85"/>
                <a:gd name="T13" fmla="*/ 9 h 75"/>
                <a:gd name="T14" fmla="*/ 78 w 85"/>
                <a:gd name="T15" fmla="*/ 8 h 75"/>
                <a:gd name="T16" fmla="*/ 78 w 85"/>
                <a:gd name="T17" fmla="*/ 7 h 75"/>
                <a:gd name="T18" fmla="*/ 78 w 85"/>
                <a:gd name="T19" fmla="*/ 7 h 75"/>
                <a:gd name="T20" fmla="*/ 77 w 85"/>
                <a:gd name="T21" fmla="*/ 5 h 75"/>
                <a:gd name="T22" fmla="*/ 77 w 85"/>
                <a:gd name="T23" fmla="*/ 5 h 75"/>
                <a:gd name="T24" fmla="*/ 76 w 85"/>
                <a:gd name="T25" fmla="*/ 4 h 75"/>
                <a:gd name="T26" fmla="*/ 76 w 85"/>
                <a:gd name="T27" fmla="*/ 4 h 75"/>
                <a:gd name="T28" fmla="*/ 75 w 85"/>
                <a:gd name="T29" fmla="*/ 3 h 75"/>
                <a:gd name="T30" fmla="*/ 75 w 85"/>
                <a:gd name="T31" fmla="*/ 3 h 75"/>
                <a:gd name="T32" fmla="*/ 69 w 85"/>
                <a:gd name="T33" fmla="*/ 3 h 75"/>
                <a:gd name="T34" fmla="*/ 57 w 85"/>
                <a:gd name="T35" fmla="*/ 1 h 75"/>
                <a:gd name="T36" fmla="*/ 35 w 85"/>
                <a:gd name="T37" fmla="*/ 3 h 75"/>
                <a:gd name="T38" fmla="*/ 12 w 85"/>
                <a:gd name="T39" fmla="*/ 0 h 75"/>
                <a:gd name="T40" fmla="*/ 9 w 85"/>
                <a:gd name="T41" fmla="*/ 4 h 75"/>
                <a:gd name="T42" fmla="*/ 9 w 85"/>
                <a:gd name="T43" fmla="*/ 4 h 75"/>
                <a:gd name="T44" fmla="*/ 8 w 85"/>
                <a:gd name="T45" fmla="*/ 6 h 75"/>
                <a:gd name="T46" fmla="*/ 8 w 85"/>
                <a:gd name="T47" fmla="*/ 6 h 75"/>
                <a:gd name="T48" fmla="*/ 8 w 85"/>
                <a:gd name="T49" fmla="*/ 7 h 75"/>
                <a:gd name="T50" fmla="*/ 7 w 85"/>
                <a:gd name="T51" fmla="*/ 8 h 75"/>
                <a:gd name="T52" fmla="*/ 7 w 85"/>
                <a:gd name="T53" fmla="*/ 9 h 75"/>
                <a:gd name="T54" fmla="*/ 7 w 85"/>
                <a:gd name="T55" fmla="*/ 9 h 75"/>
                <a:gd name="T56" fmla="*/ 7 w 85"/>
                <a:gd name="T57" fmla="*/ 11 h 75"/>
                <a:gd name="T58" fmla="*/ 7 w 85"/>
                <a:gd name="T59" fmla="*/ 11 h 75"/>
                <a:gd name="T60" fmla="*/ 7 w 85"/>
                <a:gd name="T61" fmla="*/ 13 h 75"/>
                <a:gd name="T62" fmla="*/ 7 w 85"/>
                <a:gd name="T63" fmla="*/ 18 h 75"/>
                <a:gd name="T64" fmla="*/ 6 w 85"/>
                <a:gd name="T65" fmla="*/ 18 h 75"/>
                <a:gd name="T66" fmla="*/ 0 w 85"/>
                <a:gd name="T67" fmla="*/ 24 h 75"/>
                <a:gd name="T68" fmla="*/ 0 w 85"/>
                <a:gd name="T69" fmla="*/ 37 h 75"/>
                <a:gd name="T70" fmla="*/ 7 w 85"/>
                <a:gd name="T71" fmla="*/ 43 h 75"/>
                <a:gd name="T72" fmla="*/ 27 w 85"/>
                <a:gd name="T73" fmla="*/ 75 h 75"/>
                <a:gd name="T74" fmla="*/ 59 w 85"/>
                <a:gd name="T75" fmla="*/ 75 h 75"/>
                <a:gd name="T76" fmla="*/ 79 w 85"/>
                <a:gd name="T77" fmla="*/ 43 h 75"/>
                <a:gd name="T78" fmla="*/ 85 w 85"/>
                <a:gd name="T79" fmla="*/ 37 h 75"/>
                <a:gd name="T80" fmla="*/ 85 w 85"/>
                <a:gd name="T81" fmla="*/ 24 h 75"/>
                <a:gd name="T82" fmla="*/ 81 w 85"/>
                <a:gd name="T83"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 h="75">
                  <a:moveTo>
                    <a:pt x="81" y="18"/>
                  </a:moveTo>
                  <a:cubicBezTo>
                    <a:pt x="80" y="18"/>
                    <a:pt x="79" y="18"/>
                    <a:pt x="79" y="18"/>
                  </a:cubicBezTo>
                  <a:cubicBezTo>
                    <a:pt x="79" y="13"/>
                    <a:pt x="79" y="13"/>
                    <a:pt x="79" y="13"/>
                  </a:cubicBezTo>
                  <a:cubicBezTo>
                    <a:pt x="79" y="12"/>
                    <a:pt x="79" y="12"/>
                    <a:pt x="79" y="11"/>
                  </a:cubicBezTo>
                  <a:cubicBezTo>
                    <a:pt x="79" y="11"/>
                    <a:pt x="78" y="11"/>
                    <a:pt x="78" y="11"/>
                  </a:cubicBezTo>
                  <a:cubicBezTo>
                    <a:pt x="78" y="10"/>
                    <a:pt x="78" y="10"/>
                    <a:pt x="78" y="10"/>
                  </a:cubicBezTo>
                  <a:cubicBezTo>
                    <a:pt x="78" y="9"/>
                    <a:pt x="78" y="9"/>
                    <a:pt x="78" y="9"/>
                  </a:cubicBezTo>
                  <a:cubicBezTo>
                    <a:pt x="78" y="9"/>
                    <a:pt x="78" y="8"/>
                    <a:pt x="78" y="8"/>
                  </a:cubicBezTo>
                  <a:cubicBezTo>
                    <a:pt x="78" y="8"/>
                    <a:pt x="78" y="8"/>
                    <a:pt x="78" y="7"/>
                  </a:cubicBezTo>
                  <a:cubicBezTo>
                    <a:pt x="78" y="7"/>
                    <a:pt x="78" y="7"/>
                    <a:pt x="78" y="7"/>
                  </a:cubicBezTo>
                  <a:cubicBezTo>
                    <a:pt x="77" y="6"/>
                    <a:pt x="77" y="6"/>
                    <a:pt x="77" y="5"/>
                  </a:cubicBezTo>
                  <a:cubicBezTo>
                    <a:pt x="77" y="5"/>
                    <a:pt x="77" y="5"/>
                    <a:pt x="77" y="5"/>
                  </a:cubicBezTo>
                  <a:cubicBezTo>
                    <a:pt x="77" y="5"/>
                    <a:pt x="76" y="4"/>
                    <a:pt x="76" y="4"/>
                  </a:cubicBezTo>
                  <a:cubicBezTo>
                    <a:pt x="76" y="4"/>
                    <a:pt x="76" y="4"/>
                    <a:pt x="76" y="4"/>
                  </a:cubicBezTo>
                  <a:cubicBezTo>
                    <a:pt x="76" y="3"/>
                    <a:pt x="76" y="3"/>
                    <a:pt x="75" y="3"/>
                  </a:cubicBezTo>
                  <a:cubicBezTo>
                    <a:pt x="75" y="3"/>
                    <a:pt x="75" y="3"/>
                    <a:pt x="75" y="3"/>
                  </a:cubicBezTo>
                  <a:cubicBezTo>
                    <a:pt x="73" y="3"/>
                    <a:pt x="71" y="3"/>
                    <a:pt x="69" y="3"/>
                  </a:cubicBezTo>
                  <a:cubicBezTo>
                    <a:pt x="64" y="3"/>
                    <a:pt x="59" y="2"/>
                    <a:pt x="57" y="1"/>
                  </a:cubicBezTo>
                  <a:cubicBezTo>
                    <a:pt x="52" y="2"/>
                    <a:pt x="44" y="3"/>
                    <a:pt x="35" y="3"/>
                  </a:cubicBezTo>
                  <a:cubicBezTo>
                    <a:pt x="26" y="3"/>
                    <a:pt x="18" y="2"/>
                    <a:pt x="12" y="0"/>
                  </a:cubicBezTo>
                  <a:cubicBezTo>
                    <a:pt x="11" y="1"/>
                    <a:pt x="10" y="3"/>
                    <a:pt x="9" y="4"/>
                  </a:cubicBezTo>
                  <a:cubicBezTo>
                    <a:pt x="9" y="4"/>
                    <a:pt x="9" y="4"/>
                    <a:pt x="9" y="4"/>
                  </a:cubicBezTo>
                  <a:cubicBezTo>
                    <a:pt x="9" y="5"/>
                    <a:pt x="8" y="5"/>
                    <a:pt x="8" y="6"/>
                  </a:cubicBezTo>
                  <a:cubicBezTo>
                    <a:pt x="8" y="6"/>
                    <a:pt x="8" y="6"/>
                    <a:pt x="8" y="6"/>
                  </a:cubicBezTo>
                  <a:cubicBezTo>
                    <a:pt x="8" y="6"/>
                    <a:pt x="8" y="7"/>
                    <a:pt x="8" y="7"/>
                  </a:cubicBezTo>
                  <a:cubicBezTo>
                    <a:pt x="8" y="7"/>
                    <a:pt x="8" y="7"/>
                    <a:pt x="7" y="8"/>
                  </a:cubicBezTo>
                  <a:cubicBezTo>
                    <a:pt x="7" y="8"/>
                    <a:pt x="7" y="8"/>
                    <a:pt x="7" y="9"/>
                  </a:cubicBezTo>
                  <a:cubicBezTo>
                    <a:pt x="7" y="9"/>
                    <a:pt x="7" y="9"/>
                    <a:pt x="7" y="9"/>
                  </a:cubicBezTo>
                  <a:cubicBezTo>
                    <a:pt x="7" y="10"/>
                    <a:pt x="7" y="10"/>
                    <a:pt x="7" y="11"/>
                  </a:cubicBezTo>
                  <a:cubicBezTo>
                    <a:pt x="7" y="11"/>
                    <a:pt x="7" y="11"/>
                    <a:pt x="7" y="11"/>
                  </a:cubicBezTo>
                  <a:cubicBezTo>
                    <a:pt x="7" y="12"/>
                    <a:pt x="7" y="12"/>
                    <a:pt x="7" y="13"/>
                  </a:cubicBezTo>
                  <a:cubicBezTo>
                    <a:pt x="7" y="18"/>
                    <a:pt x="7" y="18"/>
                    <a:pt x="7" y="18"/>
                  </a:cubicBezTo>
                  <a:cubicBezTo>
                    <a:pt x="6" y="18"/>
                    <a:pt x="6" y="18"/>
                    <a:pt x="6" y="18"/>
                  </a:cubicBezTo>
                  <a:cubicBezTo>
                    <a:pt x="3" y="19"/>
                    <a:pt x="0" y="21"/>
                    <a:pt x="0" y="24"/>
                  </a:cubicBezTo>
                  <a:cubicBezTo>
                    <a:pt x="0" y="37"/>
                    <a:pt x="0" y="37"/>
                    <a:pt x="0" y="37"/>
                  </a:cubicBezTo>
                  <a:cubicBezTo>
                    <a:pt x="0" y="41"/>
                    <a:pt x="3" y="43"/>
                    <a:pt x="7" y="43"/>
                  </a:cubicBezTo>
                  <a:cubicBezTo>
                    <a:pt x="7" y="43"/>
                    <a:pt x="17" y="75"/>
                    <a:pt x="27" y="75"/>
                  </a:cubicBezTo>
                  <a:cubicBezTo>
                    <a:pt x="59" y="75"/>
                    <a:pt x="59" y="75"/>
                    <a:pt x="59" y="75"/>
                  </a:cubicBezTo>
                  <a:cubicBezTo>
                    <a:pt x="68" y="75"/>
                    <a:pt x="79" y="43"/>
                    <a:pt x="79" y="43"/>
                  </a:cubicBezTo>
                  <a:cubicBezTo>
                    <a:pt x="82" y="43"/>
                    <a:pt x="85" y="41"/>
                    <a:pt x="85" y="37"/>
                  </a:cubicBezTo>
                  <a:cubicBezTo>
                    <a:pt x="85" y="24"/>
                    <a:pt x="85" y="24"/>
                    <a:pt x="85" y="24"/>
                  </a:cubicBezTo>
                  <a:cubicBezTo>
                    <a:pt x="85" y="22"/>
                    <a:pt x="83" y="19"/>
                    <a:pt x="81" y="18"/>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6" name="Freeform 702"/>
            <p:cNvSpPr>
              <a:spLocks/>
            </p:cNvSpPr>
            <p:nvPr/>
          </p:nvSpPr>
          <p:spPr bwMode="auto">
            <a:xfrm flipH="1">
              <a:off x="14450936" y="4674977"/>
              <a:ext cx="326092" cy="1469924"/>
            </a:xfrm>
            <a:custGeom>
              <a:avLst/>
              <a:gdLst>
                <a:gd name="T0" fmla="*/ 107 w 130"/>
                <a:gd name="T1" fmla="*/ 586 h 586"/>
                <a:gd name="T2" fmla="*/ 17 w 130"/>
                <a:gd name="T3" fmla="*/ 586 h 586"/>
                <a:gd name="T4" fmla="*/ 0 w 130"/>
                <a:gd name="T5" fmla="*/ 0 h 586"/>
                <a:gd name="T6" fmla="*/ 130 w 130"/>
                <a:gd name="T7" fmla="*/ 0 h 586"/>
                <a:gd name="T8" fmla="*/ 107 w 130"/>
                <a:gd name="T9" fmla="*/ 586 h 586"/>
              </a:gdLst>
              <a:ahLst/>
              <a:cxnLst>
                <a:cxn ang="0">
                  <a:pos x="T0" y="T1"/>
                </a:cxn>
                <a:cxn ang="0">
                  <a:pos x="T2" y="T3"/>
                </a:cxn>
                <a:cxn ang="0">
                  <a:pos x="T4" y="T5"/>
                </a:cxn>
                <a:cxn ang="0">
                  <a:pos x="T6" y="T7"/>
                </a:cxn>
                <a:cxn ang="0">
                  <a:pos x="T8" y="T9"/>
                </a:cxn>
              </a:cxnLst>
              <a:rect l="0" t="0" r="r" b="b"/>
              <a:pathLst>
                <a:path w="130" h="586">
                  <a:moveTo>
                    <a:pt x="107" y="586"/>
                  </a:moveTo>
                  <a:lnTo>
                    <a:pt x="17" y="586"/>
                  </a:lnTo>
                  <a:lnTo>
                    <a:pt x="0" y="0"/>
                  </a:lnTo>
                  <a:lnTo>
                    <a:pt x="130" y="0"/>
                  </a:lnTo>
                  <a:lnTo>
                    <a:pt x="107" y="586"/>
                  </a:lnTo>
                  <a:close/>
                </a:path>
              </a:pathLst>
            </a:custGeom>
            <a:solidFill>
              <a:schemeClr val="bg1">
                <a:lumMod val="6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7" name="Freeform 703"/>
            <p:cNvSpPr>
              <a:spLocks/>
            </p:cNvSpPr>
            <p:nvPr/>
          </p:nvSpPr>
          <p:spPr bwMode="auto">
            <a:xfrm flipH="1">
              <a:off x="14112304" y="4674977"/>
              <a:ext cx="326092" cy="1469924"/>
            </a:xfrm>
            <a:custGeom>
              <a:avLst/>
              <a:gdLst>
                <a:gd name="T0" fmla="*/ 113 w 130"/>
                <a:gd name="T1" fmla="*/ 586 h 586"/>
                <a:gd name="T2" fmla="*/ 21 w 130"/>
                <a:gd name="T3" fmla="*/ 586 h 586"/>
                <a:gd name="T4" fmla="*/ 0 w 130"/>
                <a:gd name="T5" fmla="*/ 0 h 586"/>
                <a:gd name="T6" fmla="*/ 130 w 130"/>
                <a:gd name="T7" fmla="*/ 0 h 586"/>
                <a:gd name="T8" fmla="*/ 113 w 130"/>
                <a:gd name="T9" fmla="*/ 586 h 586"/>
              </a:gdLst>
              <a:ahLst/>
              <a:cxnLst>
                <a:cxn ang="0">
                  <a:pos x="T0" y="T1"/>
                </a:cxn>
                <a:cxn ang="0">
                  <a:pos x="T2" y="T3"/>
                </a:cxn>
                <a:cxn ang="0">
                  <a:pos x="T4" y="T5"/>
                </a:cxn>
                <a:cxn ang="0">
                  <a:pos x="T6" y="T7"/>
                </a:cxn>
                <a:cxn ang="0">
                  <a:pos x="T8" y="T9"/>
                </a:cxn>
              </a:cxnLst>
              <a:rect l="0" t="0" r="r" b="b"/>
              <a:pathLst>
                <a:path w="130" h="586">
                  <a:moveTo>
                    <a:pt x="113" y="586"/>
                  </a:moveTo>
                  <a:lnTo>
                    <a:pt x="21" y="586"/>
                  </a:lnTo>
                  <a:lnTo>
                    <a:pt x="0" y="0"/>
                  </a:lnTo>
                  <a:lnTo>
                    <a:pt x="130" y="0"/>
                  </a:lnTo>
                  <a:lnTo>
                    <a:pt x="113" y="586"/>
                  </a:lnTo>
                  <a:close/>
                </a:path>
              </a:pathLst>
            </a:custGeom>
            <a:solidFill>
              <a:schemeClr val="bg1">
                <a:lumMod val="65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8" name="Freeform 693"/>
            <p:cNvSpPr>
              <a:spLocks/>
            </p:cNvSpPr>
            <p:nvPr/>
          </p:nvSpPr>
          <p:spPr bwMode="auto">
            <a:xfrm flipH="1">
              <a:off x="14458461" y="6089716"/>
              <a:ext cx="308534" cy="155521"/>
            </a:xfrm>
            <a:custGeom>
              <a:avLst/>
              <a:gdLst>
                <a:gd name="T0" fmla="*/ 26 w 52"/>
                <a:gd name="T1" fmla="*/ 0 h 26"/>
                <a:gd name="T2" fmla="*/ 0 w 52"/>
                <a:gd name="T3" fmla="*/ 26 h 26"/>
                <a:gd name="T4" fmla="*/ 52 w 52"/>
                <a:gd name="T5" fmla="*/ 26 h 26"/>
                <a:gd name="T6" fmla="*/ 26 w 52"/>
                <a:gd name="T7" fmla="*/ 0 h 26"/>
              </a:gdLst>
              <a:ahLst/>
              <a:cxnLst>
                <a:cxn ang="0">
                  <a:pos x="T0" y="T1"/>
                </a:cxn>
                <a:cxn ang="0">
                  <a:pos x="T2" y="T3"/>
                </a:cxn>
                <a:cxn ang="0">
                  <a:pos x="T4" y="T5"/>
                </a:cxn>
                <a:cxn ang="0">
                  <a:pos x="T6" y="T7"/>
                </a:cxn>
              </a:cxnLst>
              <a:rect l="0" t="0" r="r" b="b"/>
              <a:pathLst>
                <a:path w="52" h="26">
                  <a:moveTo>
                    <a:pt x="26" y="0"/>
                  </a:moveTo>
                  <a:cubicBezTo>
                    <a:pt x="12" y="0"/>
                    <a:pt x="0" y="12"/>
                    <a:pt x="0" y="26"/>
                  </a:cubicBezTo>
                  <a:cubicBezTo>
                    <a:pt x="52" y="26"/>
                    <a:pt x="52" y="26"/>
                    <a:pt x="52" y="26"/>
                  </a:cubicBezTo>
                  <a:cubicBezTo>
                    <a:pt x="52" y="12"/>
                    <a:pt x="40" y="0"/>
                    <a:pt x="2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299" name="Freeform 694"/>
            <p:cNvSpPr>
              <a:spLocks/>
            </p:cNvSpPr>
            <p:nvPr/>
          </p:nvSpPr>
          <p:spPr bwMode="auto">
            <a:xfrm flipH="1">
              <a:off x="14122336" y="6089716"/>
              <a:ext cx="301009" cy="155521"/>
            </a:xfrm>
            <a:custGeom>
              <a:avLst/>
              <a:gdLst>
                <a:gd name="T0" fmla="*/ 25 w 51"/>
                <a:gd name="T1" fmla="*/ 0 h 26"/>
                <a:gd name="T2" fmla="*/ 0 w 51"/>
                <a:gd name="T3" fmla="*/ 26 h 26"/>
                <a:gd name="T4" fmla="*/ 51 w 51"/>
                <a:gd name="T5" fmla="*/ 26 h 26"/>
                <a:gd name="T6" fmla="*/ 25 w 51"/>
                <a:gd name="T7" fmla="*/ 0 h 26"/>
              </a:gdLst>
              <a:ahLst/>
              <a:cxnLst>
                <a:cxn ang="0">
                  <a:pos x="T0" y="T1"/>
                </a:cxn>
                <a:cxn ang="0">
                  <a:pos x="T2" y="T3"/>
                </a:cxn>
                <a:cxn ang="0">
                  <a:pos x="T4" y="T5"/>
                </a:cxn>
                <a:cxn ang="0">
                  <a:pos x="T6" y="T7"/>
                </a:cxn>
              </a:cxnLst>
              <a:rect l="0" t="0" r="r" b="b"/>
              <a:pathLst>
                <a:path w="51" h="26">
                  <a:moveTo>
                    <a:pt x="25" y="0"/>
                  </a:moveTo>
                  <a:cubicBezTo>
                    <a:pt x="11" y="0"/>
                    <a:pt x="0" y="12"/>
                    <a:pt x="0" y="26"/>
                  </a:cubicBezTo>
                  <a:cubicBezTo>
                    <a:pt x="51" y="26"/>
                    <a:pt x="51" y="26"/>
                    <a:pt x="51" y="26"/>
                  </a:cubicBezTo>
                  <a:cubicBezTo>
                    <a:pt x="51" y="12"/>
                    <a:pt x="40" y="0"/>
                    <a:pt x="25"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grpSp>
      <p:grpSp>
        <p:nvGrpSpPr>
          <p:cNvPr id="300" name="Group 299"/>
          <p:cNvGrpSpPr/>
          <p:nvPr/>
        </p:nvGrpSpPr>
        <p:grpSpPr>
          <a:xfrm>
            <a:off x="5740972" y="4738450"/>
            <a:ext cx="638950" cy="1908816"/>
            <a:chOff x="8492420" y="4668507"/>
            <a:chExt cx="487788" cy="1457231"/>
          </a:xfrm>
          <a:effectLst/>
        </p:grpSpPr>
        <p:sp>
          <p:nvSpPr>
            <p:cNvPr id="301" name="Rectangle 300"/>
            <p:cNvSpPr/>
            <p:nvPr/>
          </p:nvSpPr>
          <p:spPr bwMode="auto">
            <a:xfrm>
              <a:off x="8665392" y="4954883"/>
              <a:ext cx="147758" cy="304800"/>
            </a:xfrm>
            <a:prstGeom prst="rect">
              <a:avLst/>
            </a:prstGeom>
            <a:solidFill>
              <a:srgbClr val="B48100"/>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302" name="Group 301"/>
            <p:cNvGrpSpPr/>
            <p:nvPr/>
          </p:nvGrpSpPr>
          <p:grpSpPr>
            <a:xfrm>
              <a:off x="8492420" y="4668507"/>
              <a:ext cx="487788" cy="1457231"/>
              <a:chOff x="7182580" y="4812213"/>
              <a:chExt cx="636893" cy="1902670"/>
            </a:xfrm>
            <a:effectLst/>
          </p:grpSpPr>
          <p:sp>
            <p:nvSpPr>
              <p:cNvPr id="303" name="Rectangle 302"/>
              <p:cNvSpPr/>
              <p:nvPr/>
            </p:nvSpPr>
            <p:spPr bwMode="auto">
              <a:xfrm>
                <a:off x="7410099" y="5303303"/>
                <a:ext cx="160575" cy="330848"/>
              </a:xfrm>
              <a:prstGeom prst="rect">
                <a:avLst/>
              </a:prstGeom>
              <a:solidFill>
                <a:srgbClr val="409AE1"/>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solidFill>
                    <a:srgbClr val="002050">
                      <a:lumMod val="60000"/>
                      <a:lumOff val="40000"/>
                    </a:srgbClr>
                  </a:solidFill>
                  <a:latin typeface="Calibri" panose="020F0502020204030204"/>
                  <a:ea typeface="Segoe UI" pitchFamily="34" charset="0"/>
                  <a:cs typeface="Segoe UI" pitchFamily="34" charset="0"/>
                </a:endParaRPr>
              </a:p>
            </p:txBody>
          </p:sp>
          <p:grpSp>
            <p:nvGrpSpPr>
              <p:cNvPr id="304" name="Group 303"/>
              <p:cNvGrpSpPr/>
              <p:nvPr/>
            </p:nvGrpSpPr>
            <p:grpSpPr>
              <a:xfrm>
                <a:off x="7182580" y="4812213"/>
                <a:ext cx="636893" cy="1902670"/>
                <a:chOff x="10487860" y="3178437"/>
                <a:chExt cx="1237252" cy="3696196"/>
              </a:xfrm>
              <a:effectLst/>
            </p:grpSpPr>
            <p:sp>
              <p:nvSpPr>
                <p:cNvPr id="305" name="Freeform 10"/>
                <p:cNvSpPr>
                  <a:spLocks/>
                </p:cNvSpPr>
                <p:nvPr/>
              </p:nvSpPr>
              <p:spPr bwMode="auto">
                <a:xfrm>
                  <a:off x="10822462" y="3178437"/>
                  <a:ext cx="592947" cy="689437"/>
                </a:xfrm>
                <a:custGeom>
                  <a:avLst/>
                  <a:gdLst>
                    <a:gd name="T0" fmla="*/ 152 w 161"/>
                    <a:gd name="T1" fmla="*/ 148 h 187"/>
                    <a:gd name="T2" fmla="*/ 136 w 161"/>
                    <a:gd name="T3" fmla="*/ 148 h 187"/>
                    <a:gd name="T4" fmla="*/ 142 w 161"/>
                    <a:gd name="T5" fmla="*/ 124 h 187"/>
                    <a:gd name="T6" fmla="*/ 146 w 161"/>
                    <a:gd name="T7" fmla="*/ 116 h 187"/>
                    <a:gd name="T8" fmla="*/ 146 w 161"/>
                    <a:gd name="T9" fmla="*/ 115 h 187"/>
                    <a:gd name="T10" fmla="*/ 146 w 161"/>
                    <a:gd name="T11" fmla="*/ 115 h 187"/>
                    <a:gd name="T12" fmla="*/ 151 w 161"/>
                    <a:gd name="T13" fmla="*/ 88 h 187"/>
                    <a:gd name="T14" fmla="*/ 115 w 161"/>
                    <a:gd name="T15" fmla="*/ 28 h 187"/>
                    <a:gd name="T16" fmla="*/ 67 w 161"/>
                    <a:gd name="T17" fmla="*/ 0 h 187"/>
                    <a:gd name="T18" fmla="*/ 6 w 161"/>
                    <a:gd name="T19" fmla="*/ 76 h 187"/>
                    <a:gd name="T20" fmla="*/ 15 w 161"/>
                    <a:gd name="T21" fmla="*/ 115 h 187"/>
                    <a:gd name="T22" fmla="*/ 15 w 161"/>
                    <a:gd name="T23" fmla="*/ 115 h 187"/>
                    <a:gd name="T24" fmla="*/ 25 w 161"/>
                    <a:gd name="T25" fmla="*/ 148 h 187"/>
                    <a:gd name="T26" fmla="*/ 9 w 161"/>
                    <a:gd name="T27" fmla="*/ 148 h 187"/>
                    <a:gd name="T28" fmla="*/ 1 w 161"/>
                    <a:gd name="T29" fmla="*/ 159 h 187"/>
                    <a:gd name="T30" fmla="*/ 26 w 161"/>
                    <a:gd name="T31" fmla="*/ 184 h 187"/>
                    <a:gd name="T32" fmla="*/ 70 w 161"/>
                    <a:gd name="T33" fmla="*/ 187 h 187"/>
                    <a:gd name="T34" fmla="*/ 73 w 161"/>
                    <a:gd name="T35" fmla="*/ 187 h 187"/>
                    <a:gd name="T36" fmla="*/ 73 w 161"/>
                    <a:gd name="T37" fmla="*/ 187 h 187"/>
                    <a:gd name="T38" fmla="*/ 79 w 161"/>
                    <a:gd name="T39" fmla="*/ 187 h 187"/>
                    <a:gd name="T40" fmla="*/ 81 w 161"/>
                    <a:gd name="T41" fmla="*/ 187 h 187"/>
                    <a:gd name="T42" fmla="*/ 82 w 161"/>
                    <a:gd name="T43" fmla="*/ 187 h 187"/>
                    <a:gd name="T44" fmla="*/ 88 w 161"/>
                    <a:gd name="T45" fmla="*/ 187 h 187"/>
                    <a:gd name="T46" fmla="*/ 88 w 161"/>
                    <a:gd name="T47" fmla="*/ 187 h 187"/>
                    <a:gd name="T48" fmla="*/ 91 w 161"/>
                    <a:gd name="T49" fmla="*/ 187 h 187"/>
                    <a:gd name="T50" fmla="*/ 135 w 161"/>
                    <a:gd name="T51" fmla="*/ 184 h 187"/>
                    <a:gd name="T52" fmla="*/ 160 w 161"/>
                    <a:gd name="T53" fmla="*/ 159 h 187"/>
                    <a:gd name="T54" fmla="*/ 152 w 161"/>
                    <a:gd name="T55" fmla="*/ 14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187">
                      <a:moveTo>
                        <a:pt x="152" y="148"/>
                      </a:moveTo>
                      <a:cubicBezTo>
                        <a:pt x="148" y="158"/>
                        <a:pt x="139" y="155"/>
                        <a:pt x="136" y="148"/>
                      </a:cubicBezTo>
                      <a:cubicBezTo>
                        <a:pt x="135" y="143"/>
                        <a:pt x="139" y="132"/>
                        <a:pt x="142" y="124"/>
                      </a:cubicBezTo>
                      <a:cubicBezTo>
                        <a:pt x="144" y="122"/>
                        <a:pt x="145" y="119"/>
                        <a:pt x="146" y="116"/>
                      </a:cubicBezTo>
                      <a:cubicBezTo>
                        <a:pt x="146" y="116"/>
                        <a:pt x="146" y="115"/>
                        <a:pt x="146" y="115"/>
                      </a:cubicBezTo>
                      <a:cubicBezTo>
                        <a:pt x="146" y="115"/>
                        <a:pt x="146" y="115"/>
                        <a:pt x="146" y="115"/>
                      </a:cubicBezTo>
                      <a:cubicBezTo>
                        <a:pt x="150" y="107"/>
                        <a:pt x="151" y="98"/>
                        <a:pt x="151" y="88"/>
                      </a:cubicBezTo>
                      <a:cubicBezTo>
                        <a:pt x="151" y="60"/>
                        <a:pt x="136" y="36"/>
                        <a:pt x="115" y="28"/>
                      </a:cubicBezTo>
                      <a:cubicBezTo>
                        <a:pt x="104" y="11"/>
                        <a:pt x="87" y="0"/>
                        <a:pt x="67" y="0"/>
                      </a:cubicBezTo>
                      <a:cubicBezTo>
                        <a:pt x="33" y="0"/>
                        <a:pt x="6" y="34"/>
                        <a:pt x="6" y="76"/>
                      </a:cubicBezTo>
                      <a:cubicBezTo>
                        <a:pt x="6" y="91"/>
                        <a:pt x="9" y="104"/>
                        <a:pt x="15" y="115"/>
                      </a:cubicBezTo>
                      <a:cubicBezTo>
                        <a:pt x="15" y="115"/>
                        <a:pt x="15" y="115"/>
                        <a:pt x="15" y="115"/>
                      </a:cubicBezTo>
                      <a:cubicBezTo>
                        <a:pt x="15" y="115"/>
                        <a:pt x="27" y="141"/>
                        <a:pt x="25" y="148"/>
                      </a:cubicBezTo>
                      <a:cubicBezTo>
                        <a:pt x="22" y="155"/>
                        <a:pt x="13" y="158"/>
                        <a:pt x="9" y="148"/>
                      </a:cubicBezTo>
                      <a:cubicBezTo>
                        <a:pt x="6" y="137"/>
                        <a:pt x="0" y="150"/>
                        <a:pt x="1" y="159"/>
                      </a:cubicBezTo>
                      <a:cubicBezTo>
                        <a:pt x="1" y="168"/>
                        <a:pt x="4" y="181"/>
                        <a:pt x="26" y="184"/>
                      </a:cubicBezTo>
                      <a:cubicBezTo>
                        <a:pt x="45" y="187"/>
                        <a:pt x="55" y="187"/>
                        <a:pt x="70" y="187"/>
                      </a:cubicBezTo>
                      <a:cubicBezTo>
                        <a:pt x="71" y="187"/>
                        <a:pt x="73" y="187"/>
                        <a:pt x="73" y="187"/>
                      </a:cubicBezTo>
                      <a:cubicBezTo>
                        <a:pt x="73" y="187"/>
                        <a:pt x="73" y="187"/>
                        <a:pt x="73" y="187"/>
                      </a:cubicBezTo>
                      <a:cubicBezTo>
                        <a:pt x="75" y="187"/>
                        <a:pt x="77" y="187"/>
                        <a:pt x="79" y="187"/>
                      </a:cubicBezTo>
                      <a:cubicBezTo>
                        <a:pt x="79" y="187"/>
                        <a:pt x="80" y="187"/>
                        <a:pt x="81" y="187"/>
                      </a:cubicBezTo>
                      <a:cubicBezTo>
                        <a:pt x="81" y="187"/>
                        <a:pt x="82" y="187"/>
                        <a:pt x="82" y="187"/>
                      </a:cubicBezTo>
                      <a:cubicBezTo>
                        <a:pt x="84" y="187"/>
                        <a:pt x="86" y="187"/>
                        <a:pt x="88" y="187"/>
                      </a:cubicBezTo>
                      <a:cubicBezTo>
                        <a:pt x="88" y="187"/>
                        <a:pt x="88" y="187"/>
                        <a:pt x="88" y="187"/>
                      </a:cubicBezTo>
                      <a:cubicBezTo>
                        <a:pt x="88" y="187"/>
                        <a:pt x="90" y="187"/>
                        <a:pt x="91" y="187"/>
                      </a:cubicBezTo>
                      <a:cubicBezTo>
                        <a:pt x="106" y="187"/>
                        <a:pt x="116" y="187"/>
                        <a:pt x="135" y="184"/>
                      </a:cubicBezTo>
                      <a:cubicBezTo>
                        <a:pt x="157" y="181"/>
                        <a:pt x="160" y="168"/>
                        <a:pt x="160" y="159"/>
                      </a:cubicBezTo>
                      <a:cubicBezTo>
                        <a:pt x="161" y="150"/>
                        <a:pt x="155" y="137"/>
                        <a:pt x="152" y="14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06" name="Freeform 12"/>
                <p:cNvSpPr>
                  <a:spLocks/>
                </p:cNvSpPr>
                <p:nvPr/>
              </p:nvSpPr>
              <p:spPr bwMode="auto">
                <a:xfrm>
                  <a:off x="11356271" y="3927013"/>
                  <a:ext cx="368841" cy="1190062"/>
                </a:xfrm>
                <a:custGeom>
                  <a:avLst/>
                  <a:gdLst>
                    <a:gd name="T0" fmla="*/ 0 w 100"/>
                    <a:gd name="T1" fmla="*/ 10 h 258"/>
                    <a:gd name="T2" fmla="*/ 40 w 100"/>
                    <a:gd name="T3" fmla="*/ 0 h 258"/>
                    <a:gd name="T4" fmla="*/ 100 w 100"/>
                    <a:gd name="T5" fmla="*/ 258 h 258"/>
                    <a:gd name="T6" fmla="*/ 59 w 100"/>
                    <a:gd name="T7" fmla="*/ 258 h 258"/>
                    <a:gd name="T8" fmla="*/ 0 w 100"/>
                    <a:gd name="T9" fmla="*/ 10 h 258"/>
                  </a:gdLst>
                  <a:ahLst/>
                  <a:cxnLst>
                    <a:cxn ang="0">
                      <a:pos x="T0" y="T1"/>
                    </a:cxn>
                    <a:cxn ang="0">
                      <a:pos x="T2" y="T3"/>
                    </a:cxn>
                    <a:cxn ang="0">
                      <a:pos x="T4" y="T5"/>
                    </a:cxn>
                    <a:cxn ang="0">
                      <a:pos x="T6" y="T7"/>
                    </a:cxn>
                    <a:cxn ang="0">
                      <a:pos x="T8" y="T9"/>
                    </a:cxn>
                  </a:cxnLst>
                  <a:rect l="0" t="0" r="r" b="b"/>
                  <a:pathLst>
                    <a:path w="100" h="258">
                      <a:moveTo>
                        <a:pt x="0" y="10"/>
                      </a:moveTo>
                      <a:cubicBezTo>
                        <a:pt x="14" y="7"/>
                        <a:pt x="27" y="3"/>
                        <a:pt x="40" y="0"/>
                      </a:cubicBezTo>
                      <a:cubicBezTo>
                        <a:pt x="79" y="84"/>
                        <a:pt x="91" y="166"/>
                        <a:pt x="100" y="258"/>
                      </a:cubicBezTo>
                      <a:cubicBezTo>
                        <a:pt x="59" y="258"/>
                        <a:pt x="59" y="258"/>
                        <a:pt x="59" y="258"/>
                      </a:cubicBezTo>
                      <a:cubicBezTo>
                        <a:pt x="49" y="170"/>
                        <a:pt x="38" y="91"/>
                        <a:pt x="0" y="10"/>
                      </a:cubicBezTo>
                      <a:close/>
                    </a:path>
                  </a:pathLst>
                </a:custGeom>
                <a:solidFill>
                  <a:schemeClr val="accent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07" name="Freeform 13"/>
                <p:cNvSpPr>
                  <a:spLocks/>
                </p:cNvSpPr>
                <p:nvPr/>
              </p:nvSpPr>
              <p:spPr bwMode="auto">
                <a:xfrm>
                  <a:off x="10884714" y="5732314"/>
                  <a:ext cx="220994" cy="1142319"/>
                </a:xfrm>
                <a:custGeom>
                  <a:avLst/>
                  <a:gdLst>
                    <a:gd name="T0" fmla="*/ 123 w 142"/>
                    <a:gd name="T1" fmla="*/ 734 h 734"/>
                    <a:gd name="T2" fmla="*/ 19 w 142"/>
                    <a:gd name="T3" fmla="*/ 734 h 734"/>
                    <a:gd name="T4" fmla="*/ 0 w 142"/>
                    <a:gd name="T5" fmla="*/ 0 h 734"/>
                    <a:gd name="T6" fmla="*/ 142 w 142"/>
                    <a:gd name="T7" fmla="*/ 0 h 734"/>
                    <a:gd name="T8" fmla="*/ 123 w 142"/>
                    <a:gd name="T9" fmla="*/ 734 h 734"/>
                  </a:gdLst>
                  <a:ahLst/>
                  <a:cxnLst>
                    <a:cxn ang="0">
                      <a:pos x="T0" y="T1"/>
                    </a:cxn>
                    <a:cxn ang="0">
                      <a:pos x="T2" y="T3"/>
                    </a:cxn>
                    <a:cxn ang="0">
                      <a:pos x="T4" y="T5"/>
                    </a:cxn>
                    <a:cxn ang="0">
                      <a:pos x="T6" y="T7"/>
                    </a:cxn>
                    <a:cxn ang="0">
                      <a:pos x="T8" y="T9"/>
                    </a:cxn>
                  </a:cxnLst>
                  <a:rect l="0" t="0" r="r" b="b"/>
                  <a:pathLst>
                    <a:path w="142" h="734">
                      <a:moveTo>
                        <a:pt x="123" y="734"/>
                      </a:moveTo>
                      <a:lnTo>
                        <a:pt x="19" y="734"/>
                      </a:lnTo>
                      <a:lnTo>
                        <a:pt x="0" y="0"/>
                      </a:lnTo>
                      <a:lnTo>
                        <a:pt x="142" y="0"/>
                      </a:lnTo>
                      <a:lnTo>
                        <a:pt x="123" y="734"/>
                      </a:lnTo>
                      <a:close/>
                    </a:path>
                  </a:pathLst>
                </a:custGeom>
                <a:solidFill>
                  <a:srgbClr val="B48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08" name="Freeform 14"/>
                <p:cNvSpPr>
                  <a:spLocks/>
                </p:cNvSpPr>
                <p:nvPr/>
              </p:nvSpPr>
              <p:spPr bwMode="auto">
                <a:xfrm>
                  <a:off x="10892496" y="6771918"/>
                  <a:ext cx="202318" cy="102715"/>
                </a:xfrm>
                <a:custGeom>
                  <a:avLst/>
                  <a:gdLst>
                    <a:gd name="T0" fmla="*/ 28 w 55"/>
                    <a:gd name="T1" fmla="*/ 0 h 28"/>
                    <a:gd name="T2" fmla="*/ 0 w 55"/>
                    <a:gd name="T3" fmla="*/ 28 h 28"/>
                    <a:gd name="T4" fmla="*/ 55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13" y="0"/>
                        <a:pt x="0" y="13"/>
                        <a:pt x="0" y="28"/>
                      </a:cubicBezTo>
                      <a:cubicBezTo>
                        <a:pt x="55" y="28"/>
                        <a:pt x="55" y="28"/>
                        <a:pt x="55" y="28"/>
                      </a:cubicBezTo>
                      <a:cubicBezTo>
                        <a:pt x="55" y="13"/>
                        <a:pt x="43" y="0"/>
                        <a:pt x="28" y="0"/>
                      </a:cubicBez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09" name="Freeform 15"/>
                <p:cNvSpPr>
                  <a:spLocks/>
                </p:cNvSpPr>
                <p:nvPr/>
              </p:nvSpPr>
              <p:spPr bwMode="auto">
                <a:xfrm>
                  <a:off x="11139946" y="5732314"/>
                  <a:ext cx="216324" cy="1142319"/>
                </a:xfrm>
                <a:custGeom>
                  <a:avLst/>
                  <a:gdLst>
                    <a:gd name="T0" fmla="*/ 19 w 139"/>
                    <a:gd name="T1" fmla="*/ 734 h 734"/>
                    <a:gd name="T2" fmla="*/ 123 w 139"/>
                    <a:gd name="T3" fmla="*/ 734 h 734"/>
                    <a:gd name="T4" fmla="*/ 139 w 139"/>
                    <a:gd name="T5" fmla="*/ 0 h 734"/>
                    <a:gd name="T6" fmla="*/ 0 w 139"/>
                    <a:gd name="T7" fmla="*/ 0 h 734"/>
                    <a:gd name="T8" fmla="*/ 19 w 139"/>
                    <a:gd name="T9" fmla="*/ 734 h 734"/>
                  </a:gdLst>
                  <a:ahLst/>
                  <a:cxnLst>
                    <a:cxn ang="0">
                      <a:pos x="T0" y="T1"/>
                    </a:cxn>
                    <a:cxn ang="0">
                      <a:pos x="T2" y="T3"/>
                    </a:cxn>
                    <a:cxn ang="0">
                      <a:pos x="T4" y="T5"/>
                    </a:cxn>
                    <a:cxn ang="0">
                      <a:pos x="T6" y="T7"/>
                    </a:cxn>
                    <a:cxn ang="0">
                      <a:pos x="T8" y="T9"/>
                    </a:cxn>
                  </a:cxnLst>
                  <a:rect l="0" t="0" r="r" b="b"/>
                  <a:pathLst>
                    <a:path w="139" h="734">
                      <a:moveTo>
                        <a:pt x="19" y="734"/>
                      </a:moveTo>
                      <a:lnTo>
                        <a:pt x="123" y="734"/>
                      </a:lnTo>
                      <a:lnTo>
                        <a:pt x="139" y="0"/>
                      </a:lnTo>
                      <a:lnTo>
                        <a:pt x="0" y="0"/>
                      </a:lnTo>
                      <a:lnTo>
                        <a:pt x="19" y="734"/>
                      </a:lnTo>
                      <a:close/>
                    </a:path>
                  </a:pathLst>
                </a:custGeom>
                <a:solidFill>
                  <a:srgbClr val="B48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0" name="Freeform 16"/>
                <p:cNvSpPr>
                  <a:spLocks/>
                </p:cNvSpPr>
                <p:nvPr/>
              </p:nvSpPr>
              <p:spPr bwMode="auto">
                <a:xfrm>
                  <a:off x="11146171" y="6771918"/>
                  <a:ext cx="202318" cy="102715"/>
                </a:xfrm>
                <a:custGeom>
                  <a:avLst/>
                  <a:gdLst>
                    <a:gd name="T0" fmla="*/ 28 w 55"/>
                    <a:gd name="T1" fmla="*/ 0 h 28"/>
                    <a:gd name="T2" fmla="*/ 55 w 55"/>
                    <a:gd name="T3" fmla="*/ 28 h 28"/>
                    <a:gd name="T4" fmla="*/ 0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43" y="0"/>
                        <a:pt x="55" y="13"/>
                        <a:pt x="55" y="28"/>
                      </a:cubicBezTo>
                      <a:cubicBezTo>
                        <a:pt x="0" y="28"/>
                        <a:pt x="0" y="28"/>
                        <a:pt x="0" y="28"/>
                      </a:cubicBezTo>
                      <a:cubicBezTo>
                        <a:pt x="0" y="13"/>
                        <a:pt x="12" y="0"/>
                        <a:pt x="28" y="0"/>
                      </a:cubicBez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1" name="Freeform 17"/>
                <p:cNvSpPr>
                  <a:spLocks/>
                </p:cNvSpPr>
                <p:nvPr/>
              </p:nvSpPr>
              <p:spPr bwMode="auto">
                <a:xfrm>
                  <a:off x="11592828" y="5117077"/>
                  <a:ext cx="110496" cy="124503"/>
                </a:xfrm>
                <a:custGeom>
                  <a:avLst/>
                  <a:gdLst>
                    <a:gd name="T0" fmla="*/ 0 w 30"/>
                    <a:gd name="T1" fmla="*/ 0 h 34"/>
                    <a:gd name="T2" fmla="*/ 0 w 30"/>
                    <a:gd name="T3" fmla="*/ 18 h 34"/>
                    <a:gd name="T4" fmla="*/ 15 w 30"/>
                    <a:gd name="T5" fmla="*/ 34 h 34"/>
                    <a:gd name="T6" fmla="*/ 30 w 30"/>
                    <a:gd name="T7" fmla="*/ 18 h 34"/>
                    <a:gd name="T8" fmla="*/ 30 w 30"/>
                    <a:gd name="T9" fmla="*/ 0 h 34"/>
                    <a:gd name="T10" fmla="*/ 0 w 30"/>
                    <a:gd name="T11" fmla="*/ 0 h 34"/>
                  </a:gdLst>
                  <a:ahLst/>
                  <a:cxnLst>
                    <a:cxn ang="0">
                      <a:pos x="T0" y="T1"/>
                    </a:cxn>
                    <a:cxn ang="0">
                      <a:pos x="T2" y="T3"/>
                    </a:cxn>
                    <a:cxn ang="0">
                      <a:pos x="T4" y="T5"/>
                    </a:cxn>
                    <a:cxn ang="0">
                      <a:pos x="T6" y="T7"/>
                    </a:cxn>
                    <a:cxn ang="0">
                      <a:pos x="T8" y="T9"/>
                    </a:cxn>
                    <a:cxn ang="0">
                      <a:pos x="T10" y="T11"/>
                    </a:cxn>
                  </a:cxnLst>
                  <a:rect l="0" t="0" r="r" b="b"/>
                  <a:pathLst>
                    <a:path w="30" h="34">
                      <a:moveTo>
                        <a:pt x="0" y="0"/>
                      </a:moveTo>
                      <a:cubicBezTo>
                        <a:pt x="0" y="18"/>
                        <a:pt x="0" y="18"/>
                        <a:pt x="0" y="18"/>
                      </a:cubicBezTo>
                      <a:cubicBezTo>
                        <a:pt x="0" y="27"/>
                        <a:pt x="7" y="34"/>
                        <a:pt x="15" y="34"/>
                      </a:cubicBezTo>
                      <a:cubicBezTo>
                        <a:pt x="23" y="34"/>
                        <a:pt x="30" y="27"/>
                        <a:pt x="30" y="18"/>
                      </a:cubicBezTo>
                      <a:cubicBezTo>
                        <a:pt x="30" y="0"/>
                        <a:pt x="30" y="0"/>
                        <a:pt x="30" y="0"/>
                      </a:cubicBezTo>
                      <a:lnTo>
                        <a:pt x="0" y="0"/>
                      </a:lnTo>
                      <a:close/>
                    </a:path>
                  </a:pathLst>
                </a:custGeom>
                <a:solidFill>
                  <a:srgbClr val="B48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2" name="Freeform 18"/>
                <p:cNvSpPr>
                  <a:spLocks/>
                </p:cNvSpPr>
                <p:nvPr/>
              </p:nvSpPr>
              <p:spPr bwMode="auto">
                <a:xfrm>
                  <a:off x="10487860" y="3927013"/>
                  <a:ext cx="375066" cy="1190062"/>
                </a:xfrm>
                <a:custGeom>
                  <a:avLst/>
                  <a:gdLst>
                    <a:gd name="T0" fmla="*/ 102 w 102"/>
                    <a:gd name="T1" fmla="*/ 10 h 258"/>
                    <a:gd name="T2" fmla="*/ 61 w 102"/>
                    <a:gd name="T3" fmla="*/ 0 h 258"/>
                    <a:gd name="T4" fmla="*/ 0 w 102"/>
                    <a:gd name="T5" fmla="*/ 258 h 258"/>
                    <a:gd name="T6" fmla="*/ 42 w 102"/>
                    <a:gd name="T7" fmla="*/ 258 h 258"/>
                    <a:gd name="T8" fmla="*/ 102 w 102"/>
                    <a:gd name="T9" fmla="*/ 10 h 258"/>
                  </a:gdLst>
                  <a:ahLst/>
                  <a:cxnLst>
                    <a:cxn ang="0">
                      <a:pos x="T0" y="T1"/>
                    </a:cxn>
                    <a:cxn ang="0">
                      <a:pos x="T2" y="T3"/>
                    </a:cxn>
                    <a:cxn ang="0">
                      <a:pos x="T4" y="T5"/>
                    </a:cxn>
                    <a:cxn ang="0">
                      <a:pos x="T6" y="T7"/>
                    </a:cxn>
                    <a:cxn ang="0">
                      <a:pos x="T8" y="T9"/>
                    </a:cxn>
                  </a:cxnLst>
                  <a:rect l="0" t="0" r="r" b="b"/>
                  <a:pathLst>
                    <a:path w="102" h="258">
                      <a:moveTo>
                        <a:pt x="102" y="10"/>
                      </a:moveTo>
                      <a:cubicBezTo>
                        <a:pt x="89" y="7"/>
                        <a:pt x="75" y="3"/>
                        <a:pt x="61" y="0"/>
                      </a:cubicBezTo>
                      <a:cubicBezTo>
                        <a:pt x="21" y="84"/>
                        <a:pt x="9" y="166"/>
                        <a:pt x="0" y="258"/>
                      </a:cubicBezTo>
                      <a:cubicBezTo>
                        <a:pt x="42" y="258"/>
                        <a:pt x="42" y="258"/>
                        <a:pt x="42" y="258"/>
                      </a:cubicBezTo>
                      <a:cubicBezTo>
                        <a:pt x="52" y="170"/>
                        <a:pt x="64" y="91"/>
                        <a:pt x="102" y="10"/>
                      </a:cubicBezTo>
                      <a:close/>
                    </a:path>
                  </a:pathLst>
                </a:custGeom>
                <a:solidFill>
                  <a:schemeClr val="accent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3" name="Freeform 19"/>
                <p:cNvSpPr>
                  <a:spLocks/>
                </p:cNvSpPr>
                <p:nvPr/>
              </p:nvSpPr>
              <p:spPr bwMode="auto">
                <a:xfrm>
                  <a:off x="10509648" y="5117077"/>
                  <a:ext cx="113609" cy="124503"/>
                </a:xfrm>
                <a:custGeom>
                  <a:avLst/>
                  <a:gdLst>
                    <a:gd name="T0" fmla="*/ 31 w 31"/>
                    <a:gd name="T1" fmla="*/ 0 h 34"/>
                    <a:gd name="T2" fmla="*/ 31 w 31"/>
                    <a:gd name="T3" fmla="*/ 18 h 34"/>
                    <a:gd name="T4" fmla="*/ 16 w 31"/>
                    <a:gd name="T5" fmla="*/ 34 h 34"/>
                    <a:gd name="T6" fmla="*/ 0 w 31"/>
                    <a:gd name="T7" fmla="*/ 18 h 34"/>
                    <a:gd name="T8" fmla="*/ 0 w 31"/>
                    <a:gd name="T9" fmla="*/ 0 h 34"/>
                    <a:gd name="T10" fmla="*/ 31 w 31"/>
                    <a:gd name="T11" fmla="*/ 0 h 34"/>
                  </a:gdLst>
                  <a:ahLst/>
                  <a:cxnLst>
                    <a:cxn ang="0">
                      <a:pos x="T0" y="T1"/>
                    </a:cxn>
                    <a:cxn ang="0">
                      <a:pos x="T2" y="T3"/>
                    </a:cxn>
                    <a:cxn ang="0">
                      <a:pos x="T4" y="T5"/>
                    </a:cxn>
                    <a:cxn ang="0">
                      <a:pos x="T6" y="T7"/>
                    </a:cxn>
                    <a:cxn ang="0">
                      <a:pos x="T8" y="T9"/>
                    </a:cxn>
                    <a:cxn ang="0">
                      <a:pos x="T10" y="T11"/>
                    </a:cxn>
                  </a:cxnLst>
                  <a:rect l="0" t="0" r="r" b="b"/>
                  <a:pathLst>
                    <a:path w="31" h="34">
                      <a:moveTo>
                        <a:pt x="31" y="0"/>
                      </a:moveTo>
                      <a:cubicBezTo>
                        <a:pt x="31" y="18"/>
                        <a:pt x="31" y="18"/>
                        <a:pt x="31" y="18"/>
                      </a:cubicBezTo>
                      <a:cubicBezTo>
                        <a:pt x="31" y="27"/>
                        <a:pt x="24" y="34"/>
                        <a:pt x="16" y="34"/>
                      </a:cubicBezTo>
                      <a:cubicBezTo>
                        <a:pt x="7" y="34"/>
                        <a:pt x="0" y="27"/>
                        <a:pt x="0" y="18"/>
                      </a:cubicBezTo>
                      <a:cubicBezTo>
                        <a:pt x="0" y="0"/>
                        <a:pt x="0" y="0"/>
                        <a:pt x="0" y="0"/>
                      </a:cubicBezTo>
                      <a:lnTo>
                        <a:pt x="31" y="0"/>
                      </a:lnTo>
                      <a:close/>
                    </a:path>
                  </a:pathLst>
                </a:custGeom>
                <a:solidFill>
                  <a:srgbClr val="B48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4" name="Freeform 20"/>
                <p:cNvSpPr>
                  <a:spLocks/>
                </p:cNvSpPr>
                <p:nvPr/>
              </p:nvSpPr>
              <p:spPr bwMode="auto">
                <a:xfrm>
                  <a:off x="10715078" y="3897444"/>
                  <a:ext cx="789040" cy="1223246"/>
                </a:xfrm>
                <a:custGeom>
                  <a:avLst/>
                  <a:gdLst>
                    <a:gd name="T0" fmla="*/ 325 w 507"/>
                    <a:gd name="T1" fmla="*/ 0 h 786"/>
                    <a:gd name="T2" fmla="*/ 254 w 507"/>
                    <a:gd name="T3" fmla="*/ 570 h 786"/>
                    <a:gd name="T4" fmla="*/ 183 w 507"/>
                    <a:gd name="T5" fmla="*/ 0 h 786"/>
                    <a:gd name="T6" fmla="*/ 0 w 507"/>
                    <a:gd name="T7" fmla="*/ 19 h 786"/>
                    <a:gd name="T8" fmla="*/ 38 w 507"/>
                    <a:gd name="T9" fmla="*/ 786 h 786"/>
                    <a:gd name="T10" fmla="*/ 469 w 507"/>
                    <a:gd name="T11" fmla="*/ 786 h 786"/>
                    <a:gd name="T12" fmla="*/ 507 w 507"/>
                    <a:gd name="T13" fmla="*/ 19 h 786"/>
                    <a:gd name="T14" fmla="*/ 325 w 507"/>
                    <a:gd name="T15" fmla="*/ 0 h 7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7" h="786">
                      <a:moveTo>
                        <a:pt x="325" y="0"/>
                      </a:moveTo>
                      <a:lnTo>
                        <a:pt x="254" y="570"/>
                      </a:lnTo>
                      <a:lnTo>
                        <a:pt x="183" y="0"/>
                      </a:lnTo>
                      <a:lnTo>
                        <a:pt x="0" y="19"/>
                      </a:lnTo>
                      <a:lnTo>
                        <a:pt x="38" y="786"/>
                      </a:lnTo>
                      <a:lnTo>
                        <a:pt x="469" y="786"/>
                      </a:lnTo>
                      <a:lnTo>
                        <a:pt x="507" y="19"/>
                      </a:lnTo>
                      <a:lnTo>
                        <a:pt x="325" y="0"/>
                      </a:lnTo>
                      <a:close/>
                    </a:path>
                  </a:pathLst>
                </a:custGeom>
                <a:solidFill>
                  <a:schemeClr val="accent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5" name="Freeform 21"/>
                <p:cNvSpPr>
                  <a:spLocks/>
                </p:cNvSpPr>
                <p:nvPr/>
              </p:nvSpPr>
              <p:spPr bwMode="auto">
                <a:xfrm>
                  <a:off x="11294020" y="3458570"/>
                  <a:ext cx="0" cy="3113"/>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6" name="Freeform 22"/>
                <p:cNvSpPr>
                  <a:spLocks/>
                </p:cNvSpPr>
                <p:nvPr/>
              </p:nvSpPr>
              <p:spPr bwMode="auto">
                <a:xfrm>
                  <a:off x="11290907" y="3453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7" name="Freeform 23"/>
                <p:cNvSpPr>
                  <a:spLocks/>
                </p:cNvSpPr>
                <p:nvPr/>
              </p:nvSpPr>
              <p:spPr bwMode="auto">
                <a:xfrm>
                  <a:off x="11283125" y="34367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8" name="Freeform 24"/>
                <p:cNvSpPr>
                  <a:spLocks/>
                </p:cNvSpPr>
                <p:nvPr/>
              </p:nvSpPr>
              <p:spPr bwMode="auto">
                <a:xfrm>
                  <a:off x="11286238" y="344300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19" name="Freeform 25"/>
                <p:cNvSpPr>
                  <a:spLocks/>
                </p:cNvSpPr>
                <p:nvPr/>
              </p:nvSpPr>
              <p:spPr bwMode="auto">
                <a:xfrm>
                  <a:off x="10929847" y="34398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0" name="Freeform 26"/>
                <p:cNvSpPr>
                  <a:spLocks/>
                </p:cNvSpPr>
                <p:nvPr/>
              </p:nvSpPr>
              <p:spPr bwMode="auto">
                <a:xfrm>
                  <a:off x="11294020" y="3464795"/>
                  <a:ext cx="0" cy="7781"/>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1" name="Freeform 27"/>
                <p:cNvSpPr>
                  <a:spLocks/>
                </p:cNvSpPr>
                <p:nvPr/>
              </p:nvSpPr>
              <p:spPr bwMode="auto">
                <a:xfrm>
                  <a:off x="11294020" y="3477245"/>
                  <a:ext cx="0" cy="622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2" name="Freeform 28"/>
                <p:cNvSpPr>
                  <a:spLocks/>
                </p:cNvSpPr>
                <p:nvPr/>
              </p:nvSpPr>
              <p:spPr bwMode="auto">
                <a:xfrm>
                  <a:off x="11280012" y="34290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3" name="Freeform 29"/>
                <p:cNvSpPr>
                  <a:spLocks/>
                </p:cNvSpPr>
                <p:nvPr/>
              </p:nvSpPr>
              <p:spPr bwMode="auto">
                <a:xfrm>
                  <a:off x="10918952" y="347257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4" name="Freeform 30"/>
                <p:cNvSpPr>
                  <a:spLocks/>
                </p:cNvSpPr>
                <p:nvPr/>
              </p:nvSpPr>
              <p:spPr bwMode="auto">
                <a:xfrm>
                  <a:off x="10922065" y="345390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5" name="Freeform 31"/>
                <p:cNvSpPr>
                  <a:spLocks/>
                </p:cNvSpPr>
                <p:nvPr/>
              </p:nvSpPr>
              <p:spPr bwMode="auto">
                <a:xfrm>
                  <a:off x="10925178" y="3447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6" name="Freeform 32"/>
                <p:cNvSpPr>
                  <a:spLocks/>
                </p:cNvSpPr>
                <p:nvPr/>
              </p:nvSpPr>
              <p:spPr bwMode="auto">
                <a:xfrm>
                  <a:off x="10918952" y="3461682"/>
                  <a:ext cx="0" cy="3113"/>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7" name="Freeform 33"/>
                <p:cNvSpPr>
                  <a:spLocks/>
                </p:cNvSpPr>
                <p:nvPr/>
              </p:nvSpPr>
              <p:spPr bwMode="auto">
                <a:xfrm>
                  <a:off x="10884714" y="3418106"/>
                  <a:ext cx="441987" cy="533808"/>
                </a:xfrm>
                <a:custGeom>
                  <a:avLst/>
                  <a:gdLst>
                    <a:gd name="T0" fmla="*/ 115 w 120"/>
                    <a:gd name="T1" fmla="*/ 26 h 145"/>
                    <a:gd name="T2" fmla="*/ 111 w 120"/>
                    <a:gd name="T3" fmla="*/ 25 h 145"/>
                    <a:gd name="T4" fmla="*/ 111 w 120"/>
                    <a:gd name="T5" fmla="*/ 18 h 145"/>
                    <a:gd name="T6" fmla="*/ 111 w 120"/>
                    <a:gd name="T7" fmla="*/ 16 h 145"/>
                    <a:gd name="T8" fmla="*/ 111 w 120"/>
                    <a:gd name="T9" fmla="*/ 15 h 145"/>
                    <a:gd name="T10" fmla="*/ 111 w 120"/>
                    <a:gd name="T11" fmla="*/ 13 h 145"/>
                    <a:gd name="T12" fmla="*/ 111 w 120"/>
                    <a:gd name="T13" fmla="*/ 12 h 145"/>
                    <a:gd name="T14" fmla="*/ 111 w 120"/>
                    <a:gd name="T15" fmla="*/ 11 h 145"/>
                    <a:gd name="T16" fmla="*/ 110 w 120"/>
                    <a:gd name="T17" fmla="*/ 10 h 145"/>
                    <a:gd name="T18" fmla="*/ 110 w 120"/>
                    <a:gd name="T19" fmla="*/ 10 h 145"/>
                    <a:gd name="T20" fmla="*/ 109 w 120"/>
                    <a:gd name="T21" fmla="*/ 7 h 145"/>
                    <a:gd name="T22" fmla="*/ 109 w 120"/>
                    <a:gd name="T23" fmla="*/ 7 h 145"/>
                    <a:gd name="T24" fmla="*/ 108 w 120"/>
                    <a:gd name="T25" fmla="*/ 5 h 145"/>
                    <a:gd name="T26" fmla="*/ 108 w 120"/>
                    <a:gd name="T27" fmla="*/ 5 h 145"/>
                    <a:gd name="T28" fmla="*/ 107 w 120"/>
                    <a:gd name="T29" fmla="*/ 3 h 145"/>
                    <a:gd name="T30" fmla="*/ 107 w 120"/>
                    <a:gd name="T31" fmla="*/ 3 h 145"/>
                    <a:gd name="T32" fmla="*/ 97 w 120"/>
                    <a:gd name="T33" fmla="*/ 5 h 145"/>
                    <a:gd name="T34" fmla="*/ 81 w 120"/>
                    <a:gd name="T35" fmla="*/ 0 h 145"/>
                    <a:gd name="T36" fmla="*/ 49 w 120"/>
                    <a:gd name="T37" fmla="*/ 5 h 145"/>
                    <a:gd name="T38" fmla="*/ 17 w 120"/>
                    <a:gd name="T39" fmla="*/ 0 h 145"/>
                    <a:gd name="T40" fmla="*/ 12 w 120"/>
                    <a:gd name="T41" fmla="*/ 6 h 145"/>
                    <a:gd name="T42" fmla="*/ 12 w 120"/>
                    <a:gd name="T43" fmla="*/ 6 h 145"/>
                    <a:gd name="T44" fmla="*/ 11 w 120"/>
                    <a:gd name="T45" fmla="*/ 8 h 145"/>
                    <a:gd name="T46" fmla="*/ 11 w 120"/>
                    <a:gd name="T47" fmla="*/ 8 h 145"/>
                    <a:gd name="T48" fmla="*/ 10 w 120"/>
                    <a:gd name="T49" fmla="*/ 10 h 145"/>
                    <a:gd name="T50" fmla="*/ 10 w 120"/>
                    <a:gd name="T51" fmla="*/ 10 h 145"/>
                    <a:gd name="T52" fmla="*/ 9 w 120"/>
                    <a:gd name="T53" fmla="*/ 12 h 145"/>
                    <a:gd name="T54" fmla="*/ 9 w 120"/>
                    <a:gd name="T55" fmla="*/ 13 h 145"/>
                    <a:gd name="T56" fmla="*/ 9 w 120"/>
                    <a:gd name="T57" fmla="*/ 15 h 145"/>
                    <a:gd name="T58" fmla="*/ 9 w 120"/>
                    <a:gd name="T59" fmla="*/ 15 h 145"/>
                    <a:gd name="T60" fmla="*/ 9 w 120"/>
                    <a:gd name="T61" fmla="*/ 18 h 145"/>
                    <a:gd name="T62" fmla="*/ 9 w 120"/>
                    <a:gd name="T63" fmla="*/ 25 h 145"/>
                    <a:gd name="T64" fmla="*/ 7 w 120"/>
                    <a:gd name="T65" fmla="*/ 25 h 145"/>
                    <a:gd name="T66" fmla="*/ 0 w 120"/>
                    <a:gd name="T67" fmla="*/ 34 h 145"/>
                    <a:gd name="T68" fmla="*/ 0 w 120"/>
                    <a:gd name="T69" fmla="*/ 53 h 145"/>
                    <a:gd name="T70" fmla="*/ 9 w 120"/>
                    <a:gd name="T71" fmla="*/ 62 h 145"/>
                    <a:gd name="T72" fmla="*/ 17 w 120"/>
                    <a:gd name="T73" fmla="*/ 82 h 145"/>
                    <a:gd name="T74" fmla="*/ 35 w 120"/>
                    <a:gd name="T75" fmla="*/ 106 h 145"/>
                    <a:gd name="T76" fmla="*/ 39 w 120"/>
                    <a:gd name="T77" fmla="*/ 130 h 145"/>
                    <a:gd name="T78" fmla="*/ 61 w 120"/>
                    <a:gd name="T79" fmla="*/ 145 h 145"/>
                    <a:gd name="T80" fmla="*/ 83 w 120"/>
                    <a:gd name="T81" fmla="*/ 130 h 145"/>
                    <a:gd name="T82" fmla="*/ 87 w 120"/>
                    <a:gd name="T83" fmla="*/ 106 h 145"/>
                    <a:gd name="T84" fmla="*/ 103 w 120"/>
                    <a:gd name="T85" fmla="*/ 82 h 145"/>
                    <a:gd name="T86" fmla="*/ 111 w 120"/>
                    <a:gd name="T87" fmla="*/ 62 h 145"/>
                    <a:gd name="T88" fmla="*/ 120 w 120"/>
                    <a:gd name="T89" fmla="*/ 53 h 145"/>
                    <a:gd name="T90" fmla="*/ 120 w 120"/>
                    <a:gd name="T91" fmla="*/ 34 h 145"/>
                    <a:gd name="T92" fmla="*/ 115 w 120"/>
                    <a:gd name="T93"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 h="145">
                      <a:moveTo>
                        <a:pt x="115" y="26"/>
                      </a:moveTo>
                      <a:cubicBezTo>
                        <a:pt x="114" y="25"/>
                        <a:pt x="113" y="25"/>
                        <a:pt x="111" y="25"/>
                      </a:cubicBezTo>
                      <a:cubicBezTo>
                        <a:pt x="111" y="18"/>
                        <a:pt x="111" y="18"/>
                        <a:pt x="111" y="18"/>
                      </a:cubicBezTo>
                      <a:cubicBezTo>
                        <a:pt x="111" y="17"/>
                        <a:pt x="111" y="16"/>
                        <a:pt x="111" y="16"/>
                      </a:cubicBezTo>
                      <a:cubicBezTo>
                        <a:pt x="111" y="15"/>
                        <a:pt x="111" y="15"/>
                        <a:pt x="111" y="15"/>
                      </a:cubicBezTo>
                      <a:cubicBezTo>
                        <a:pt x="111" y="14"/>
                        <a:pt x="111" y="14"/>
                        <a:pt x="111" y="13"/>
                      </a:cubicBezTo>
                      <a:cubicBezTo>
                        <a:pt x="111" y="13"/>
                        <a:pt x="111" y="13"/>
                        <a:pt x="111" y="12"/>
                      </a:cubicBezTo>
                      <a:cubicBezTo>
                        <a:pt x="111" y="12"/>
                        <a:pt x="111" y="12"/>
                        <a:pt x="111" y="11"/>
                      </a:cubicBezTo>
                      <a:cubicBezTo>
                        <a:pt x="110" y="11"/>
                        <a:pt x="110" y="11"/>
                        <a:pt x="110" y="10"/>
                      </a:cubicBezTo>
                      <a:cubicBezTo>
                        <a:pt x="110" y="10"/>
                        <a:pt x="110" y="10"/>
                        <a:pt x="110" y="10"/>
                      </a:cubicBezTo>
                      <a:cubicBezTo>
                        <a:pt x="110" y="9"/>
                        <a:pt x="109" y="8"/>
                        <a:pt x="109" y="7"/>
                      </a:cubicBezTo>
                      <a:cubicBezTo>
                        <a:pt x="109" y="7"/>
                        <a:pt x="109" y="7"/>
                        <a:pt x="109" y="7"/>
                      </a:cubicBezTo>
                      <a:cubicBezTo>
                        <a:pt x="108" y="6"/>
                        <a:pt x="108" y="6"/>
                        <a:pt x="108" y="5"/>
                      </a:cubicBezTo>
                      <a:cubicBezTo>
                        <a:pt x="108" y="5"/>
                        <a:pt x="108" y="5"/>
                        <a:pt x="108" y="5"/>
                      </a:cubicBezTo>
                      <a:cubicBezTo>
                        <a:pt x="107" y="4"/>
                        <a:pt x="107" y="4"/>
                        <a:pt x="107" y="3"/>
                      </a:cubicBezTo>
                      <a:cubicBezTo>
                        <a:pt x="107" y="3"/>
                        <a:pt x="107" y="3"/>
                        <a:pt x="107" y="3"/>
                      </a:cubicBezTo>
                      <a:cubicBezTo>
                        <a:pt x="104" y="4"/>
                        <a:pt x="101" y="5"/>
                        <a:pt x="97" y="5"/>
                      </a:cubicBezTo>
                      <a:cubicBezTo>
                        <a:pt x="90" y="5"/>
                        <a:pt x="84" y="3"/>
                        <a:pt x="81" y="0"/>
                      </a:cubicBezTo>
                      <a:cubicBezTo>
                        <a:pt x="73" y="3"/>
                        <a:pt x="62" y="5"/>
                        <a:pt x="49" y="5"/>
                      </a:cubicBezTo>
                      <a:cubicBezTo>
                        <a:pt x="36" y="5"/>
                        <a:pt x="24" y="3"/>
                        <a:pt x="17" y="0"/>
                      </a:cubicBezTo>
                      <a:cubicBezTo>
                        <a:pt x="15" y="2"/>
                        <a:pt x="13" y="3"/>
                        <a:pt x="12" y="6"/>
                      </a:cubicBezTo>
                      <a:cubicBezTo>
                        <a:pt x="12" y="6"/>
                        <a:pt x="12" y="6"/>
                        <a:pt x="12" y="6"/>
                      </a:cubicBezTo>
                      <a:cubicBezTo>
                        <a:pt x="12" y="6"/>
                        <a:pt x="11" y="7"/>
                        <a:pt x="11" y="8"/>
                      </a:cubicBezTo>
                      <a:cubicBezTo>
                        <a:pt x="11" y="8"/>
                        <a:pt x="11" y="8"/>
                        <a:pt x="11" y="8"/>
                      </a:cubicBezTo>
                      <a:cubicBezTo>
                        <a:pt x="11" y="9"/>
                        <a:pt x="10" y="9"/>
                        <a:pt x="10" y="10"/>
                      </a:cubicBezTo>
                      <a:cubicBezTo>
                        <a:pt x="10" y="10"/>
                        <a:pt x="10" y="10"/>
                        <a:pt x="10" y="10"/>
                      </a:cubicBezTo>
                      <a:cubicBezTo>
                        <a:pt x="10" y="11"/>
                        <a:pt x="10" y="12"/>
                        <a:pt x="9" y="12"/>
                      </a:cubicBezTo>
                      <a:cubicBezTo>
                        <a:pt x="9" y="12"/>
                        <a:pt x="9" y="13"/>
                        <a:pt x="9" y="13"/>
                      </a:cubicBezTo>
                      <a:cubicBezTo>
                        <a:pt x="9" y="13"/>
                        <a:pt x="9" y="14"/>
                        <a:pt x="9" y="15"/>
                      </a:cubicBezTo>
                      <a:cubicBezTo>
                        <a:pt x="9" y="15"/>
                        <a:pt x="9" y="15"/>
                        <a:pt x="9" y="15"/>
                      </a:cubicBezTo>
                      <a:cubicBezTo>
                        <a:pt x="9" y="16"/>
                        <a:pt x="9" y="17"/>
                        <a:pt x="9" y="18"/>
                      </a:cubicBezTo>
                      <a:cubicBezTo>
                        <a:pt x="9" y="25"/>
                        <a:pt x="9" y="25"/>
                        <a:pt x="9" y="25"/>
                      </a:cubicBezTo>
                      <a:cubicBezTo>
                        <a:pt x="8" y="25"/>
                        <a:pt x="8" y="25"/>
                        <a:pt x="7" y="25"/>
                      </a:cubicBezTo>
                      <a:cubicBezTo>
                        <a:pt x="3" y="26"/>
                        <a:pt x="0" y="30"/>
                        <a:pt x="0" y="34"/>
                      </a:cubicBezTo>
                      <a:cubicBezTo>
                        <a:pt x="0" y="53"/>
                        <a:pt x="0" y="53"/>
                        <a:pt x="0" y="53"/>
                      </a:cubicBezTo>
                      <a:cubicBezTo>
                        <a:pt x="0" y="58"/>
                        <a:pt x="4" y="62"/>
                        <a:pt x="9" y="62"/>
                      </a:cubicBezTo>
                      <a:cubicBezTo>
                        <a:pt x="17" y="82"/>
                        <a:pt x="17" y="82"/>
                        <a:pt x="17" y="82"/>
                      </a:cubicBezTo>
                      <a:cubicBezTo>
                        <a:pt x="21" y="95"/>
                        <a:pt x="26" y="104"/>
                        <a:pt x="35" y="106"/>
                      </a:cubicBezTo>
                      <a:cubicBezTo>
                        <a:pt x="39" y="130"/>
                        <a:pt x="39" y="130"/>
                        <a:pt x="39" y="130"/>
                      </a:cubicBezTo>
                      <a:cubicBezTo>
                        <a:pt x="61" y="145"/>
                        <a:pt x="61" y="145"/>
                        <a:pt x="61" y="145"/>
                      </a:cubicBezTo>
                      <a:cubicBezTo>
                        <a:pt x="83" y="130"/>
                        <a:pt x="83" y="130"/>
                        <a:pt x="83" y="130"/>
                      </a:cubicBezTo>
                      <a:cubicBezTo>
                        <a:pt x="87" y="106"/>
                        <a:pt x="87" y="106"/>
                        <a:pt x="87" y="106"/>
                      </a:cubicBezTo>
                      <a:cubicBezTo>
                        <a:pt x="94" y="103"/>
                        <a:pt x="98" y="95"/>
                        <a:pt x="103" y="82"/>
                      </a:cubicBezTo>
                      <a:cubicBezTo>
                        <a:pt x="111" y="62"/>
                        <a:pt x="111" y="62"/>
                        <a:pt x="111" y="62"/>
                      </a:cubicBezTo>
                      <a:cubicBezTo>
                        <a:pt x="116" y="62"/>
                        <a:pt x="120" y="58"/>
                        <a:pt x="120" y="53"/>
                      </a:cubicBezTo>
                      <a:cubicBezTo>
                        <a:pt x="120" y="34"/>
                        <a:pt x="120" y="34"/>
                        <a:pt x="120" y="34"/>
                      </a:cubicBezTo>
                      <a:cubicBezTo>
                        <a:pt x="120" y="30"/>
                        <a:pt x="118" y="27"/>
                        <a:pt x="115" y="26"/>
                      </a:cubicBezTo>
                      <a:close/>
                    </a:path>
                  </a:pathLst>
                </a:custGeom>
                <a:solidFill>
                  <a:srgbClr val="B48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8" name="Freeform 34"/>
                <p:cNvSpPr>
                  <a:spLocks/>
                </p:cNvSpPr>
                <p:nvPr/>
              </p:nvSpPr>
              <p:spPr bwMode="auto">
                <a:xfrm>
                  <a:off x="10774218" y="5120691"/>
                  <a:ext cx="670762" cy="733014"/>
                </a:xfrm>
                <a:custGeom>
                  <a:avLst/>
                  <a:gdLst>
                    <a:gd name="T0" fmla="*/ 412 w 431"/>
                    <a:gd name="T1" fmla="*/ 471 h 471"/>
                    <a:gd name="T2" fmla="*/ 19 w 431"/>
                    <a:gd name="T3" fmla="*/ 471 h 471"/>
                    <a:gd name="T4" fmla="*/ 0 w 431"/>
                    <a:gd name="T5" fmla="*/ 0 h 471"/>
                    <a:gd name="T6" fmla="*/ 431 w 431"/>
                    <a:gd name="T7" fmla="*/ 0 h 471"/>
                    <a:gd name="T8" fmla="*/ 412 w 431"/>
                    <a:gd name="T9" fmla="*/ 471 h 471"/>
                  </a:gdLst>
                  <a:ahLst/>
                  <a:cxnLst>
                    <a:cxn ang="0">
                      <a:pos x="T0" y="T1"/>
                    </a:cxn>
                    <a:cxn ang="0">
                      <a:pos x="T2" y="T3"/>
                    </a:cxn>
                    <a:cxn ang="0">
                      <a:pos x="T4" y="T5"/>
                    </a:cxn>
                    <a:cxn ang="0">
                      <a:pos x="T6" y="T7"/>
                    </a:cxn>
                    <a:cxn ang="0">
                      <a:pos x="T8" y="T9"/>
                    </a:cxn>
                  </a:cxnLst>
                  <a:rect l="0" t="0" r="r" b="b"/>
                  <a:pathLst>
                    <a:path w="431" h="471">
                      <a:moveTo>
                        <a:pt x="412" y="471"/>
                      </a:moveTo>
                      <a:lnTo>
                        <a:pt x="19" y="471"/>
                      </a:lnTo>
                      <a:lnTo>
                        <a:pt x="0" y="0"/>
                      </a:lnTo>
                      <a:lnTo>
                        <a:pt x="431" y="0"/>
                      </a:lnTo>
                      <a:lnTo>
                        <a:pt x="412" y="471"/>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29" name="Oval 65"/>
                <p:cNvSpPr>
                  <a:spLocks noChangeArrowheads="1"/>
                </p:cNvSpPr>
                <p:nvPr/>
              </p:nvSpPr>
              <p:spPr bwMode="auto">
                <a:xfrm>
                  <a:off x="10914284" y="3509928"/>
                  <a:ext cx="10894" cy="10894"/>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30" name="Oval 66"/>
                <p:cNvSpPr>
                  <a:spLocks noChangeArrowheads="1"/>
                </p:cNvSpPr>
                <p:nvPr/>
              </p:nvSpPr>
              <p:spPr bwMode="auto">
                <a:xfrm>
                  <a:off x="11290907" y="3509928"/>
                  <a:ext cx="14006" cy="10894"/>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grpSp>
        </p:grpSp>
      </p:grpSp>
      <p:grpSp>
        <p:nvGrpSpPr>
          <p:cNvPr id="331" name="Group 330"/>
          <p:cNvGrpSpPr/>
          <p:nvPr/>
        </p:nvGrpSpPr>
        <p:grpSpPr>
          <a:xfrm>
            <a:off x="4424841" y="4738452"/>
            <a:ext cx="710794" cy="1908815"/>
            <a:chOff x="16732482" y="1930152"/>
            <a:chExt cx="1069320" cy="2871627"/>
          </a:xfrm>
          <a:effectLst/>
        </p:grpSpPr>
        <p:sp>
          <p:nvSpPr>
            <p:cNvPr id="332" name="Rectangle 630"/>
            <p:cNvSpPr>
              <a:spLocks noChangeArrowheads="1"/>
            </p:cNvSpPr>
            <p:nvPr/>
          </p:nvSpPr>
          <p:spPr bwMode="auto">
            <a:xfrm flipH="1">
              <a:off x="17177840" y="2456695"/>
              <a:ext cx="185565" cy="5474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33" name="Freeform 631"/>
            <p:cNvSpPr>
              <a:spLocks/>
            </p:cNvSpPr>
            <p:nvPr/>
          </p:nvSpPr>
          <p:spPr bwMode="auto">
            <a:xfrm flipH="1">
              <a:off x="17286859" y="4681160"/>
              <a:ext cx="229638" cy="120619"/>
            </a:xfrm>
            <a:custGeom>
              <a:avLst/>
              <a:gdLst>
                <a:gd name="T0" fmla="*/ 21 w 42"/>
                <a:gd name="T1" fmla="*/ 0 h 22"/>
                <a:gd name="T2" fmla="*/ 0 w 42"/>
                <a:gd name="T3" fmla="*/ 22 h 22"/>
                <a:gd name="T4" fmla="*/ 42 w 42"/>
                <a:gd name="T5" fmla="*/ 22 h 22"/>
                <a:gd name="T6" fmla="*/ 21 w 42"/>
                <a:gd name="T7" fmla="*/ 0 h 22"/>
              </a:gdLst>
              <a:ahLst/>
              <a:cxnLst>
                <a:cxn ang="0">
                  <a:pos x="T0" y="T1"/>
                </a:cxn>
                <a:cxn ang="0">
                  <a:pos x="T2" y="T3"/>
                </a:cxn>
                <a:cxn ang="0">
                  <a:pos x="T4" y="T5"/>
                </a:cxn>
                <a:cxn ang="0">
                  <a:pos x="T6" y="T7"/>
                </a:cxn>
              </a:cxnLst>
              <a:rect l="0" t="0" r="r" b="b"/>
              <a:pathLst>
                <a:path w="42" h="22">
                  <a:moveTo>
                    <a:pt x="21" y="0"/>
                  </a:moveTo>
                  <a:cubicBezTo>
                    <a:pt x="9" y="0"/>
                    <a:pt x="0" y="10"/>
                    <a:pt x="0" y="22"/>
                  </a:cubicBezTo>
                  <a:cubicBezTo>
                    <a:pt x="42" y="22"/>
                    <a:pt x="42" y="22"/>
                    <a:pt x="42" y="22"/>
                  </a:cubicBezTo>
                  <a:cubicBezTo>
                    <a:pt x="42" y="10"/>
                    <a:pt x="33" y="0"/>
                    <a:pt x="2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34" name="Freeform 632"/>
            <p:cNvSpPr>
              <a:spLocks/>
            </p:cNvSpPr>
            <p:nvPr/>
          </p:nvSpPr>
          <p:spPr bwMode="auto">
            <a:xfrm flipH="1">
              <a:off x="17029387" y="4681160"/>
              <a:ext cx="229638" cy="120619"/>
            </a:xfrm>
            <a:custGeom>
              <a:avLst/>
              <a:gdLst>
                <a:gd name="T0" fmla="*/ 21 w 42"/>
                <a:gd name="T1" fmla="*/ 0 h 22"/>
                <a:gd name="T2" fmla="*/ 0 w 42"/>
                <a:gd name="T3" fmla="*/ 22 h 22"/>
                <a:gd name="T4" fmla="*/ 42 w 42"/>
                <a:gd name="T5" fmla="*/ 22 h 22"/>
                <a:gd name="T6" fmla="*/ 21 w 42"/>
                <a:gd name="T7" fmla="*/ 0 h 22"/>
              </a:gdLst>
              <a:ahLst/>
              <a:cxnLst>
                <a:cxn ang="0">
                  <a:pos x="T0" y="T1"/>
                </a:cxn>
                <a:cxn ang="0">
                  <a:pos x="T2" y="T3"/>
                </a:cxn>
                <a:cxn ang="0">
                  <a:pos x="T4" y="T5"/>
                </a:cxn>
                <a:cxn ang="0">
                  <a:pos x="T6" y="T7"/>
                </a:cxn>
              </a:cxnLst>
              <a:rect l="0" t="0" r="r" b="b"/>
              <a:pathLst>
                <a:path w="42" h="22">
                  <a:moveTo>
                    <a:pt x="21" y="0"/>
                  </a:moveTo>
                  <a:cubicBezTo>
                    <a:pt x="9" y="0"/>
                    <a:pt x="0" y="10"/>
                    <a:pt x="0" y="22"/>
                  </a:cubicBezTo>
                  <a:cubicBezTo>
                    <a:pt x="42" y="22"/>
                    <a:pt x="42" y="22"/>
                    <a:pt x="42" y="22"/>
                  </a:cubicBezTo>
                  <a:cubicBezTo>
                    <a:pt x="42" y="10"/>
                    <a:pt x="33" y="0"/>
                    <a:pt x="21"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35" name="Freeform 633"/>
            <p:cNvSpPr>
              <a:spLocks/>
            </p:cNvSpPr>
            <p:nvPr/>
          </p:nvSpPr>
          <p:spPr bwMode="auto">
            <a:xfrm flipH="1">
              <a:off x="17073459" y="1978863"/>
              <a:ext cx="361853" cy="433759"/>
            </a:xfrm>
            <a:custGeom>
              <a:avLst/>
              <a:gdLst>
                <a:gd name="T0" fmla="*/ 59 w 66"/>
                <a:gd name="T1" fmla="*/ 45 h 79"/>
                <a:gd name="T2" fmla="*/ 23 w 66"/>
                <a:gd name="T3" fmla="*/ 74 h 79"/>
                <a:gd name="T4" fmla="*/ 6 w 66"/>
                <a:gd name="T5" fmla="*/ 30 h 79"/>
                <a:gd name="T6" fmla="*/ 46 w 66"/>
                <a:gd name="T7" fmla="*/ 5 h 79"/>
                <a:gd name="T8" fmla="*/ 59 w 66"/>
                <a:gd name="T9" fmla="*/ 45 h 79"/>
              </a:gdLst>
              <a:ahLst/>
              <a:cxnLst>
                <a:cxn ang="0">
                  <a:pos x="T0" y="T1"/>
                </a:cxn>
                <a:cxn ang="0">
                  <a:pos x="T2" y="T3"/>
                </a:cxn>
                <a:cxn ang="0">
                  <a:pos x="T4" y="T5"/>
                </a:cxn>
                <a:cxn ang="0">
                  <a:pos x="T6" y="T7"/>
                </a:cxn>
                <a:cxn ang="0">
                  <a:pos x="T8" y="T9"/>
                </a:cxn>
              </a:cxnLst>
              <a:rect l="0" t="0" r="r" b="b"/>
              <a:pathLst>
                <a:path w="66" h="79">
                  <a:moveTo>
                    <a:pt x="59" y="45"/>
                  </a:moveTo>
                  <a:cubicBezTo>
                    <a:pt x="53" y="64"/>
                    <a:pt x="39" y="79"/>
                    <a:pt x="23" y="74"/>
                  </a:cubicBezTo>
                  <a:cubicBezTo>
                    <a:pt x="8" y="69"/>
                    <a:pt x="0" y="49"/>
                    <a:pt x="6" y="30"/>
                  </a:cubicBezTo>
                  <a:cubicBezTo>
                    <a:pt x="13" y="11"/>
                    <a:pt x="30" y="0"/>
                    <a:pt x="46" y="5"/>
                  </a:cubicBezTo>
                  <a:cubicBezTo>
                    <a:pt x="62" y="10"/>
                    <a:pt x="66" y="26"/>
                    <a:pt x="59"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36" name="Freeform 634"/>
            <p:cNvSpPr>
              <a:spLocks/>
            </p:cNvSpPr>
            <p:nvPr/>
          </p:nvSpPr>
          <p:spPr bwMode="auto">
            <a:xfrm flipH="1">
              <a:off x="17126809" y="1930152"/>
              <a:ext cx="357213" cy="405924"/>
            </a:xfrm>
            <a:custGeom>
              <a:avLst/>
              <a:gdLst>
                <a:gd name="T0" fmla="*/ 56 w 65"/>
                <a:gd name="T1" fmla="*/ 24 h 74"/>
                <a:gd name="T2" fmla="*/ 50 w 65"/>
                <a:gd name="T3" fmla="*/ 67 h 74"/>
                <a:gd name="T4" fmla="*/ 10 w 65"/>
                <a:gd name="T5" fmla="*/ 51 h 74"/>
                <a:gd name="T6" fmla="*/ 15 w 65"/>
                <a:gd name="T7" fmla="*/ 8 h 74"/>
                <a:gd name="T8" fmla="*/ 56 w 65"/>
                <a:gd name="T9" fmla="*/ 24 h 74"/>
              </a:gdLst>
              <a:ahLst/>
              <a:cxnLst>
                <a:cxn ang="0">
                  <a:pos x="T0" y="T1"/>
                </a:cxn>
                <a:cxn ang="0">
                  <a:pos x="T2" y="T3"/>
                </a:cxn>
                <a:cxn ang="0">
                  <a:pos x="T4" y="T5"/>
                </a:cxn>
                <a:cxn ang="0">
                  <a:pos x="T6" y="T7"/>
                </a:cxn>
                <a:cxn ang="0">
                  <a:pos x="T8" y="T9"/>
                </a:cxn>
              </a:cxnLst>
              <a:rect l="0" t="0" r="r" b="b"/>
              <a:pathLst>
                <a:path w="65" h="74">
                  <a:moveTo>
                    <a:pt x="56" y="24"/>
                  </a:moveTo>
                  <a:cubicBezTo>
                    <a:pt x="65" y="40"/>
                    <a:pt x="63" y="59"/>
                    <a:pt x="50" y="67"/>
                  </a:cubicBezTo>
                  <a:cubicBezTo>
                    <a:pt x="37" y="74"/>
                    <a:pt x="19" y="67"/>
                    <a:pt x="10" y="51"/>
                  </a:cubicBezTo>
                  <a:cubicBezTo>
                    <a:pt x="0" y="34"/>
                    <a:pt x="3" y="15"/>
                    <a:pt x="15" y="8"/>
                  </a:cubicBezTo>
                  <a:cubicBezTo>
                    <a:pt x="28" y="0"/>
                    <a:pt x="46" y="7"/>
                    <a:pt x="56" y="2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37" name="Freeform 635"/>
            <p:cNvSpPr>
              <a:spLocks/>
            </p:cNvSpPr>
            <p:nvPr/>
          </p:nvSpPr>
          <p:spPr bwMode="auto">
            <a:xfrm flipH="1">
              <a:off x="17177840" y="2308241"/>
              <a:ext cx="185565" cy="192524"/>
            </a:xfrm>
            <a:custGeom>
              <a:avLst/>
              <a:gdLst>
                <a:gd name="T0" fmla="*/ 80 w 80"/>
                <a:gd name="T1" fmla="*/ 64 h 83"/>
                <a:gd name="T2" fmla="*/ 40 w 80"/>
                <a:gd name="T3" fmla="*/ 83 h 83"/>
                <a:gd name="T4" fmla="*/ 0 w 80"/>
                <a:gd name="T5" fmla="*/ 64 h 83"/>
                <a:gd name="T6" fmla="*/ 0 w 80"/>
                <a:gd name="T7" fmla="*/ 0 h 83"/>
                <a:gd name="T8" fmla="*/ 80 w 80"/>
                <a:gd name="T9" fmla="*/ 0 h 83"/>
                <a:gd name="T10" fmla="*/ 80 w 80"/>
                <a:gd name="T11" fmla="*/ 64 h 83"/>
              </a:gdLst>
              <a:ahLst/>
              <a:cxnLst>
                <a:cxn ang="0">
                  <a:pos x="T0" y="T1"/>
                </a:cxn>
                <a:cxn ang="0">
                  <a:pos x="T2" y="T3"/>
                </a:cxn>
                <a:cxn ang="0">
                  <a:pos x="T4" y="T5"/>
                </a:cxn>
                <a:cxn ang="0">
                  <a:pos x="T6" y="T7"/>
                </a:cxn>
                <a:cxn ang="0">
                  <a:pos x="T8" y="T9"/>
                </a:cxn>
                <a:cxn ang="0">
                  <a:pos x="T10" y="T11"/>
                </a:cxn>
              </a:cxnLst>
              <a:rect l="0" t="0" r="r" b="b"/>
              <a:pathLst>
                <a:path w="80" h="83">
                  <a:moveTo>
                    <a:pt x="80" y="64"/>
                  </a:moveTo>
                  <a:lnTo>
                    <a:pt x="40" y="83"/>
                  </a:lnTo>
                  <a:lnTo>
                    <a:pt x="0" y="64"/>
                  </a:lnTo>
                  <a:lnTo>
                    <a:pt x="0" y="0"/>
                  </a:lnTo>
                  <a:lnTo>
                    <a:pt x="80" y="0"/>
                  </a:lnTo>
                  <a:lnTo>
                    <a:pt x="80" y="6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38" name="Freeform 636"/>
            <p:cNvSpPr>
              <a:spLocks/>
            </p:cNvSpPr>
            <p:nvPr/>
          </p:nvSpPr>
          <p:spPr bwMode="auto">
            <a:xfrm flipH="1">
              <a:off x="17219590" y="2500765"/>
              <a:ext cx="104381" cy="732984"/>
            </a:xfrm>
            <a:custGeom>
              <a:avLst/>
              <a:gdLst>
                <a:gd name="T0" fmla="*/ 35 w 45"/>
                <a:gd name="T1" fmla="*/ 23 h 316"/>
                <a:gd name="T2" fmla="*/ 45 w 45"/>
                <a:gd name="T3" fmla="*/ 19 h 316"/>
                <a:gd name="T4" fmla="*/ 23 w 45"/>
                <a:gd name="T5" fmla="*/ 0 h 316"/>
                <a:gd name="T6" fmla="*/ 0 w 45"/>
                <a:gd name="T7" fmla="*/ 19 h 316"/>
                <a:gd name="T8" fmla="*/ 11 w 45"/>
                <a:gd name="T9" fmla="*/ 23 h 316"/>
                <a:gd name="T10" fmla="*/ 9 w 45"/>
                <a:gd name="T11" fmla="*/ 290 h 316"/>
                <a:gd name="T12" fmla="*/ 23 w 45"/>
                <a:gd name="T13" fmla="*/ 316 h 316"/>
                <a:gd name="T14" fmla="*/ 35 w 45"/>
                <a:gd name="T15" fmla="*/ 290 h 316"/>
                <a:gd name="T16" fmla="*/ 35 w 45"/>
                <a:gd name="T17" fmla="*/ 23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16">
                  <a:moveTo>
                    <a:pt x="35" y="23"/>
                  </a:moveTo>
                  <a:lnTo>
                    <a:pt x="45" y="19"/>
                  </a:lnTo>
                  <a:lnTo>
                    <a:pt x="23" y="0"/>
                  </a:lnTo>
                  <a:lnTo>
                    <a:pt x="0" y="19"/>
                  </a:lnTo>
                  <a:lnTo>
                    <a:pt x="11" y="23"/>
                  </a:lnTo>
                  <a:lnTo>
                    <a:pt x="9" y="290"/>
                  </a:lnTo>
                  <a:lnTo>
                    <a:pt x="23" y="316"/>
                  </a:lnTo>
                  <a:lnTo>
                    <a:pt x="35" y="290"/>
                  </a:lnTo>
                  <a:lnTo>
                    <a:pt x="35" y="2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39" name="Freeform 637"/>
            <p:cNvSpPr>
              <a:spLocks/>
            </p:cNvSpPr>
            <p:nvPr/>
          </p:nvSpPr>
          <p:spPr bwMode="auto">
            <a:xfrm flipH="1">
              <a:off x="17407475" y="2510044"/>
              <a:ext cx="394327" cy="1025250"/>
            </a:xfrm>
            <a:custGeom>
              <a:avLst/>
              <a:gdLst>
                <a:gd name="T0" fmla="*/ 72 w 72"/>
                <a:gd name="T1" fmla="*/ 8 h 187"/>
                <a:gd name="T2" fmla="*/ 43 w 72"/>
                <a:gd name="T3" fmla="*/ 0 h 187"/>
                <a:gd name="T4" fmla="*/ 0 w 72"/>
                <a:gd name="T5" fmla="*/ 187 h 187"/>
                <a:gd name="T6" fmla="*/ 29 w 72"/>
                <a:gd name="T7" fmla="*/ 187 h 187"/>
                <a:gd name="T8" fmla="*/ 72 w 72"/>
                <a:gd name="T9" fmla="*/ 8 h 187"/>
              </a:gdLst>
              <a:ahLst/>
              <a:cxnLst>
                <a:cxn ang="0">
                  <a:pos x="T0" y="T1"/>
                </a:cxn>
                <a:cxn ang="0">
                  <a:pos x="T2" y="T3"/>
                </a:cxn>
                <a:cxn ang="0">
                  <a:pos x="T4" y="T5"/>
                </a:cxn>
                <a:cxn ang="0">
                  <a:pos x="T6" y="T7"/>
                </a:cxn>
                <a:cxn ang="0">
                  <a:pos x="T8" y="T9"/>
                </a:cxn>
              </a:cxnLst>
              <a:rect l="0" t="0" r="r" b="b"/>
              <a:pathLst>
                <a:path w="72" h="187">
                  <a:moveTo>
                    <a:pt x="72" y="8"/>
                  </a:moveTo>
                  <a:cubicBezTo>
                    <a:pt x="62" y="5"/>
                    <a:pt x="53" y="3"/>
                    <a:pt x="43" y="0"/>
                  </a:cubicBezTo>
                  <a:cubicBezTo>
                    <a:pt x="15" y="60"/>
                    <a:pt x="6" y="121"/>
                    <a:pt x="0" y="187"/>
                  </a:cubicBezTo>
                  <a:cubicBezTo>
                    <a:pt x="29" y="187"/>
                    <a:pt x="29" y="187"/>
                    <a:pt x="29" y="187"/>
                  </a:cubicBezTo>
                  <a:cubicBezTo>
                    <a:pt x="36" y="123"/>
                    <a:pt x="45" y="66"/>
                    <a:pt x="72" y="8"/>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0" name="Freeform 638"/>
            <p:cNvSpPr>
              <a:spLocks/>
            </p:cNvSpPr>
            <p:nvPr/>
          </p:nvSpPr>
          <p:spPr bwMode="auto">
            <a:xfrm flipH="1">
              <a:off x="16732482" y="2510044"/>
              <a:ext cx="394327" cy="1025250"/>
            </a:xfrm>
            <a:custGeom>
              <a:avLst/>
              <a:gdLst>
                <a:gd name="T0" fmla="*/ 0 w 72"/>
                <a:gd name="T1" fmla="*/ 8 h 187"/>
                <a:gd name="T2" fmla="*/ 28 w 72"/>
                <a:gd name="T3" fmla="*/ 0 h 187"/>
                <a:gd name="T4" fmla="*/ 72 w 72"/>
                <a:gd name="T5" fmla="*/ 187 h 187"/>
                <a:gd name="T6" fmla="*/ 43 w 72"/>
                <a:gd name="T7" fmla="*/ 187 h 187"/>
                <a:gd name="T8" fmla="*/ 0 w 72"/>
                <a:gd name="T9" fmla="*/ 8 h 187"/>
              </a:gdLst>
              <a:ahLst/>
              <a:cxnLst>
                <a:cxn ang="0">
                  <a:pos x="T0" y="T1"/>
                </a:cxn>
                <a:cxn ang="0">
                  <a:pos x="T2" y="T3"/>
                </a:cxn>
                <a:cxn ang="0">
                  <a:pos x="T4" y="T5"/>
                </a:cxn>
                <a:cxn ang="0">
                  <a:pos x="T6" y="T7"/>
                </a:cxn>
                <a:cxn ang="0">
                  <a:pos x="T8" y="T9"/>
                </a:cxn>
              </a:cxnLst>
              <a:rect l="0" t="0" r="r" b="b"/>
              <a:pathLst>
                <a:path w="72" h="187">
                  <a:moveTo>
                    <a:pt x="0" y="8"/>
                  </a:moveTo>
                  <a:cubicBezTo>
                    <a:pt x="9" y="5"/>
                    <a:pt x="19" y="3"/>
                    <a:pt x="28" y="0"/>
                  </a:cubicBezTo>
                  <a:cubicBezTo>
                    <a:pt x="56" y="60"/>
                    <a:pt x="66" y="121"/>
                    <a:pt x="72" y="187"/>
                  </a:cubicBezTo>
                  <a:cubicBezTo>
                    <a:pt x="43" y="187"/>
                    <a:pt x="43" y="187"/>
                    <a:pt x="43" y="187"/>
                  </a:cubicBezTo>
                  <a:cubicBezTo>
                    <a:pt x="36" y="123"/>
                    <a:pt x="27" y="66"/>
                    <a:pt x="0" y="8"/>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1" name="Freeform 639"/>
            <p:cNvSpPr>
              <a:spLocks/>
            </p:cNvSpPr>
            <p:nvPr/>
          </p:nvSpPr>
          <p:spPr bwMode="auto">
            <a:xfrm flipH="1">
              <a:off x="17275260" y="3628076"/>
              <a:ext cx="241235" cy="1073961"/>
            </a:xfrm>
            <a:custGeom>
              <a:avLst/>
              <a:gdLst>
                <a:gd name="T0" fmla="*/ 85 w 104"/>
                <a:gd name="T1" fmla="*/ 463 h 463"/>
                <a:gd name="T2" fmla="*/ 14 w 104"/>
                <a:gd name="T3" fmla="*/ 463 h 463"/>
                <a:gd name="T4" fmla="*/ 0 w 104"/>
                <a:gd name="T5" fmla="*/ 0 h 463"/>
                <a:gd name="T6" fmla="*/ 104 w 104"/>
                <a:gd name="T7" fmla="*/ 0 h 463"/>
                <a:gd name="T8" fmla="*/ 85 w 104"/>
                <a:gd name="T9" fmla="*/ 463 h 463"/>
              </a:gdLst>
              <a:ahLst/>
              <a:cxnLst>
                <a:cxn ang="0">
                  <a:pos x="T0" y="T1"/>
                </a:cxn>
                <a:cxn ang="0">
                  <a:pos x="T2" y="T3"/>
                </a:cxn>
                <a:cxn ang="0">
                  <a:pos x="T4" y="T5"/>
                </a:cxn>
                <a:cxn ang="0">
                  <a:pos x="T6" y="T7"/>
                </a:cxn>
                <a:cxn ang="0">
                  <a:pos x="T8" y="T9"/>
                </a:cxn>
              </a:cxnLst>
              <a:rect l="0" t="0" r="r" b="b"/>
              <a:pathLst>
                <a:path w="104" h="463">
                  <a:moveTo>
                    <a:pt x="85" y="463"/>
                  </a:moveTo>
                  <a:lnTo>
                    <a:pt x="14" y="463"/>
                  </a:lnTo>
                  <a:lnTo>
                    <a:pt x="0" y="0"/>
                  </a:lnTo>
                  <a:lnTo>
                    <a:pt x="104" y="0"/>
                  </a:lnTo>
                  <a:lnTo>
                    <a:pt x="85" y="46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2" name="Freeform 640"/>
            <p:cNvSpPr>
              <a:spLocks/>
            </p:cNvSpPr>
            <p:nvPr/>
          </p:nvSpPr>
          <p:spPr bwMode="auto">
            <a:xfrm flipH="1">
              <a:off x="17029387" y="3628076"/>
              <a:ext cx="241235" cy="1073961"/>
            </a:xfrm>
            <a:custGeom>
              <a:avLst/>
              <a:gdLst>
                <a:gd name="T0" fmla="*/ 90 w 104"/>
                <a:gd name="T1" fmla="*/ 463 h 463"/>
                <a:gd name="T2" fmla="*/ 19 w 104"/>
                <a:gd name="T3" fmla="*/ 463 h 463"/>
                <a:gd name="T4" fmla="*/ 0 w 104"/>
                <a:gd name="T5" fmla="*/ 0 h 463"/>
                <a:gd name="T6" fmla="*/ 104 w 104"/>
                <a:gd name="T7" fmla="*/ 0 h 463"/>
                <a:gd name="T8" fmla="*/ 90 w 104"/>
                <a:gd name="T9" fmla="*/ 463 h 463"/>
              </a:gdLst>
              <a:ahLst/>
              <a:cxnLst>
                <a:cxn ang="0">
                  <a:pos x="T0" y="T1"/>
                </a:cxn>
                <a:cxn ang="0">
                  <a:pos x="T2" y="T3"/>
                </a:cxn>
                <a:cxn ang="0">
                  <a:pos x="T4" y="T5"/>
                </a:cxn>
                <a:cxn ang="0">
                  <a:pos x="T6" y="T7"/>
                </a:cxn>
                <a:cxn ang="0">
                  <a:pos x="T8" y="T9"/>
                </a:cxn>
              </a:cxnLst>
              <a:rect l="0" t="0" r="r" b="b"/>
              <a:pathLst>
                <a:path w="104" h="463">
                  <a:moveTo>
                    <a:pt x="90" y="463"/>
                  </a:moveTo>
                  <a:lnTo>
                    <a:pt x="19" y="463"/>
                  </a:lnTo>
                  <a:lnTo>
                    <a:pt x="0" y="0"/>
                  </a:lnTo>
                  <a:lnTo>
                    <a:pt x="104" y="0"/>
                  </a:lnTo>
                  <a:lnTo>
                    <a:pt x="90" y="463"/>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3" name="Freeform 641"/>
            <p:cNvSpPr>
              <a:spLocks/>
            </p:cNvSpPr>
            <p:nvPr/>
          </p:nvSpPr>
          <p:spPr bwMode="auto">
            <a:xfrm flipH="1">
              <a:off x="17664948" y="3535294"/>
              <a:ext cx="113660" cy="132216"/>
            </a:xfrm>
            <a:custGeom>
              <a:avLst/>
              <a:gdLst>
                <a:gd name="T0" fmla="*/ 0 w 21"/>
                <a:gd name="T1" fmla="*/ 0 h 24"/>
                <a:gd name="T2" fmla="*/ 0 w 21"/>
                <a:gd name="T3" fmla="*/ 13 h 24"/>
                <a:gd name="T4" fmla="*/ 10 w 21"/>
                <a:gd name="T5" fmla="*/ 24 h 24"/>
                <a:gd name="T6" fmla="*/ 21 w 21"/>
                <a:gd name="T7" fmla="*/ 13 h 24"/>
                <a:gd name="T8" fmla="*/ 21 w 21"/>
                <a:gd name="T9" fmla="*/ 0 h 24"/>
                <a:gd name="T10" fmla="*/ 0 w 21"/>
                <a:gd name="T11" fmla="*/ 0 h 24"/>
              </a:gdLst>
              <a:ahLst/>
              <a:cxnLst>
                <a:cxn ang="0">
                  <a:pos x="T0" y="T1"/>
                </a:cxn>
                <a:cxn ang="0">
                  <a:pos x="T2" y="T3"/>
                </a:cxn>
                <a:cxn ang="0">
                  <a:pos x="T4" y="T5"/>
                </a:cxn>
                <a:cxn ang="0">
                  <a:pos x="T6" y="T7"/>
                </a:cxn>
                <a:cxn ang="0">
                  <a:pos x="T8" y="T9"/>
                </a:cxn>
                <a:cxn ang="0">
                  <a:pos x="T10" y="T11"/>
                </a:cxn>
              </a:cxnLst>
              <a:rect l="0" t="0" r="r" b="b"/>
              <a:pathLst>
                <a:path w="21" h="24">
                  <a:moveTo>
                    <a:pt x="0" y="0"/>
                  </a:moveTo>
                  <a:cubicBezTo>
                    <a:pt x="0" y="13"/>
                    <a:pt x="0" y="13"/>
                    <a:pt x="0" y="13"/>
                  </a:cubicBezTo>
                  <a:cubicBezTo>
                    <a:pt x="0" y="19"/>
                    <a:pt x="4" y="24"/>
                    <a:pt x="10" y="24"/>
                  </a:cubicBezTo>
                  <a:cubicBezTo>
                    <a:pt x="16" y="24"/>
                    <a:pt x="21" y="19"/>
                    <a:pt x="21" y="13"/>
                  </a:cubicBezTo>
                  <a:cubicBezTo>
                    <a:pt x="21" y="0"/>
                    <a:pt x="21" y="0"/>
                    <a:pt x="21"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4" name="Freeform 642"/>
            <p:cNvSpPr>
              <a:spLocks/>
            </p:cNvSpPr>
            <p:nvPr/>
          </p:nvSpPr>
          <p:spPr bwMode="auto">
            <a:xfrm flipH="1">
              <a:off x="16755679" y="3535294"/>
              <a:ext cx="120618" cy="132216"/>
            </a:xfrm>
            <a:custGeom>
              <a:avLst/>
              <a:gdLst>
                <a:gd name="T0" fmla="*/ 0 w 22"/>
                <a:gd name="T1" fmla="*/ 0 h 24"/>
                <a:gd name="T2" fmla="*/ 0 w 22"/>
                <a:gd name="T3" fmla="*/ 13 h 24"/>
                <a:gd name="T4" fmla="*/ 11 w 22"/>
                <a:gd name="T5" fmla="*/ 24 h 24"/>
                <a:gd name="T6" fmla="*/ 22 w 22"/>
                <a:gd name="T7" fmla="*/ 13 h 24"/>
                <a:gd name="T8" fmla="*/ 22 w 22"/>
                <a:gd name="T9" fmla="*/ 0 h 24"/>
                <a:gd name="T10" fmla="*/ 0 w 22"/>
                <a:gd name="T11" fmla="*/ 0 h 24"/>
              </a:gdLst>
              <a:ahLst/>
              <a:cxnLst>
                <a:cxn ang="0">
                  <a:pos x="T0" y="T1"/>
                </a:cxn>
                <a:cxn ang="0">
                  <a:pos x="T2" y="T3"/>
                </a:cxn>
                <a:cxn ang="0">
                  <a:pos x="T4" y="T5"/>
                </a:cxn>
                <a:cxn ang="0">
                  <a:pos x="T6" y="T7"/>
                </a:cxn>
                <a:cxn ang="0">
                  <a:pos x="T8" y="T9"/>
                </a:cxn>
                <a:cxn ang="0">
                  <a:pos x="T10" y="T11"/>
                </a:cxn>
              </a:cxnLst>
              <a:rect l="0" t="0" r="r" b="b"/>
              <a:pathLst>
                <a:path w="22" h="24">
                  <a:moveTo>
                    <a:pt x="0" y="0"/>
                  </a:moveTo>
                  <a:cubicBezTo>
                    <a:pt x="0" y="13"/>
                    <a:pt x="0" y="13"/>
                    <a:pt x="0" y="13"/>
                  </a:cubicBezTo>
                  <a:cubicBezTo>
                    <a:pt x="0" y="19"/>
                    <a:pt x="5" y="24"/>
                    <a:pt x="11" y="24"/>
                  </a:cubicBezTo>
                  <a:cubicBezTo>
                    <a:pt x="17" y="24"/>
                    <a:pt x="22" y="19"/>
                    <a:pt x="22" y="13"/>
                  </a:cubicBezTo>
                  <a:cubicBezTo>
                    <a:pt x="22" y="0"/>
                    <a:pt x="22" y="0"/>
                    <a:pt x="22"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5" name="Freeform 643"/>
            <p:cNvSpPr>
              <a:spLocks/>
            </p:cNvSpPr>
            <p:nvPr/>
          </p:nvSpPr>
          <p:spPr bwMode="auto">
            <a:xfrm flipH="1">
              <a:off x="16973717" y="2456695"/>
              <a:ext cx="591489" cy="1171383"/>
            </a:xfrm>
            <a:custGeom>
              <a:avLst/>
              <a:gdLst>
                <a:gd name="T0" fmla="*/ 167 w 255"/>
                <a:gd name="T1" fmla="*/ 0 h 505"/>
                <a:gd name="T2" fmla="*/ 127 w 255"/>
                <a:gd name="T3" fmla="*/ 314 h 505"/>
                <a:gd name="T4" fmla="*/ 87 w 255"/>
                <a:gd name="T5" fmla="*/ 0 h 505"/>
                <a:gd name="T6" fmla="*/ 0 w 255"/>
                <a:gd name="T7" fmla="*/ 23 h 505"/>
                <a:gd name="T8" fmla="*/ 4 w 255"/>
                <a:gd name="T9" fmla="*/ 505 h 505"/>
                <a:gd name="T10" fmla="*/ 250 w 255"/>
                <a:gd name="T11" fmla="*/ 505 h 505"/>
                <a:gd name="T12" fmla="*/ 255 w 255"/>
                <a:gd name="T13" fmla="*/ 23 h 505"/>
                <a:gd name="T14" fmla="*/ 167 w 255"/>
                <a:gd name="T15" fmla="*/ 0 h 5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505">
                  <a:moveTo>
                    <a:pt x="167" y="0"/>
                  </a:moveTo>
                  <a:lnTo>
                    <a:pt x="127" y="314"/>
                  </a:lnTo>
                  <a:lnTo>
                    <a:pt x="87" y="0"/>
                  </a:lnTo>
                  <a:lnTo>
                    <a:pt x="0" y="23"/>
                  </a:lnTo>
                  <a:lnTo>
                    <a:pt x="4" y="505"/>
                  </a:lnTo>
                  <a:lnTo>
                    <a:pt x="250" y="505"/>
                  </a:lnTo>
                  <a:lnTo>
                    <a:pt x="255" y="23"/>
                  </a:lnTo>
                  <a:lnTo>
                    <a:pt x="167" y="0"/>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6" name="Freeform 644"/>
            <p:cNvSpPr>
              <a:spLocks/>
            </p:cNvSpPr>
            <p:nvPr/>
          </p:nvSpPr>
          <p:spPr bwMode="auto">
            <a:xfrm flipH="1">
              <a:off x="17122170" y="2122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7" name="Freeform 645"/>
            <p:cNvSpPr>
              <a:spLocks/>
            </p:cNvSpPr>
            <p:nvPr/>
          </p:nvSpPr>
          <p:spPr bwMode="auto">
            <a:xfrm flipH="1">
              <a:off x="17122170" y="21157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8" name="Freeform 646"/>
            <p:cNvSpPr>
              <a:spLocks/>
            </p:cNvSpPr>
            <p:nvPr/>
          </p:nvSpPr>
          <p:spPr bwMode="auto">
            <a:xfrm flipH="1">
              <a:off x="17126809" y="209948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49" name="Freeform 647"/>
            <p:cNvSpPr>
              <a:spLocks/>
            </p:cNvSpPr>
            <p:nvPr/>
          </p:nvSpPr>
          <p:spPr bwMode="auto">
            <a:xfrm flipH="1">
              <a:off x="17126809" y="21064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0" name="Freeform 648"/>
            <p:cNvSpPr>
              <a:spLocks/>
            </p:cNvSpPr>
            <p:nvPr/>
          </p:nvSpPr>
          <p:spPr bwMode="auto">
            <a:xfrm flipH="1">
              <a:off x="17416754" y="210644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1" name="Freeform 649"/>
            <p:cNvSpPr>
              <a:spLocks/>
            </p:cNvSpPr>
            <p:nvPr/>
          </p:nvSpPr>
          <p:spPr bwMode="auto">
            <a:xfrm flipH="1">
              <a:off x="17117530" y="2127315"/>
              <a:ext cx="0" cy="463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2" name="Freeform 650"/>
            <p:cNvSpPr>
              <a:spLocks/>
            </p:cNvSpPr>
            <p:nvPr/>
          </p:nvSpPr>
          <p:spPr bwMode="auto">
            <a:xfrm flipH="1">
              <a:off x="17117530" y="2131955"/>
              <a:ext cx="0" cy="6959"/>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3" name="Freeform 651"/>
            <p:cNvSpPr>
              <a:spLocks/>
            </p:cNvSpPr>
            <p:nvPr/>
          </p:nvSpPr>
          <p:spPr bwMode="auto">
            <a:xfrm flipH="1">
              <a:off x="17133767" y="209484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4" name="Freeform 652"/>
            <p:cNvSpPr>
              <a:spLocks/>
            </p:cNvSpPr>
            <p:nvPr/>
          </p:nvSpPr>
          <p:spPr bwMode="auto">
            <a:xfrm flipH="1">
              <a:off x="17428352" y="213195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5" name="Freeform 653"/>
            <p:cNvSpPr>
              <a:spLocks/>
            </p:cNvSpPr>
            <p:nvPr/>
          </p:nvSpPr>
          <p:spPr bwMode="auto">
            <a:xfrm flipH="1">
              <a:off x="17423713" y="211571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6" name="Freeform 654"/>
            <p:cNvSpPr>
              <a:spLocks/>
            </p:cNvSpPr>
            <p:nvPr/>
          </p:nvSpPr>
          <p:spPr bwMode="auto">
            <a:xfrm flipH="1">
              <a:off x="17423713" y="211107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7" name="Freeform 655"/>
            <p:cNvSpPr>
              <a:spLocks/>
            </p:cNvSpPr>
            <p:nvPr/>
          </p:nvSpPr>
          <p:spPr bwMode="auto">
            <a:xfrm flipH="1">
              <a:off x="17428352" y="2122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8" name="Freeform 656"/>
            <p:cNvSpPr>
              <a:spLocks/>
            </p:cNvSpPr>
            <p:nvPr/>
          </p:nvSpPr>
          <p:spPr bwMode="auto">
            <a:xfrm flipH="1">
              <a:off x="17089695" y="2083244"/>
              <a:ext cx="366492" cy="329378"/>
            </a:xfrm>
            <a:custGeom>
              <a:avLst/>
              <a:gdLst>
                <a:gd name="T0" fmla="*/ 64 w 67"/>
                <a:gd name="T1" fmla="*/ 15 h 60"/>
                <a:gd name="T2" fmla="*/ 62 w 67"/>
                <a:gd name="T3" fmla="*/ 14 h 60"/>
                <a:gd name="T4" fmla="*/ 62 w 67"/>
                <a:gd name="T5" fmla="*/ 10 h 60"/>
                <a:gd name="T6" fmla="*/ 62 w 67"/>
                <a:gd name="T7" fmla="*/ 9 h 60"/>
                <a:gd name="T8" fmla="*/ 62 w 67"/>
                <a:gd name="T9" fmla="*/ 9 h 60"/>
                <a:gd name="T10" fmla="*/ 62 w 67"/>
                <a:gd name="T11" fmla="*/ 8 h 60"/>
                <a:gd name="T12" fmla="*/ 61 w 67"/>
                <a:gd name="T13" fmla="*/ 7 h 60"/>
                <a:gd name="T14" fmla="*/ 61 w 67"/>
                <a:gd name="T15" fmla="*/ 7 h 60"/>
                <a:gd name="T16" fmla="*/ 61 w 67"/>
                <a:gd name="T17" fmla="*/ 6 h 60"/>
                <a:gd name="T18" fmla="*/ 61 w 67"/>
                <a:gd name="T19" fmla="*/ 6 h 60"/>
                <a:gd name="T20" fmla="*/ 60 w 67"/>
                <a:gd name="T21" fmla="*/ 4 h 60"/>
                <a:gd name="T22" fmla="*/ 60 w 67"/>
                <a:gd name="T23" fmla="*/ 4 h 60"/>
                <a:gd name="T24" fmla="*/ 60 w 67"/>
                <a:gd name="T25" fmla="*/ 3 h 60"/>
                <a:gd name="T26" fmla="*/ 60 w 67"/>
                <a:gd name="T27" fmla="*/ 3 h 60"/>
                <a:gd name="T28" fmla="*/ 59 w 67"/>
                <a:gd name="T29" fmla="*/ 2 h 60"/>
                <a:gd name="T30" fmla="*/ 59 w 67"/>
                <a:gd name="T31" fmla="*/ 2 h 60"/>
                <a:gd name="T32" fmla="*/ 54 w 67"/>
                <a:gd name="T33" fmla="*/ 3 h 60"/>
                <a:gd name="T34" fmla="*/ 45 w 67"/>
                <a:gd name="T35" fmla="*/ 1 h 60"/>
                <a:gd name="T36" fmla="*/ 27 w 67"/>
                <a:gd name="T37" fmla="*/ 3 h 60"/>
                <a:gd name="T38" fmla="*/ 9 w 67"/>
                <a:gd name="T39" fmla="*/ 0 h 60"/>
                <a:gd name="T40" fmla="*/ 7 w 67"/>
                <a:gd name="T41" fmla="*/ 4 h 60"/>
                <a:gd name="T42" fmla="*/ 7 w 67"/>
                <a:gd name="T43" fmla="*/ 4 h 60"/>
                <a:gd name="T44" fmla="*/ 6 w 67"/>
                <a:gd name="T45" fmla="*/ 5 h 60"/>
                <a:gd name="T46" fmla="*/ 6 w 67"/>
                <a:gd name="T47" fmla="*/ 5 h 60"/>
                <a:gd name="T48" fmla="*/ 6 w 67"/>
                <a:gd name="T49" fmla="*/ 6 h 60"/>
                <a:gd name="T50" fmla="*/ 6 w 67"/>
                <a:gd name="T51" fmla="*/ 6 h 60"/>
                <a:gd name="T52" fmla="*/ 5 w 67"/>
                <a:gd name="T53" fmla="*/ 7 h 60"/>
                <a:gd name="T54" fmla="*/ 5 w 67"/>
                <a:gd name="T55" fmla="*/ 7 h 60"/>
                <a:gd name="T56" fmla="*/ 5 w 67"/>
                <a:gd name="T57" fmla="*/ 9 h 60"/>
                <a:gd name="T58" fmla="*/ 5 w 67"/>
                <a:gd name="T59" fmla="*/ 9 h 60"/>
                <a:gd name="T60" fmla="*/ 5 w 67"/>
                <a:gd name="T61" fmla="*/ 10 h 60"/>
                <a:gd name="T62" fmla="*/ 5 w 67"/>
                <a:gd name="T63" fmla="*/ 14 h 60"/>
                <a:gd name="T64" fmla="*/ 4 w 67"/>
                <a:gd name="T65" fmla="*/ 14 h 60"/>
                <a:gd name="T66" fmla="*/ 0 w 67"/>
                <a:gd name="T67" fmla="*/ 19 h 60"/>
                <a:gd name="T68" fmla="*/ 0 w 67"/>
                <a:gd name="T69" fmla="*/ 30 h 60"/>
                <a:gd name="T70" fmla="*/ 5 w 67"/>
                <a:gd name="T71" fmla="*/ 35 h 60"/>
                <a:gd name="T72" fmla="*/ 21 w 67"/>
                <a:gd name="T73" fmla="*/ 60 h 60"/>
                <a:gd name="T74" fmla="*/ 46 w 67"/>
                <a:gd name="T75" fmla="*/ 60 h 60"/>
                <a:gd name="T76" fmla="*/ 62 w 67"/>
                <a:gd name="T77" fmla="*/ 35 h 60"/>
                <a:gd name="T78" fmla="*/ 67 w 67"/>
                <a:gd name="T79" fmla="*/ 30 h 60"/>
                <a:gd name="T80" fmla="*/ 67 w 67"/>
                <a:gd name="T81" fmla="*/ 19 h 60"/>
                <a:gd name="T82" fmla="*/ 64 w 67"/>
                <a:gd name="T83" fmla="*/ 1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7" h="60">
                  <a:moveTo>
                    <a:pt x="64" y="15"/>
                  </a:moveTo>
                  <a:cubicBezTo>
                    <a:pt x="63" y="15"/>
                    <a:pt x="62" y="14"/>
                    <a:pt x="62" y="14"/>
                  </a:cubicBezTo>
                  <a:cubicBezTo>
                    <a:pt x="62" y="10"/>
                    <a:pt x="62" y="10"/>
                    <a:pt x="62" y="10"/>
                  </a:cubicBezTo>
                  <a:cubicBezTo>
                    <a:pt x="62" y="10"/>
                    <a:pt x="62" y="9"/>
                    <a:pt x="62" y="9"/>
                  </a:cubicBezTo>
                  <a:cubicBezTo>
                    <a:pt x="62" y="9"/>
                    <a:pt x="62" y="9"/>
                    <a:pt x="62" y="9"/>
                  </a:cubicBezTo>
                  <a:cubicBezTo>
                    <a:pt x="62" y="8"/>
                    <a:pt x="62" y="8"/>
                    <a:pt x="62" y="8"/>
                  </a:cubicBezTo>
                  <a:cubicBezTo>
                    <a:pt x="62" y="8"/>
                    <a:pt x="62" y="7"/>
                    <a:pt x="61" y="7"/>
                  </a:cubicBezTo>
                  <a:cubicBezTo>
                    <a:pt x="61" y="7"/>
                    <a:pt x="61" y="7"/>
                    <a:pt x="61" y="7"/>
                  </a:cubicBezTo>
                  <a:cubicBezTo>
                    <a:pt x="61" y="6"/>
                    <a:pt x="61" y="6"/>
                    <a:pt x="61" y="6"/>
                  </a:cubicBezTo>
                  <a:cubicBezTo>
                    <a:pt x="61" y="6"/>
                    <a:pt x="61" y="6"/>
                    <a:pt x="61" y="6"/>
                  </a:cubicBezTo>
                  <a:cubicBezTo>
                    <a:pt x="61" y="5"/>
                    <a:pt x="61" y="5"/>
                    <a:pt x="60" y="4"/>
                  </a:cubicBezTo>
                  <a:cubicBezTo>
                    <a:pt x="60" y="4"/>
                    <a:pt x="60" y="4"/>
                    <a:pt x="60" y="4"/>
                  </a:cubicBezTo>
                  <a:cubicBezTo>
                    <a:pt x="60" y="4"/>
                    <a:pt x="60" y="4"/>
                    <a:pt x="60" y="3"/>
                  </a:cubicBezTo>
                  <a:cubicBezTo>
                    <a:pt x="60" y="3"/>
                    <a:pt x="60" y="3"/>
                    <a:pt x="60" y="3"/>
                  </a:cubicBezTo>
                  <a:cubicBezTo>
                    <a:pt x="60" y="3"/>
                    <a:pt x="59" y="3"/>
                    <a:pt x="59" y="2"/>
                  </a:cubicBezTo>
                  <a:cubicBezTo>
                    <a:pt x="59" y="2"/>
                    <a:pt x="59" y="2"/>
                    <a:pt x="59" y="2"/>
                  </a:cubicBezTo>
                  <a:cubicBezTo>
                    <a:pt x="58" y="3"/>
                    <a:pt x="56" y="3"/>
                    <a:pt x="54" y="3"/>
                  </a:cubicBezTo>
                  <a:cubicBezTo>
                    <a:pt x="50" y="3"/>
                    <a:pt x="47" y="2"/>
                    <a:pt x="45" y="1"/>
                  </a:cubicBezTo>
                  <a:cubicBezTo>
                    <a:pt x="40" y="2"/>
                    <a:pt x="34" y="3"/>
                    <a:pt x="27" y="3"/>
                  </a:cubicBezTo>
                  <a:cubicBezTo>
                    <a:pt x="20" y="3"/>
                    <a:pt x="14" y="2"/>
                    <a:pt x="9" y="0"/>
                  </a:cubicBezTo>
                  <a:cubicBezTo>
                    <a:pt x="8" y="1"/>
                    <a:pt x="7" y="2"/>
                    <a:pt x="7" y="4"/>
                  </a:cubicBezTo>
                  <a:cubicBezTo>
                    <a:pt x="7" y="4"/>
                    <a:pt x="7" y="4"/>
                    <a:pt x="7" y="4"/>
                  </a:cubicBezTo>
                  <a:cubicBezTo>
                    <a:pt x="6" y="4"/>
                    <a:pt x="6" y="4"/>
                    <a:pt x="6" y="5"/>
                  </a:cubicBezTo>
                  <a:cubicBezTo>
                    <a:pt x="6" y="5"/>
                    <a:pt x="6" y="5"/>
                    <a:pt x="6" y="5"/>
                  </a:cubicBezTo>
                  <a:cubicBezTo>
                    <a:pt x="6" y="5"/>
                    <a:pt x="6" y="6"/>
                    <a:pt x="6" y="6"/>
                  </a:cubicBezTo>
                  <a:cubicBezTo>
                    <a:pt x="6" y="6"/>
                    <a:pt x="6" y="6"/>
                    <a:pt x="6" y="6"/>
                  </a:cubicBezTo>
                  <a:cubicBezTo>
                    <a:pt x="5" y="6"/>
                    <a:pt x="5" y="7"/>
                    <a:pt x="5" y="7"/>
                  </a:cubicBezTo>
                  <a:cubicBezTo>
                    <a:pt x="5" y="7"/>
                    <a:pt x="5" y="7"/>
                    <a:pt x="5" y="7"/>
                  </a:cubicBezTo>
                  <a:cubicBezTo>
                    <a:pt x="5" y="8"/>
                    <a:pt x="5" y="8"/>
                    <a:pt x="5" y="9"/>
                  </a:cubicBezTo>
                  <a:cubicBezTo>
                    <a:pt x="5" y="9"/>
                    <a:pt x="5" y="9"/>
                    <a:pt x="5" y="9"/>
                  </a:cubicBezTo>
                  <a:cubicBezTo>
                    <a:pt x="5" y="9"/>
                    <a:pt x="5" y="10"/>
                    <a:pt x="5" y="10"/>
                  </a:cubicBezTo>
                  <a:cubicBezTo>
                    <a:pt x="5" y="14"/>
                    <a:pt x="5" y="14"/>
                    <a:pt x="5" y="14"/>
                  </a:cubicBezTo>
                  <a:cubicBezTo>
                    <a:pt x="5" y="14"/>
                    <a:pt x="4" y="14"/>
                    <a:pt x="4" y="14"/>
                  </a:cubicBezTo>
                  <a:cubicBezTo>
                    <a:pt x="2" y="15"/>
                    <a:pt x="0" y="17"/>
                    <a:pt x="0" y="19"/>
                  </a:cubicBezTo>
                  <a:cubicBezTo>
                    <a:pt x="0" y="30"/>
                    <a:pt x="0" y="30"/>
                    <a:pt x="0" y="30"/>
                  </a:cubicBezTo>
                  <a:cubicBezTo>
                    <a:pt x="0" y="32"/>
                    <a:pt x="2" y="35"/>
                    <a:pt x="5" y="35"/>
                  </a:cubicBezTo>
                  <a:cubicBezTo>
                    <a:pt x="5" y="35"/>
                    <a:pt x="13" y="60"/>
                    <a:pt x="21" y="60"/>
                  </a:cubicBezTo>
                  <a:cubicBezTo>
                    <a:pt x="46" y="60"/>
                    <a:pt x="46" y="60"/>
                    <a:pt x="46" y="60"/>
                  </a:cubicBezTo>
                  <a:cubicBezTo>
                    <a:pt x="54" y="60"/>
                    <a:pt x="62" y="35"/>
                    <a:pt x="62" y="35"/>
                  </a:cubicBezTo>
                  <a:cubicBezTo>
                    <a:pt x="65" y="35"/>
                    <a:pt x="67" y="32"/>
                    <a:pt x="67" y="30"/>
                  </a:cubicBezTo>
                  <a:cubicBezTo>
                    <a:pt x="67" y="19"/>
                    <a:pt x="67" y="19"/>
                    <a:pt x="67" y="19"/>
                  </a:cubicBezTo>
                  <a:cubicBezTo>
                    <a:pt x="67" y="17"/>
                    <a:pt x="65" y="15"/>
                    <a:pt x="64" y="15"/>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59" name="Freeform 657"/>
            <p:cNvSpPr>
              <a:spLocks noEditPoints="1"/>
            </p:cNvSpPr>
            <p:nvPr/>
          </p:nvSpPr>
          <p:spPr bwMode="auto">
            <a:xfrm flipH="1">
              <a:off x="17110571" y="2150511"/>
              <a:ext cx="313142" cy="102061"/>
            </a:xfrm>
            <a:custGeom>
              <a:avLst/>
              <a:gdLst>
                <a:gd name="T0" fmla="*/ 56 w 57"/>
                <a:gd name="T1" fmla="*/ 2 h 19"/>
                <a:gd name="T2" fmla="*/ 42 w 57"/>
                <a:gd name="T3" fmla="*/ 1 h 19"/>
                <a:gd name="T4" fmla="*/ 28 w 57"/>
                <a:gd name="T5" fmla="*/ 4 h 19"/>
                <a:gd name="T6" fmla="*/ 15 w 57"/>
                <a:gd name="T7" fmla="*/ 1 h 19"/>
                <a:gd name="T8" fmla="*/ 0 w 57"/>
                <a:gd name="T9" fmla="*/ 2 h 19"/>
                <a:gd name="T10" fmla="*/ 0 w 57"/>
                <a:gd name="T11" fmla="*/ 4 h 19"/>
                <a:gd name="T12" fmla="*/ 2 w 57"/>
                <a:gd name="T13" fmla="*/ 6 h 19"/>
                <a:gd name="T14" fmla="*/ 3 w 57"/>
                <a:gd name="T15" fmla="*/ 10 h 19"/>
                <a:gd name="T16" fmla="*/ 17 w 57"/>
                <a:gd name="T17" fmla="*/ 18 h 19"/>
                <a:gd name="T18" fmla="*/ 26 w 57"/>
                <a:gd name="T19" fmla="*/ 8 h 19"/>
                <a:gd name="T20" fmla="*/ 28 w 57"/>
                <a:gd name="T21" fmla="*/ 7 h 19"/>
                <a:gd name="T22" fmla="*/ 30 w 57"/>
                <a:gd name="T23" fmla="*/ 8 h 19"/>
                <a:gd name="T24" fmla="*/ 40 w 57"/>
                <a:gd name="T25" fmla="*/ 18 h 19"/>
                <a:gd name="T26" fmla="*/ 53 w 57"/>
                <a:gd name="T27" fmla="*/ 10 h 19"/>
                <a:gd name="T28" fmla="*/ 55 w 57"/>
                <a:gd name="T29" fmla="*/ 6 h 19"/>
                <a:gd name="T30" fmla="*/ 56 w 57"/>
                <a:gd name="T31" fmla="*/ 4 h 19"/>
                <a:gd name="T32" fmla="*/ 56 w 57"/>
                <a:gd name="T33" fmla="*/ 2 h 19"/>
                <a:gd name="T34" fmla="*/ 21 w 57"/>
                <a:gd name="T35" fmla="*/ 14 h 19"/>
                <a:gd name="T36" fmla="*/ 11 w 57"/>
                <a:gd name="T37" fmla="*/ 16 h 19"/>
                <a:gd name="T38" fmla="*/ 5 w 57"/>
                <a:gd name="T39" fmla="*/ 7 h 19"/>
                <a:gd name="T40" fmla="*/ 15 w 57"/>
                <a:gd name="T41" fmla="*/ 2 h 19"/>
                <a:gd name="T42" fmla="*/ 22 w 57"/>
                <a:gd name="T43" fmla="*/ 4 h 19"/>
                <a:gd name="T44" fmla="*/ 21 w 57"/>
                <a:gd name="T45" fmla="*/ 14 h 19"/>
                <a:gd name="T46" fmla="*/ 45 w 57"/>
                <a:gd name="T47" fmla="*/ 16 h 19"/>
                <a:gd name="T48" fmla="*/ 35 w 57"/>
                <a:gd name="T49" fmla="*/ 14 h 19"/>
                <a:gd name="T50" fmla="*/ 35 w 57"/>
                <a:gd name="T51" fmla="*/ 4 h 19"/>
                <a:gd name="T52" fmla="*/ 42 w 57"/>
                <a:gd name="T53" fmla="*/ 2 h 19"/>
                <a:gd name="T54" fmla="*/ 52 w 57"/>
                <a:gd name="T55" fmla="*/ 7 h 19"/>
                <a:gd name="T56" fmla="*/ 45 w 57"/>
                <a:gd name="T5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 h="19">
                  <a:moveTo>
                    <a:pt x="56" y="2"/>
                  </a:moveTo>
                  <a:cubicBezTo>
                    <a:pt x="56" y="2"/>
                    <a:pt x="48" y="0"/>
                    <a:pt x="42" y="1"/>
                  </a:cubicBezTo>
                  <a:cubicBezTo>
                    <a:pt x="36" y="2"/>
                    <a:pt x="31" y="4"/>
                    <a:pt x="28" y="4"/>
                  </a:cubicBezTo>
                  <a:cubicBezTo>
                    <a:pt x="26" y="4"/>
                    <a:pt x="21" y="2"/>
                    <a:pt x="15" y="1"/>
                  </a:cubicBezTo>
                  <a:cubicBezTo>
                    <a:pt x="8" y="0"/>
                    <a:pt x="0" y="2"/>
                    <a:pt x="0" y="2"/>
                  </a:cubicBezTo>
                  <a:cubicBezTo>
                    <a:pt x="0" y="2"/>
                    <a:pt x="0" y="3"/>
                    <a:pt x="0" y="4"/>
                  </a:cubicBezTo>
                  <a:cubicBezTo>
                    <a:pt x="0" y="5"/>
                    <a:pt x="0" y="5"/>
                    <a:pt x="2" y="6"/>
                  </a:cubicBezTo>
                  <a:cubicBezTo>
                    <a:pt x="3" y="6"/>
                    <a:pt x="3" y="10"/>
                    <a:pt x="3" y="10"/>
                  </a:cubicBezTo>
                  <a:cubicBezTo>
                    <a:pt x="5" y="17"/>
                    <a:pt x="10" y="19"/>
                    <a:pt x="17" y="18"/>
                  </a:cubicBezTo>
                  <a:cubicBezTo>
                    <a:pt x="24" y="17"/>
                    <a:pt x="25" y="9"/>
                    <a:pt x="26" y="8"/>
                  </a:cubicBezTo>
                  <a:cubicBezTo>
                    <a:pt x="27" y="7"/>
                    <a:pt x="28" y="7"/>
                    <a:pt x="28" y="7"/>
                  </a:cubicBezTo>
                  <a:cubicBezTo>
                    <a:pt x="28" y="7"/>
                    <a:pt x="30" y="7"/>
                    <a:pt x="30" y="8"/>
                  </a:cubicBezTo>
                  <a:cubicBezTo>
                    <a:pt x="31" y="9"/>
                    <a:pt x="33" y="17"/>
                    <a:pt x="40" y="18"/>
                  </a:cubicBezTo>
                  <a:cubicBezTo>
                    <a:pt x="47" y="19"/>
                    <a:pt x="52" y="17"/>
                    <a:pt x="53" y="10"/>
                  </a:cubicBezTo>
                  <a:cubicBezTo>
                    <a:pt x="53" y="10"/>
                    <a:pt x="53" y="6"/>
                    <a:pt x="55" y="6"/>
                  </a:cubicBezTo>
                  <a:cubicBezTo>
                    <a:pt x="56" y="5"/>
                    <a:pt x="56" y="5"/>
                    <a:pt x="56" y="4"/>
                  </a:cubicBezTo>
                  <a:cubicBezTo>
                    <a:pt x="56" y="3"/>
                    <a:pt x="57" y="2"/>
                    <a:pt x="56" y="2"/>
                  </a:cubicBezTo>
                  <a:close/>
                  <a:moveTo>
                    <a:pt x="21" y="14"/>
                  </a:moveTo>
                  <a:cubicBezTo>
                    <a:pt x="19" y="16"/>
                    <a:pt x="16" y="17"/>
                    <a:pt x="11" y="16"/>
                  </a:cubicBezTo>
                  <a:cubicBezTo>
                    <a:pt x="6" y="16"/>
                    <a:pt x="5" y="12"/>
                    <a:pt x="5" y="7"/>
                  </a:cubicBezTo>
                  <a:cubicBezTo>
                    <a:pt x="5" y="1"/>
                    <a:pt x="15" y="2"/>
                    <a:pt x="15" y="2"/>
                  </a:cubicBezTo>
                  <a:cubicBezTo>
                    <a:pt x="19" y="3"/>
                    <a:pt x="19" y="3"/>
                    <a:pt x="22" y="4"/>
                  </a:cubicBezTo>
                  <a:cubicBezTo>
                    <a:pt x="25" y="5"/>
                    <a:pt x="23" y="11"/>
                    <a:pt x="21" y="14"/>
                  </a:cubicBezTo>
                  <a:close/>
                  <a:moveTo>
                    <a:pt x="45" y="16"/>
                  </a:moveTo>
                  <a:cubicBezTo>
                    <a:pt x="41" y="17"/>
                    <a:pt x="37" y="16"/>
                    <a:pt x="35" y="14"/>
                  </a:cubicBezTo>
                  <a:cubicBezTo>
                    <a:pt x="33" y="11"/>
                    <a:pt x="31" y="5"/>
                    <a:pt x="35" y="4"/>
                  </a:cubicBezTo>
                  <a:cubicBezTo>
                    <a:pt x="38" y="3"/>
                    <a:pt x="38" y="3"/>
                    <a:pt x="42" y="2"/>
                  </a:cubicBezTo>
                  <a:cubicBezTo>
                    <a:pt x="42" y="2"/>
                    <a:pt x="52" y="1"/>
                    <a:pt x="52" y="7"/>
                  </a:cubicBezTo>
                  <a:cubicBezTo>
                    <a:pt x="52" y="12"/>
                    <a:pt x="50" y="16"/>
                    <a:pt x="45"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60" name="Oval 658"/>
            <p:cNvSpPr>
              <a:spLocks noChangeArrowheads="1"/>
            </p:cNvSpPr>
            <p:nvPr/>
          </p:nvSpPr>
          <p:spPr bwMode="auto">
            <a:xfrm flipH="1">
              <a:off x="17407475" y="2159790"/>
              <a:ext cx="9279" cy="115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361" name="Oval 659"/>
            <p:cNvSpPr>
              <a:spLocks noChangeArrowheads="1"/>
            </p:cNvSpPr>
            <p:nvPr/>
          </p:nvSpPr>
          <p:spPr bwMode="auto">
            <a:xfrm flipH="1">
              <a:off x="17122170" y="2159790"/>
              <a:ext cx="4638" cy="1159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grpSp>
      <p:grpSp>
        <p:nvGrpSpPr>
          <p:cNvPr id="362" name="Group 361"/>
          <p:cNvGrpSpPr/>
          <p:nvPr/>
        </p:nvGrpSpPr>
        <p:grpSpPr>
          <a:xfrm>
            <a:off x="3233127" y="4738449"/>
            <a:ext cx="638951" cy="1908816"/>
            <a:chOff x="18315271" y="1705155"/>
            <a:chExt cx="941114" cy="2811508"/>
          </a:xfrm>
          <a:effectLst/>
        </p:grpSpPr>
        <p:sp>
          <p:nvSpPr>
            <p:cNvPr id="363" name="Rectangle 362"/>
            <p:cNvSpPr/>
            <p:nvPr/>
          </p:nvSpPr>
          <p:spPr bwMode="auto">
            <a:xfrm>
              <a:off x="18670408" y="2265948"/>
              <a:ext cx="218337" cy="450392"/>
            </a:xfrm>
            <a:prstGeom prst="rect">
              <a:avLst/>
            </a:prstGeom>
            <a:solidFill>
              <a:srgbClr val="FFB900"/>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364" name="Rectangle 363"/>
            <p:cNvSpPr/>
            <p:nvPr/>
          </p:nvSpPr>
          <p:spPr bwMode="auto">
            <a:xfrm>
              <a:off x="18651468" y="2430821"/>
              <a:ext cx="237276" cy="488882"/>
            </a:xfrm>
            <a:prstGeom prst="rect">
              <a:avLst/>
            </a:prstGeom>
            <a:solidFill>
              <a:schemeClr val="accent1">
                <a:lumMod val="90000"/>
                <a:lumOff val="10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solidFill>
                  <a:srgbClr val="002050">
                    <a:lumMod val="60000"/>
                    <a:lumOff val="40000"/>
                  </a:srgbClr>
                </a:solidFill>
                <a:latin typeface="Calibri" panose="020F0502020204030204"/>
                <a:ea typeface="Segoe UI" pitchFamily="34" charset="0"/>
                <a:cs typeface="Segoe UI" pitchFamily="34" charset="0"/>
              </a:endParaRPr>
            </a:p>
          </p:txBody>
        </p:sp>
        <p:sp>
          <p:nvSpPr>
            <p:cNvPr id="365" name="Freeform 10"/>
            <p:cNvSpPr>
              <a:spLocks/>
            </p:cNvSpPr>
            <p:nvPr/>
          </p:nvSpPr>
          <p:spPr bwMode="auto">
            <a:xfrm>
              <a:off x="18569786" y="1705155"/>
              <a:ext cx="451024" cy="524420"/>
            </a:xfrm>
            <a:custGeom>
              <a:avLst/>
              <a:gdLst>
                <a:gd name="T0" fmla="*/ 152 w 161"/>
                <a:gd name="T1" fmla="*/ 148 h 187"/>
                <a:gd name="T2" fmla="*/ 136 w 161"/>
                <a:gd name="T3" fmla="*/ 148 h 187"/>
                <a:gd name="T4" fmla="*/ 142 w 161"/>
                <a:gd name="T5" fmla="*/ 124 h 187"/>
                <a:gd name="T6" fmla="*/ 146 w 161"/>
                <a:gd name="T7" fmla="*/ 116 h 187"/>
                <a:gd name="T8" fmla="*/ 146 w 161"/>
                <a:gd name="T9" fmla="*/ 115 h 187"/>
                <a:gd name="T10" fmla="*/ 146 w 161"/>
                <a:gd name="T11" fmla="*/ 115 h 187"/>
                <a:gd name="T12" fmla="*/ 151 w 161"/>
                <a:gd name="T13" fmla="*/ 88 h 187"/>
                <a:gd name="T14" fmla="*/ 115 w 161"/>
                <a:gd name="T15" fmla="*/ 28 h 187"/>
                <a:gd name="T16" fmla="*/ 67 w 161"/>
                <a:gd name="T17" fmla="*/ 0 h 187"/>
                <a:gd name="T18" fmla="*/ 6 w 161"/>
                <a:gd name="T19" fmla="*/ 76 h 187"/>
                <a:gd name="T20" fmla="*/ 15 w 161"/>
                <a:gd name="T21" fmla="*/ 115 h 187"/>
                <a:gd name="T22" fmla="*/ 15 w 161"/>
                <a:gd name="T23" fmla="*/ 115 h 187"/>
                <a:gd name="T24" fmla="*/ 25 w 161"/>
                <a:gd name="T25" fmla="*/ 148 h 187"/>
                <a:gd name="T26" fmla="*/ 9 w 161"/>
                <a:gd name="T27" fmla="*/ 148 h 187"/>
                <a:gd name="T28" fmla="*/ 1 w 161"/>
                <a:gd name="T29" fmla="*/ 159 h 187"/>
                <a:gd name="T30" fmla="*/ 26 w 161"/>
                <a:gd name="T31" fmla="*/ 184 h 187"/>
                <a:gd name="T32" fmla="*/ 70 w 161"/>
                <a:gd name="T33" fmla="*/ 187 h 187"/>
                <a:gd name="T34" fmla="*/ 73 w 161"/>
                <a:gd name="T35" fmla="*/ 187 h 187"/>
                <a:gd name="T36" fmla="*/ 73 w 161"/>
                <a:gd name="T37" fmla="*/ 187 h 187"/>
                <a:gd name="T38" fmla="*/ 79 w 161"/>
                <a:gd name="T39" fmla="*/ 187 h 187"/>
                <a:gd name="T40" fmla="*/ 81 w 161"/>
                <a:gd name="T41" fmla="*/ 187 h 187"/>
                <a:gd name="T42" fmla="*/ 82 w 161"/>
                <a:gd name="T43" fmla="*/ 187 h 187"/>
                <a:gd name="T44" fmla="*/ 88 w 161"/>
                <a:gd name="T45" fmla="*/ 187 h 187"/>
                <a:gd name="T46" fmla="*/ 88 w 161"/>
                <a:gd name="T47" fmla="*/ 187 h 187"/>
                <a:gd name="T48" fmla="*/ 91 w 161"/>
                <a:gd name="T49" fmla="*/ 187 h 187"/>
                <a:gd name="T50" fmla="*/ 135 w 161"/>
                <a:gd name="T51" fmla="*/ 184 h 187"/>
                <a:gd name="T52" fmla="*/ 160 w 161"/>
                <a:gd name="T53" fmla="*/ 159 h 187"/>
                <a:gd name="T54" fmla="*/ 152 w 161"/>
                <a:gd name="T55" fmla="*/ 14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187">
                  <a:moveTo>
                    <a:pt x="152" y="148"/>
                  </a:moveTo>
                  <a:cubicBezTo>
                    <a:pt x="148" y="158"/>
                    <a:pt x="139" y="155"/>
                    <a:pt x="136" y="148"/>
                  </a:cubicBezTo>
                  <a:cubicBezTo>
                    <a:pt x="135" y="143"/>
                    <a:pt x="139" y="132"/>
                    <a:pt x="142" y="124"/>
                  </a:cubicBezTo>
                  <a:cubicBezTo>
                    <a:pt x="144" y="122"/>
                    <a:pt x="145" y="119"/>
                    <a:pt x="146" y="116"/>
                  </a:cubicBezTo>
                  <a:cubicBezTo>
                    <a:pt x="146" y="116"/>
                    <a:pt x="146" y="115"/>
                    <a:pt x="146" y="115"/>
                  </a:cubicBezTo>
                  <a:cubicBezTo>
                    <a:pt x="146" y="115"/>
                    <a:pt x="146" y="115"/>
                    <a:pt x="146" y="115"/>
                  </a:cubicBezTo>
                  <a:cubicBezTo>
                    <a:pt x="150" y="107"/>
                    <a:pt x="151" y="98"/>
                    <a:pt x="151" y="88"/>
                  </a:cubicBezTo>
                  <a:cubicBezTo>
                    <a:pt x="151" y="60"/>
                    <a:pt x="136" y="36"/>
                    <a:pt x="115" y="28"/>
                  </a:cubicBezTo>
                  <a:cubicBezTo>
                    <a:pt x="104" y="11"/>
                    <a:pt x="87" y="0"/>
                    <a:pt x="67" y="0"/>
                  </a:cubicBezTo>
                  <a:cubicBezTo>
                    <a:pt x="33" y="0"/>
                    <a:pt x="6" y="34"/>
                    <a:pt x="6" y="76"/>
                  </a:cubicBezTo>
                  <a:cubicBezTo>
                    <a:pt x="6" y="91"/>
                    <a:pt x="9" y="104"/>
                    <a:pt x="15" y="115"/>
                  </a:cubicBezTo>
                  <a:cubicBezTo>
                    <a:pt x="15" y="115"/>
                    <a:pt x="15" y="115"/>
                    <a:pt x="15" y="115"/>
                  </a:cubicBezTo>
                  <a:cubicBezTo>
                    <a:pt x="15" y="115"/>
                    <a:pt x="27" y="141"/>
                    <a:pt x="25" y="148"/>
                  </a:cubicBezTo>
                  <a:cubicBezTo>
                    <a:pt x="22" y="155"/>
                    <a:pt x="13" y="158"/>
                    <a:pt x="9" y="148"/>
                  </a:cubicBezTo>
                  <a:cubicBezTo>
                    <a:pt x="6" y="137"/>
                    <a:pt x="0" y="150"/>
                    <a:pt x="1" y="159"/>
                  </a:cubicBezTo>
                  <a:cubicBezTo>
                    <a:pt x="1" y="168"/>
                    <a:pt x="4" y="181"/>
                    <a:pt x="26" y="184"/>
                  </a:cubicBezTo>
                  <a:cubicBezTo>
                    <a:pt x="45" y="187"/>
                    <a:pt x="55" y="187"/>
                    <a:pt x="70" y="187"/>
                  </a:cubicBezTo>
                  <a:cubicBezTo>
                    <a:pt x="71" y="187"/>
                    <a:pt x="73" y="187"/>
                    <a:pt x="73" y="187"/>
                  </a:cubicBezTo>
                  <a:cubicBezTo>
                    <a:pt x="73" y="187"/>
                    <a:pt x="73" y="187"/>
                    <a:pt x="73" y="187"/>
                  </a:cubicBezTo>
                  <a:cubicBezTo>
                    <a:pt x="75" y="187"/>
                    <a:pt x="77" y="187"/>
                    <a:pt x="79" y="187"/>
                  </a:cubicBezTo>
                  <a:cubicBezTo>
                    <a:pt x="79" y="187"/>
                    <a:pt x="80" y="187"/>
                    <a:pt x="81" y="187"/>
                  </a:cubicBezTo>
                  <a:cubicBezTo>
                    <a:pt x="81" y="187"/>
                    <a:pt x="82" y="187"/>
                    <a:pt x="82" y="187"/>
                  </a:cubicBezTo>
                  <a:cubicBezTo>
                    <a:pt x="84" y="187"/>
                    <a:pt x="86" y="187"/>
                    <a:pt x="88" y="187"/>
                  </a:cubicBezTo>
                  <a:cubicBezTo>
                    <a:pt x="88" y="187"/>
                    <a:pt x="88" y="187"/>
                    <a:pt x="88" y="187"/>
                  </a:cubicBezTo>
                  <a:cubicBezTo>
                    <a:pt x="88" y="187"/>
                    <a:pt x="90" y="187"/>
                    <a:pt x="91" y="187"/>
                  </a:cubicBezTo>
                  <a:cubicBezTo>
                    <a:pt x="106" y="187"/>
                    <a:pt x="116" y="187"/>
                    <a:pt x="135" y="184"/>
                  </a:cubicBezTo>
                  <a:cubicBezTo>
                    <a:pt x="157" y="181"/>
                    <a:pt x="160" y="168"/>
                    <a:pt x="160" y="159"/>
                  </a:cubicBezTo>
                  <a:cubicBezTo>
                    <a:pt x="161" y="150"/>
                    <a:pt x="155" y="137"/>
                    <a:pt x="152" y="148"/>
                  </a:cubicBezTo>
                  <a:close/>
                </a:path>
              </a:pathLst>
            </a:custGeom>
            <a:solidFill>
              <a:srgbClr val="70AD47">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66" name="Freeform 12"/>
            <p:cNvSpPr>
              <a:spLocks/>
            </p:cNvSpPr>
            <p:nvPr/>
          </p:nvSpPr>
          <p:spPr bwMode="auto">
            <a:xfrm>
              <a:off x="18975827" y="2274559"/>
              <a:ext cx="280558" cy="905221"/>
            </a:xfrm>
            <a:custGeom>
              <a:avLst/>
              <a:gdLst>
                <a:gd name="T0" fmla="*/ 0 w 100"/>
                <a:gd name="T1" fmla="*/ 10 h 258"/>
                <a:gd name="T2" fmla="*/ 40 w 100"/>
                <a:gd name="T3" fmla="*/ 0 h 258"/>
                <a:gd name="T4" fmla="*/ 100 w 100"/>
                <a:gd name="T5" fmla="*/ 258 h 258"/>
                <a:gd name="T6" fmla="*/ 59 w 100"/>
                <a:gd name="T7" fmla="*/ 258 h 258"/>
                <a:gd name="T8" fmla="*/ 0 w 100"/>
                <a:gd name="T9" fmla="*/ 10 h 258"/>
              </a:gdLst>
              <a:ahLst/>
              <a:cxnLst>
                <a:cxn ang="0">
                  <a:pos x="T0" y="T1"/>
                </a:cxn>
                <a:cxn ang="0">
                  <a:pos x="T2" y="T3"/>
                </a:cxn>
                <a:cxn ang="0">
                  <a:pos x="T4" y="T5"/>
                </a:cxn>
                <a:cxn ang="0">
                  <a:pos x="T6" y="T7"/>
                </a:cxn>
                <a:cxn ang="0">
                  <a:pos x="T8" y="T9"/>
                </a:cxn>
              </a:cxnLst>
              <a:rect l="0" t="0" r="r" b="b"/>
              <a:pathLst>
                <a:path w="100" h="258">
                  <a:moveTo>
                    <a:pt x="0" y="10"/>
                  </a:moveTo>
                  <a:cubicBezTo>
                    <a:pt x="14" y="7"/>
                    <a:pt x="27" y="3"/>
                    <a:pt x="40" y="0"/>
                  </a:cubicBezTo>
                  <a:cubicBezTo>
                    <a:pt x="79" y="84"/>
                    <a:pt x="91" y="166"/>
                    <a:pt x="100" y="258"/>
                  </a:cubicBezTo>
                  <a:cubicBezTo>
                    <a:pt x="59" y="258"/>
                    <a:pt x="59" y="258"/>
                    <a:pt x="59" y="258"/>
                  </a:cubicBezTo>
                  <a:cubicBezTo>
                    <a:pt x="49" y="170"/>
                    <a:pt x="38" y="91"/>
                    <a:pt x="0" y="10"/>
                  </a:cubicBez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67" name="Freeform 13"/>
            <p:cNvSpPr>
              <a:spLocks/>
            </p:cNvSpPr>
            <p:nvPr/>
          </p:nvSpPr>
          <p:spPr bwMode="auto">
            <a:xfrm>
              <a:off x="18617137" y="3647759"/>
              <a:ext cx="168099" cy="868904"/>
            </a:xfrm>
            <a:custGeom>
              <a:avLst/>
              <a:gdLst>
                <a:gd name="T0" fmla="*/ 123 w 142"/>
                <a:gd name="T1" fmla="*/ 734 h 734"/>
                <a:gd name="T2" fmla="*/ 19 w 142"/>
                <a:gd name="T3" fmla="*/ 734 h 734"/>
                <a:gd name="T4" fmla="*/ 0 w 142"/>
                <a:gd name="T5" fmla="*/ 0 h 734"/>
                <a:gd name="T6" fmla="*/ 142 w 142"/>
                <a:gd name="T7" fmla="*/ 0 h 734"/>
                <a:gd name="T8" fmla="*/ 123 w 142"/>
                <a:gd name="T9" fmla="*/ 734 h 734"/>
              </a:gdLst>
              <a:ahLst/>
              <a:cxnLst>
                <a:cxn ang="0">
                  <a:pos x="T0" y="T1"/>
                </a:cxn>
                <a:cxn ang="0">
                  <a:pos x="T2" y="T3"/>
                </a:cxn>
                <a:cxn ang="0">
                  <a:pos x="T4" y="T5"/>
                </a:cxn>
                <a:cxn ang="0">
                  <a:pos x="T6" y="T7"/>
                </a:cxn>
                <a:cxn ang="0">
                  <a:pos x="T8" y="T9"/>
                </a:cxn>
              </a:cxnLst>
              <a:rect l="0" t="0" r="r" b="b"/>
              <a:pathLst>
                <a:path w="142" h="734">
                  <a:moveTo>
                    <a:pt x="123" y="734"/>
                  </a:moveTo>
                  <a:lnTo>
                    <a:pt x="19" y="734"/>
                  </a:lnTo>
                  <a:lnTo>
                    <a:pt x="0" y="0"/>
                  </a:lnTo>
                  <a:lnTo>
                    <a:pt x="142" y="0"/>
                  </a:lnTo>
                  <a:lnTo>
                    <a:pt x="123" y="73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68" name="Freeform 14"/>
            <p:cNvSpPr>
              <a:spLocks/>
            </p:cNvSpPr>
            <p:nvPr/>
          </p:nvSpPr>
          <p:spPr bwMode="auto">
            <a:xfrm>
              <a:off x="18623057" y="4438533"/>
              <a:ext cx="153893" cy="78130"/>
            </a:xfrm>
            <a:custGeom>
              <a:avLst/>
              <a:gdLst>
                <a:gd name="T0" fmla="*/ 28 w 55"/>
                <a:gd name="T1" fmla="*/ 0 h 28"/>
                <a:gd name="T2" fmla="*/ 0 w 55"/>
                <a:gd name="T3" fmla="*/ 28 h 28"/>
                <a:gd name="T4" fmla="*/ 55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13" y="0"/>
                    <a:pt x="0" y="13"/>
                    <a:pt x="0" y="28"/>
                  </a:cubicBezTo>
                  <a:cubicBezTo>
                    <a:pt x="55" y="28"/>
                    <a:pt x="55" y="28"/>
                    <a:pt x="55" y="28"/>
                  </a:cubicBezTo>
                  <a:cubicBezTo>
                    <a:pt x="55" y="13"/>
                    <a:pt x="43" y="0"/>
                    <a:pt x="28" y="0"/>
                  </a:cubicBez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69" name="Freeform 15"/>
            <p:cNvSpPr>
              <a:spLocks/>
            </p:cNvSpPr>
            <p:nvPr/>
          </p:nvSpPr>
          <p:spPr bwMode="auto">
            <a:xfrm>
              <a:off x="18811279" y="3647759"/>
              <a:ext cx="164547" cy="868904"/>
            </a:xfrm>
            <a:custGeom>
              <a:avLst/>
              <a:gdLst>
                <a:gd name="T0" fmla="*/ 19 w 139"/>
                <a:gd name="T1" fmla="*/ 734 h 734"/>
                <a:gd name="T2" fmla="*/ 123 w 139"/>
                <a:gd name="T3" fmla="*/ 734 h 734"/>
                <a:gd name="T4" fmla="*/ 139 w 139"/>
                <a:gd name="T5" fmla="*/ 0 h 734"/>
                <a:gd name="T6" fmla="*/ 0 w 139"/>
                <a:gd name="T7" fmla="*/ 0 h 734"/>
                <a:gd name="T8" fmla="*/ 19 w 139"/>
                <a:gd name="T9" fmla="*/ 734 h 734"/>
              </a:gdLst>
              <a:ahLst/>
              <a:cxnLst>
                <a:cxn ang="0">
                  <a:pos x="T0" y="T1"/>
                </a:cxn>
                <a:cxn ang="0">
                  <a:pos x="T2" y="T3"/>
                </a:cxn>
                <a:cxn ang="0">
                  <a:pos x="T4" y="T5"/>
                </a:cxn>
                <a:cxn ang="0">
                  <a:pos x="T6" y="T7"/>
                </a:cxn>
                <a:cxn ang="0">
                  <a:pos x="T8" y="T9"/>
                </a:cxn>
              </a:cxnLst>
              <a:rect l="0" t="0" r="r" b="b"/>
              <a:pathLst>
                <a:path w="139" h="734">
                  <a:moveTo>
                    <a:pt x="19" y="734"/>
                  </a:moveTo>
                  <a:lnTo>
                    <a:pt x="123" y="734"/>
                  </a:lnTo>
                  <a:lnTo>
                    <a:pt x="139" y="0"/>
                  </a:lnTo>
                  <a:lnTo>
                    <a:pt x="0" y="0"/>
                  </a:lnTo>
                  <a:lnTo>
                    <a:pt x="19" y="734"/>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0" name="Freeform 16"/>
            <p:cNvSpPr>
              <a:spLocks/>
            </p:cNvSpPr>
            <p:nvPr/>
          </p:nvSpPr>
          <p:spPr bwMode="auto">
            <a:xfrm>
              <a:off x="18816014" y="4438533"/>
              <a:ext cx="153893" cy="78130"/>
            </a:xfrm>
            <a:custGeom>
              <a:avLst/>
              <a:gdLst>
                <a:gd name="T0" fmla="*/ 28 w 55"/>
                <a:gd name="T1" fmla="*/ 0 h 28"/>
                <a:gd name="T2" fmla="*/ 55 w 55"/>
                <a:gd name="T3" fmla="*/ 28 h 28"/>
                <a:gd name="T4" fmla="*/ 0 w 55"/>
                <a:gd name="T5" fmla="*/ 28 h 28"/>
                <a:gd name="T6" fmla="*/ 28 w 55"/>
                <a:gd name="T7" fmla="*/ 0 h 28"/>
              </a:gdLst>
              <a:ahLst/>
              <a:cxnLst>
                <a:cxn ang="0">
                  <a:pos x="T0" y="T1"/>
                </a:cxn>
                <a:cxn ang="0">
                  <a:pos x="T2" y="T3"/>
                </a:cxn>
                <a:cxn ang="0">
                  <a:pos x="T4" y="T5"/>
                </a:cxn>
                <a:cxn ang="0">
                  <a:pos x="T6" y="T7"/>
                </a:cxn>
              </a:cxnLst>
              <a:rect l="0" t="0" r="r" b="b"/>
              <a:pathLst>
                <a:path w="55" h="28">
                  <a:moveTo>
                    <a:pt x="28" y="0"/>
                  </a:moveTo>
                  <a:cubicBezTo>
                    <a:pt x="43" y="0"/>
                    <a:pt x="55" y="13"/>
                    <a:pt x="55" y="28"/>
                  </a:cubicBezTo>
                  <a:cubicBezTo>
                    <a:pt x="0" y="28"/>
                    <a:pt x="0" y="28"/>
                    <a:pt x="0" y="28"/>
                  </a:cubicBezTo>
                  <a:cubicBezTo>
                    <a:pt x="0" y="13"/>
                    <a:pt x="12" y="0"/>
                    <a:pt x="28" y="0"/>
                  </a:cubicBezTo>
                  <a:close/>
                </a:path>
              </a:pathLst>
            </a:custGeom>
            <a:solidFill>
              <a:srgbClr val="ED7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1" name="Freeform 17"/>
            <p:cNvSpPr>
              <a:spLocks/>
            </p:cNvSpPr>
            <p:nvPr/>
          </p:nvSpPr>
          <p:spPr bwMode="auto">
            <a:xfrm>
              <a:off x="19155763" y="3179781"/>
              <a:ext cx="84049" cy="94703"/>
            </a:xfrm>
            <a:custGeom>
              <a:avLst/>
              <a:gdLst>
                <a:gd name="T0" fmla="*/ 0 w 30"/>
                <a:gd name="T1" fmla="*/ 0 h 34"/>
                <a:gd name="T2" fmla="*/ 0 w 30"/>
                <a:gd name="T3" fmla="*/ 18 h 34"/>
                <a:gd name="T4" fmla="*/ 15 w 30"/>
                <a:gd name="T5" fmla="*/ 34 h 34"/>
                <a:gd name="T6" fmla="*/ 30 w 30"/>
                <a:gd name="T7" fmla="*/ 18 h 34"/>
                <a:gd name="T8" fmla="*/ 30 w 30"/>
                <a:gd name="T9" fmla="*/ 0 h 34"/>
                <a:gd name="T10" fmla="*/ 0 w 30"/>
                <a:gd name="T11" fmla="*/ 0 h 34"/>
              </a:gdLst>
              <a:ahLst/>
              <a:cxnLst>
                <a:cxn ang="0">
                  <a:pos x="T0" y="T1"/>
                </a:cxn>
                <a:cxn ang="0">
                  <a:pos x="T2" y="T3"/>
                </a:cxn>
                <a:cxn ang="0">
                  <a:pos x="T4" y="T5"/>
                </a:cxn>
                <a:cxn ang="0">
                  <a:pos x="T6" y="T7"/>
                </a:cxn>
                <a:cxn ang="0">
                  <a:pos x="T8" y="T9"/>
                </a:cxn>
                <a:cxn ang="0">
                  <a:pos x="T10" y="T11"/>
                </a:cxn>
              </a:cxnLst>
              <a:rect l="0" t="0" r="r" b="b"/>
              <a:pathLst>
                <a:path w="30" h="34">
                  <a:moveTo>
                    <a:pt x="0" y="0"/>
                  </a:moveTo>
                  <a:cubicBezTo>
                    <a:pt x="0" y="18"/>
                    <a:pt x="0" y="18"/>
                    <a:pt x="0" y="18"/>
                  </a:cubicBezTo>
                  <a:cubicBezTo>
                    <a:pt x="0" y="27"/>
                    <a:pt x="7" y="34"/>
                    <a:pt x="15" y="34"/>
                  </a:cubicBezTo>
                  <a:cubicBezTo>
                    <a:pt x="23" y="34"/>
                    <a:pt x="30" y="27"/>
                    <a:pt x="30" y="18"/>
                  </a:cubicBezTo>
                  <a:cubicBezTo>
                    <a:pt x="30" y="0"/>
                    <a:pt x="30" y="0"/>
                    <a:pt x="30" y="0"/>
                  </a:cubicBezTo>
                  <a:lnTo>
                    <a:pt x="0"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2" name="Freeform 18"/>
            <p:cNvSpPr>
              <a:spLocks/>
            </p:cNvSpPr>
            <p:nvPr/>
          </p:nvSpPr>
          <p:spPr bwMode="auto">
            <a:xfrm>
              <a:off x="18315271" y="2274559"/>
              <a:ext cx="285293" cy="905221"/>
            </a:xfrm>
            <a:custGeom>
              <a:avLst/>
              <a:gdLst>
                <a:gd name="T0" fmla="*/ 102 w 102"/>
                <a:gd name="T1" fmla="*/ 10 h 258"/>
                <a:gd name="T2" fmla="*/ 61 w 102"/>
                <a:gd name="T3" fmla="*/ 0 h 258"/>
                <a:gd name="T4" fmla="*/ 0 w 102"/>
                <a:gd name="T5" fmla="*/ 258 h 258"/>
                <a:gd name="T6" fmla="*/ 42 w 102"/>
                <a:gd name="T7" fmla="*/ 258 h 258"/>
                <a:gd name="T8" fmla="*/ 102 w 102"/>
                <a:gd name="T9" fmla="*/ 10 h 258"/>
              </a:gdLst>
              <a:ahLst/>
              <a:cxnLst>
                <a:cxn ang="0">
                  <a:pos x="T0" y="T1"/>
                </a:cxn>
                <a:cxn ang="0">
                  <a:pos x="T2" y="T3"/>
                </a:cxn>
                <a:cxn ang="0">
                  <a:pos x="T4" y="T5"/>
                </a:cxn>
                <a:cxn ang="0">
                  <a:pos x="T6" y="T7"/>
                </a:cxn>
                <a:cxn ang="0">
                  <a:pos x="T8" y="T9"/>
                </a:cxn>
              </a:cxnLst>
              <a:rect l="0" t="0" r="r" b="b"/>
              <a:pathLst>
                <a:path w="102" h="258">
                  <a:moveTo>
                    <a:pt x="102" y="10"/>
                  </a:moveTo>
                  <a:cubicBezTo>
                    <a:pt x="89" y="7"/>
                    <a:pt x="75" y="3"/>
                    <a:pt x="61" y="0"/>
                  </a:cubicBezTo>
                  <a:cubicBezTo>
                    <a:pt x="21" y="84"/>
                    <a:pt x="9" y="166"/>
                    <a:pt x="0" y="258"/>
                  </a:cubicBezTo>
                  <a:cubicBezTo>
                    <a:pt x="42" y="258"/>
                    <a:pt x="42" y="258"/>
                    <a:pt x="42" y="258"/>
                  </a:cubicBezTo>
                  <a:cubicBezTo>
                    <a:pt x="52" y="170"/>
                    <a:pt x="64" y="91"/>
                    <a:pt x="102" y="10"/>
                  </a:cubicBez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3" name="Freeform 19"/>
            <p:cNvSpPr>
              <a:spLocks/>
            </p:cNvSpPr>
            <p:nvPr/>
          </p:nvSpPr>
          <p:spPr bwMode="auto">
            <a:xfrm>
              <a:off x="18331844" y="3179781"/>
              <a:ext cx="86417" cy="94703"/>
            </a:xfrm>
            <a:custGeom>
              <a:avLst/>
              <a:gdLst>
                <a:gd name="T0" fmla="*/ 31 w 31"/>
                <a:gd name="T1" fmla="*/ 0 h 34"/>
                <a:gd name="T2" fmla="*/ 31 w 31"/>
                <a:gd name="T3" fmla="*/ 18 h 34"/>
                <a:gd name="T4" fmla="*/ 16 w 31"/>
                <a:gd name="T5" fmla="*/ 34 h 34"/>
                <a:gd name="T6" fmla="*/ 0 w 31"/>
                <a:gd name="T7" fmla="*/ 18 h 34"/>
                <a:gd name="T8" fmla="*/ 0 w 31"/>
                <a:gd name="T9" fmla="*/ 0 h 34"/>
                <a:gd name="T10" fmla="*/ 31 w 31"/>
                <a:gd name="T11" fmla="*/ 0 h 34"/>
              </a:gdLst>
              <a:ahLst/>
              <a:cxnLst>
                <a:cxn ang="0">
                  <a:pos x="T0" y="T1"/>
                </a:cxn>
                <a:cxn ang="0">
                  <a:pos x="T2" y="T3"/>
                </a:cxn>
                <a:cxn ang="0">
                  <a:pos x="T4" y="T5"/>
                </a:cxn>
                <a:cxn ang="0">
                  <a:pos x="T6" y="T7"/>
                </a:cxn>
                <a:cxn ang="0">
                  <a:pos x="T8" y="T9"/>
                </a:cxn>
                <a:cxn ang="0">
                  <a:pos x="T10" y="T11"/>
                </a:cxn>
              </a:cxnLst>
              <a:rect l="0" t="0" r="r" b="b"/>
              <a:pathLst>
                <a:path w="31" h="34">
                  <a:moveTo>
                    <a:pt x="31" y="0"/>
                  </a:moveTo>
                  <a:cubicBezTo>
                    <a:pt x="31" y="18"/>
                    <a:pt x="31" y="18"/>
                    <a:pt x="31" y="18"/>
                  </a:cubicBezTo>
                  <a:cubicBezTo>
                    <a:pt x="31" y="27"/>
                    <a:pt x="24" y="34"/>
                    <a:pt x="16" y="34"/>
                  </a:cubicBezTo>
                  <a:cubicBezTo>
                    <a:pt x="7" y="34"/>
                    <a:pt x="0" y="27"/>
                    <a:pt x="0" y="18"/>
                  </a:cubicBezTo>
                  <a:cubicBezTo>
                    <a:pt x="0" y="0"/>
                    <a:pt x="0" y="0"/>
                    <a:pt x="0" y="0"/>
                  </a:cubicBezTo>
                  <a:lnTo>
                    <a:pt x="31" y="0"/>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4" name="Freeform 20"/>
            <p:cNvSpPr>
              <a:spLocks/>
            </p:cNvSpPr>
            <p:nvPr/>
          </p:nvSpPr>
          <p:spPr bwMode="auto">
            <a:xfrm>
              <a:off x="18488104" y="2252067"/>
              <a:ext cx="600182" cy="930461"/>
            </a:xfrm>
            <a:custGeom>
              <a:avLst/>
              <a:gdLst>
                <a:gd name="T0" fmla="*/ 325 w 507"/>
                <a:gd name="T1" fmla="*/ 0 h 786"/>
                <a:gd name="T2" fmla="*/ 254 w 507"/>
                <a:gd name="T3" fmla="*/ 570 h 786"/>
                <a:gd name="T4" fmla="*/ 183 w 507"/>
                <a:gd name="T5" fmla="*/ 0 h 786"/>
                <a:gd name="T6" fmla="*/ 0 w 507"/>
                <a:gd name="T7" fmla="*/ 19 h 786"/>
                <a:gd name="T8" fmla="*/ 38 w 507"/>
                <a:gd name="T9" fmla="*/ 786 h 786"/>
                <a:gd name="T10" fmla="*/ 469 w 507"/>
                <a:gd name="T11" fmla="*/ 786 h 786"/>
                <a:gd name="T12" fmla="*/ 507 w 507"/>
                <a:gd name="T13" fmla="*/ 19 h 786"/>
                <a:gd name="T14" fmla="*/ 325 w 507"/>
                <a:gd name="T15" fmla="*/ 0 h 7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7" h="786">
                  <a:moveTo>
                    <a:pt x="325" y="0"/>
                  </a:moveTo>
                  <a:lnTo>
                    <a:pt x="254" y="570"/>
                  </a:lnTo>
                  <a:lnTo>
                    <a:pt x="183" y="0"/>
                  </a:lnTo>
                  <a:lnTo>
                    <a:pt x="0" y="19"/>
                  </a:lnTo>
                  <a:lnTo>
                    <a:pt x="38" y="786"/>
                  </a:lnTo>
                  <a:lnTo>
                    <a:pt x="469" y="786"/>
                  </a:lnTo>
                  <a:lnTo>
                    <a:pt x="507" y="19"/>
                  </a:lnTo>
                  <a:lnTo>
                    <a:pt x="325" y="0"/>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5" name="Freeform 21"/>
            <p:cNvSpPr>
              <a:spLocks/>
            </p:cNvSpPr>
            <p:nvPr/>
          </p:nvSpPr>
          <p:spPr bwMode="auto">
            <a:xfrm>
              <a:off x="18928475" y="1918238"/>
              <a:ext cx="0" cy="236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6" name="Freeform 22"/>
            <p:cNvSpPr>
              <a:spLocks/>
            </p:cNvSpPr>
            <p:nvPr/>
          </p:nvSpPr>
          <p:spPr bwMode="auto">
            <a:xfrm>
              <a:off x="18926108" y="191468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7" name="Freeform 23"/>
            <p:cNvSpPr>
              <a:spLocks/>
            </p:cNvSpPr>
            <p:nvPr/>
          </p:nvSpPr>
          <p:spPr bwMode="auto">
            <a:xfrm>
              <a:off x="18920188" y="190166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8" name="Freeform 24"/>
            <p:cNvSpPr>
              <a:spLocks/>
            </p:cNvSpPr>
            <p:nvPr/>
          </p:nvSpPr>
          <p:spPr bwMode="auto">
            <a:xfrm>
              <a:off x="18922556" y="19064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79" name="Freeform 25"/>
            <p:cNvSpPr>
              <a:spLocks/>
            </p:cNvSpPr>
            <p:nvPr/>
          </p:nvSpPr>
          <p:spPr bwMode="auto">
            <a:xfrm>
              <a:off x="18651468" y="190403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0" name="Freeform 26"/>
            <p:cNvSpPr>
              <a:spLocks/>
            </p:cNvSpPr>
            <p:nvPr/>
          </p:nvSpPr>
          <p:spPr bwMode="auto">
            <a:xfrm>
              <a:off x="18928475" y="1922973"/>
              <a:ext cx="0" cy="591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1" name="Freeform 27"/>
            <p:cNvSpPr>
              <a:spLocks/>
            </p:cNvSpPr>
            <p:nvPr/>
          </p:nvSpPr>
          <p:spPr bwMode="auto">
            <a:xfrm>
              <a:off x="18928475" y="1932443"/>
              <a:ext cx="0" cy="473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0"/>
                    <a:pt x="0" y="0"/>
                  </a:cubicBezTo>
                  <a:cubicBezTo>
                    <a:pt x="0" y="0"/>
                    <a:pt x="0" y="1"/>
                    <a:pt x="0" y="2"/>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2" name="Freeform 28"/>
            <p:cNvSpPr>
              <a:spLocks/>
            </p:cNvSpPr>
            <p:nvPr/>
          </p:nvSpPr>
          <p:spPr bwMode="auto">
            <a:xfrm>
              <a:off x="18917820" y="189574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3" name="Freeform 29"/>
            <p:cNvSpPr>
              <a:spLocks/>
            </p:cNvSpPr>
            <p:nvPr/>
          </p:nvSpPr>
          <p:spPr bwMode="auto">
            <a:xfrm>
              <a:off x="18643181" y="192889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4" name="Freeform 30"/>
            <p:cNvSpPr>
              <a:spLocks/>
            </p:cNvSpPr>
            <p:nvPr/>
          </p:nvSpPr>
          <p:spPr bwMode="auto">
            <a:xfrm>
              <a:off x="18645548" y="191468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5" name="Freeform 31"/>
            <p:cNvSpPr>
              <a:spLocks/>
            </p:cNvSpPr>
            <p:nvPr/>
          </p:nvSpPr>
          <p:spPr bwMode="auto">
            <a:xfrm>
              <a:off x="18647916" y="190995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6" name="Freeform 32"/>
            <p:cNvSpPr>
              <a:spLocks/>
            </p:cNvSpPr>
            <p:nvPr/>
          </p:nvSpPr>
          <p:spPr bwMode="auto">
            <a:xfrm>
              <a:off x="18643181" y="1920605"/>
              <a:ext cx="0" cy="2368"/>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solidFill>
              <a:srgbClr val="FFD6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7" name="Freeform 33"/>
            <p:cNvSpPr>
              <a:spLocks/>
            </p:cNvSpPr>
            <p:nvPr/>
          </p:nvSpPr>
          <p:spPr bwMode="auto">
            <a:xfrm>
              <a:off x="18617137" y="1887459"/>
              <a:ext cx="336197" cy="406041"/>
            </a:xfrm>
            <a:custGeom>
              <a:avLst/>
              <a:gdLst>
                <a:gd name="T0" fmla="*/ 115 w 120"/>
                <a:gd name="T1" fmla="*/ 26 h 145"/>
                <a:gd name="T2" fmla="*/ 111 w 120"/>
                <a:gd name="T3" fmla="*/ 25 h 145"/>
                <a:gd name="T4" fmla="*/ 111 w 120"/>
                <a:gd name="T5" fmla="*/ 18 h 145"/>
                <a:gd name="T6" fmla="*/ 111 w 120"/>
                <a:gd name="T7" fmla="*/ 16 h 145"/>
                <a:gd name="T8" fmla="*/ 111 w 120"/>
                <a:gd name="T9" fmla="*/ 15 h 145"/>
                <a:gd name="T10" fmla="*/ 111 w 120"/>
                <a:gd name="T11" fmla="*/ 13 h 145"/>
                <a:gd name="T12" fmla="*/ 111 w 120"/>
                <a:gd name="T13" fmla="*/ 12 h 145"/>
                <a:gd name="T14" fmla="*/ 111 w 120"/>
                <a:gd name="T15" fmla="*/ 11 h 145"/>
                <a:gd name="T16" fmla="*/ 110 w 120"/>
                <a:gd name="T17" fmla="*/ 10 h 145"/>
                <a:gd name="T18" fmla="*/ 110 w 120"/>
                <a:gd name="T19" fmla="*/ 10 h 145"/>
                <a:gd name="T20" fmla="*/ 109 w 120"/>
                <a:gd name="T21" fmla="*/ 7 h 145"/>
                <a:gd name="T22" fmla="*/ 109 w 120"/>
                <a:gd name="T23" fmla="*/ 7 h 145"/>
                <a:gd name="T24" fmla="*/ 108 w 120"/>
                <a:gd name="T25" fmla="*/ 5 h 145"/>
                <a:gd name="T26" fmla="*/ 108 w 120"/>
                <a:gd name="T27" fmla="*/ 5 h 145"/>
                <a:gd name="T28" fmla="*/ 107 w 120"/>
                <a:gd name="T29" fmla="*/ 3 h 145"/>
                <a:gd name="T30" fmla="*/ 107 w 120"/>
                <a:gd name="T31" fmla="*/ 3 h 145"/>
                <a:gd name="T32" fmla="*/ 97 w 120"/>
                <a:gd name="T33" fmla="*/ 5 h 145"/>
                <a:gd name="T34" fmla="*/ 81 w 120"/>
                <a:gd name="T35" fmla="*/ 0 h 145"/>
                <a:gd name="T36" fmla="*/ 49 w 120"/>
                <a:gd name="T37" fmla="*/ 5 h 145"/>
                <a:gd name="T38" fmla="*/ 17 w 120"/>
                <a:gd name="T39" fmla="*/ 0 h 145"/>
                <a:gd name="T40" fmla="*/ 12 w 120"/>
                <a:gd name="T41" fmla="*/ 6 h 145"/>
                <a:gd name="T42" fmla="*/ 12 w 120"/>
                <a:gd name="T43" fmla="*/ 6 h 145"/>
                <a:gd name="T44" fmla="*/ 11 w 120"/>
                <a:gd name="T45" fmla="*/ 8 h 145"/>
                <a:gd name="T46" fmla="*/ 11 w 120"/>
                <a:gd name="T47" fmla="*/ 8 h 145"/>
                <a:gd name="T48" fmla="*/ 10 w 120"/>
                <a:gd name="T49" fmla="*/ 10 h 145"/>
                <a:gd name="T50" fmla="*/ 10 w 120"/>
                <a:gd name="T51" fmla="*/ 10 h 145"/>
                <a:gd name="T52" fmla="*/ 9 w 120"/>
                <a:gd name="T53" fmla="*/ 12 h 145"/>
                <a:gd name="T54" fmla="*/ 9 w 120"/>
                <a:gd name="T55" fmla="*/ 13 h 145"/>
                <a:gd name="T56" fmla="*/ 9 w 120"/>
                <a:gd name="T57" fmla="*/ 15 h 145"/>
                <a:gd name="T58" fmla="*/ 9 w 120"/>
                <a:gd name="T59" fmla="*/ 15 h 145"/>
                <a:gd name="T60" fmla="*/ 9 w 120"/>
                <a:gd name="T61" fmla="*/ 18 h 145"/>
                <a:gd name="T62" fmla="*/ 9 w 120"/>
                <a:gd name="T63" fmla="*/ 25 h 145"/>
                <a:gd name="T64" fmla="*/ 7 w 120"/>
                <a:gd name="T65" fmla="*/ 25 h 145"/>
                <a:gd name="T66" fmla="*/ 0 w 120"/>
                <a:gd name="T67" fmla="*/ 34 h 145"/>
                <a:gd name="T68" fmla="*/ 0 w 120"/>
                <a:gd name="T69" fmla="*/ 53 h 145"/>
                <a:gd name="T70" fmla="*/ 9 w 120"/>
                <a:gd name="T71" fmla="*/ 62 h 145"/>
                <a:gd name="T72" fmla="*/ 17 w 120"/>
                <a:gd name="T73" fmla="*/ 82 h 145"/>
                <a:gd name="T74" fmla="*/ 35 w 120"/>
                <a:gd name="T75" fmla="*/ 106 h 145"/>
                <a:gd name="T76" fmla="*/ 39 w 120"/>
                <a:gd name="T77" fmla="*/ 130 h 145"/>
                <a:gd name="T78" fmla="*/ 61 w 120"/>
                <a:gd name="T79" fmla="*/ 145 h 145"/>
                <a:gd name="T80" fmla="*/ 83 w 120"/>
                <a:gd name="T81" fmla="*/ 130 h 145"/>
                <a:gd name="T82" fmla="*/ 87 w 120"/>
                <a:gd name="T83" fmla="*/ 106 h 145"/>
                <a:gd name="T84" fmla="*/ 103 w 120"/>
                <a:gd name="T85" fmla="*/ 82 h 145"/>
                <a:gd name="T86" fmla="*/ 111 w 120"/>
                <a:gd name="T87" fmla="*/ 62 h 145"/>
                <a:gd name="T88" fmla="*/ 120 w 120"/>
                <a:gd name="T89" fmla="*/ 53 h 145"/>
                <a:gd name="T90" fmla="*/ 120 w 120"/>
                <a:gd name="T91" fmla="*/ 34 h 145"/>
                <a:gd name="T92" fmla="*/ 115 w 120"/>
                <a:gd name="T93" fmla="*/ 2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 h="145">
                  <a:moveTo>
                    <a:pt x="115" y="26"/>
                  </a:moveTo>
                  <a:cubicBezTo>
                    <a:pt x="114" y="25"/>
                    <a:pt x="113" y="25"/>
                    <a:pt x="111" y="25"/>
                  </a:cubicBezTo>
                  <a:cubicBezTo>
                    <a:pt x="111" y="18"/>
                    <a:pt x="111" y="18"/>
                    <a:pt x="111" y="18"/>
                  </a:cubicBezTo>
                  <a:cubicBezTo>
                    <a:pt x="111" y="17"/>
                    <a:pt x="111" y="16"/>
                    <a:pt x="111" y="16"/>
                  </a:cubicBezTo>
                  <a:cubicBezTo>
                    <a:pt x="111" y="15"/>
                    <a:pt x="111" y="15"/>
                    <a:pt x="111" y="15"/>
                  </a:cubicBezTo>
                  <a:cubicBezTo>
                    <a:pt x="111" y="14"/>
                    <a:pt x="111" y="14"/>
                    <a:pt x="111" y="13"/>
                  </a:cubicBezTo>
                  <a:cubicBezTo>
                    <a:pt x="111" y="13"/>
                    <a:pt x="111" y="13"/>
                    <a:pt x="111" y="12"/>
                  </a:cubicBezTo>
                  <a:cubicBezTo>
                    <a:pt x="111" y="12"/>
                    <a:pt x="111" y="12"/>
                    <a:pt x="111" y="11"/>
                  </a:cubicBezTo>
                  <a:cubicBezTo>
                    <a:pt x="110" y="11"/>
                    <a:pt x="110" y="11"/>
                    <a:pt x="110" y="10"/>
                  </a:cubicBezTo>
                  <a:cubicBezTo>
                    <a:pt x="110" y="10"/>
                    <a:pt x="110" y="10"/>
                    <a:pt x="110" y="10"/>
                  </a:cubicBezTo>
                  <a:cubicBezTo>
                    <a:pt x="110" y="9"/>
                    <a:pt x="109" y="8"/>
                    <a:pt x="109" y="7"/>
                  </a:cubicBezTo>
                  <a:cubicBezTo>
                    <a:pt x="109" y="7"/>
                    <a:pt x="109" y="7"/>
                    <a:pt x="109" y="7"/>
                  </a:cubicBezTo>
                  <a:cubicBezTo>
                    <a:pt x="108" y="6"/>
                    <a:pt x="108" y="6"/>
                    <a:pt x="108" y="5"/>
                  </a:cubicBezTo>
                  <a:cubicBezTo>
                    <a:pt x="108" y="5"/>
                    <a:pt x="108" y="5"/>
                    <a:pt x="108" y="5"/>
                  </a:cubicBezTo>
                  <a:cubicBezTo>
                    <a:pt x="107" y="4"/>
                    <a:pt x="107" y="4"/>
                    <a:pt x="107" y="3"/>
                  </a:cubicBezTo>
                  <a:cubicBezTo>
                    <a:pt x="107" y="3"/>
                    <a:pt x="107" y="3"/>
                    <a:pt x="107" y="3"/>
                  </a:cubicBezTo>
                  <a:cubicBezTo>
                    <a:pt x="104" y="4"/>
                    <a:pt x="101" y="5"/>
                    <a:pt x="97" y="5"/>
                  </a:cubicBezTo>
                  <a:cubicBezTo>
                    <a:pt x="90" y="5"/>
                    <a:pt x="84" y="3"/>
                    <a:pt x="81" y="0"/>
                  </a:cubicBezTo>
                  <a:cubicBezTo>
                    <a:pt x="73" y="3"/>
                    <a:pt x="62" y="5"/>
                    <a:pt x="49" y="5"/>
                  </a:cubicBezTo>
                  <a:cubicBezTo>
                    <a:pt x="36" y="5"/>
                    <a:pt x="24" y="3"/>
                    <a:pt x="17" y="0"/>
                  </a:cubicBezTo>
                  <a:cubicBezTo>
                    <a:pt x="15" y="2"/>
                    <a:pt x="13" y="3"/>
                    <a:pt x="12" y="6"/>
                  </a:cubicBezTo>
                  <a:cubicBezTo>
                    <a:pt x="12" y="6"/>
                    <a:pt x="12" y="6"/>
                    <a:pt x="12" y="6"/>
                  </a:cubicBezTo>
                  <a:cubicBezTo>
                    <a:pt x="12" y="6"/>
                    <a:pt x="11" y="7"/>
                    <a:pt x="11" y="8"/>
                  </a:cubicBezTo>
                  <a:cubicBezTo>
                    <a:pt x="11" y="8"/>
                    <a:pt x="11" y="8"/>
                    <a:pt x="11" y="8"/>
                  </a:cubicBezTo>
                  <a:cubicBezTo>
                    <a:pt x="11" y="9"/>
                    <a:pt x="10" y="9"/>
                    <a:pt x="10" y="10"/>
                  </a:cubicBezTo>
                  <a:cubicBezTo>
                    <a:pt x="10" y="10"/>
                    <a:pt x="10" y="10"/>
                    <a:pt x="10" y="10"/>
                  </a:cubicBezTo>
                  <a:cubicBezTo>
                    <a:pt x="10" y="11"/>
                    <a:pt x="10" y="12"/>
                    <a:pt x="9" y="12"/>
                  </a:cubicBezTo>
                  <a:cubicBezTo>
                    <a:pt x="9" y="12"/>
                    <a:pt x="9" y="13"/>
                    <a:pt x="9" y="13"/>
                  </a:cubicBezTo>
                  <a:cubicBezTo>
                    <a:pt x="9" y="13"/>
                    <a:pt x="9" y="14"/>
                    <a:pt x="9" y="15"/>
                  </a:cubicBezTo>
                  <a:cubicBezTo>
                    <a:pt x="9" y="15"/>
                    <a:pt x="9" y="15"/>
                    <a:pt x="9" y="15"/>
                  </a:cubicBezTo>
                  <a:cubicBezTo>
                    <a:pt x="9" y="16"/>
                    <a:pt x="9" y="17"/>
                    <a:pt x="9" y="18"/>
                  </a:cubicBezTo>
                  <a:cubicBezTo>
                    <a:pt x="9" y="25"/>
                    <a:pt x="9" y="25"/>
                    <a:pt x="9" y="25"/>
                  </a:cubicBezTo>
                  <a:cubicBezTo>
                    <a:pt x="8" y="25"/>
                    <a:pt x="8" y="25"/>
                    <a:pt x="7" y="25"/>
                  </a:cubicBezTo>
                  <a:cubicBezTo>
                    <a:pt x="3" y="26"/>
                    <a:pt x="0" y="30"/>
                    <a:pt x="0" y="34"/>
                  </a:cubicBezTo>
                  <a:cubicBezTo>
                    <a:pt x="0" y="53"/>
                    <a:pt x="0" y="53"/>
                    <a:pt x="0" y="53"/>
                  </a:cubicBezTo>
                  <a:cubicBezTo>
                    <a:pt x="0" y="58"/>
                    <a:pt x="4" y="62"/>
                    <a:pt x="9" y="62"/>
                  </a:cubicBezTo>
                  <a:cubicBezTo>
                    <a:pt x="17" y="82"/>
                    <a:pt x="17" y="82"/>
                    <a:pt x="17" y="82"/>
                  </a:cubicBezTo>
                  <a:cubicBezTo>
                    <a:pt x="21" y="95"/>
                    <a:pt x="26" y="104"/>
                    <a:pt x="35" y="106"/>
                  </a:cubicBezTo>
                  <a:cubicBezTo>
                    <a:pt x="39" y="130"/>
                    <a:pt x="39" y="130"/>
                    <a:pt x="39" y="130"/>
                  </a:cubicBezTo>
                  <a:cubicBezTo>
                    <a:pt x="61" y="145"/>
                    <a:pt x="61" y="145"/>
                    <a:pt x="61" y="145"/>
                  </a:cubicBezTo>
                  <a:cubicBezTo>
                    <a:pt x="83" y="130"/>
                    <a:pt x="83" y="130"/>
                    <a:pt x="83" y="130"/>
                  </a:cubicBezTo>
                  <a:cubicBezTo>
                    <a:pt x="87" y="106"/>
                    <a:pt x="87" y="106"/>
                    <a:pt x="87" y="106"/>
                  </a:cubicBezTo>
                  <a:cubicBezTo>
                    <a:pt x="94" y="103"/>
                    <a:pt x="98" y="95"/>
                    <a:pt x="103" y="82"/>
                  </a:cubicBezTo>
                  <a:cubicBezTo>
                    <a:pt x="111" y="62"/>
                    <a:pt x="111" y="62"/>
                    <a:pt x="111" y="62"/>
                  </a:cubicBezTo>
                  <a:cubicBezTo>
                    <a:pt x="116" y="62"/>
                    <a:pt x="120" y="58"/>
                    <a:pt x="120" y="53"/>
                  </a:cubicBezTo>
                  <a:cubicBezTo>
                    <a:pt x="120" y="34"/>
                    <a:pt x="120" y="34"/>
                    <a:pt x="120" y="34"/>
                  </a:cubicBezTo>
                  <a:cubicBezTo>
                    <a:pt x="120" y="30"/>
                    <a:pt x="118" y="27"/>
                    <a:pt x="115" y="26"/>
                  </a:cubicBez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8" name="Freeform 34"/>
            <p:cNvSpPr>
              <a:spLocks/>
            </p:cNvSpPr>
            <p:nvPr/>
          </p:nvSpPr>
          <p:spPr bwMode="auto">
            <a:xfrm>
              <a:off x="18533089" y="3182529"/>
              <a:ext cx="510214" cy="557566"/>
            </a:xfrm>
            <a:custGeom>
              <a:avLst/>
              <a:gdLst>
                <a:gd name="T0" fmla="*/ 412 w 431"/>
                <a:gd name="T1" fmla="*/ 471 h 471"/>
                <a:gd name="T2" fmla="*/ 19 w 431"/>
                <a:gd name="T3" fmla="*/ 471 h 471"/>
                <a:gd name="T4" fmla="*/ 0 w 431"/>
                <a:gd name="T5" fmla="*/ 0 h 471"/>
                <a:gd name="T6" fmla="*/ 431 w 431"/>
                <a:gd name="T7" fmla="*/ 0 h 471"/>
                <a:gd name="T8" fmla="*/ 412 w 431"/>
                <a:gd name="T9" fmla="*/ 471 h 471"/>
              </a:gdLst>
              <a:ahLst/>
              <a:cxnLst>
                <a:cxn ang="0">
                  <a:pos x="T0" y="T1"/>
                </a:cxn>
                <a:cxn ang="0">
                  <a:pos x="T2" y="T3"/>
                </a:cxn>
                <a:cxn ang="0">
                  <a:pos x="T4" y="T5"/>
                </a:cxn>
                <a:cxn ang="0">
                  <a:pos x="T6" y="T7"/>
                </a:cxn>
                <a:cxn ang="0">
                  <a:pos x="T8" y="T9"/>
                </a:cxn>
              </a:cxnLst>
              <a:rect l="0" t="0" r="r" b="b"/>
              <a:pathLst>
                <a:path w="431" h="471">
                  <a:moveTo>
                    <a:pt x="412" y="471"/>
                  </a:moveTo>
                  <a:lnTo>
                    <a:pt x="19" y="471"/>
                  </a:lnTo>
                  <a:lnTo>
                    <a:pt x="0" y="0"/>
                  </a:lnTo>
                  <a:lnTo>
                    <a:pt x="431" y="0"/>
                  </a:lnTo>
                  <a:lnTo>
                    <a:pt x="412" y="471"/>
                  </a:lnTo>
                  <a:close/>
                </a:path>
              </a:pathLst>
            </a:custGeom>
            <a:solidFill>
              <a:schemeClr val="accent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89" name="Oval 65"/>
            <p:cNvSpPr>
              <a:spLocks noChangeArrowheads="1"/>
            </p:cNvSpPr>
            <p:nvPr/>
          </p:nvSpPr>
          <p:spPr bwMode="auto">
            <a:xfrm>
              <a:off x="18639630" y="1957303"/>
              <a:ext cx="8287" cy="8287"/>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sp>
          <p:nvSpPr>
            <p:cNvPr id="390" name="Oval 66"/>
            <p:cNvSpPr>
              <a:spLocks noChangeArrowheads="1"/>
            </p:cNvSpPr>
            <p:nvPr/>
          </p:nvSpPr>
          <p:spPr bwMode="auto">
            <a:xfrm>
              <a:off x="18926108" y="1957303"/>
              <a:ext cx="10654" cy="8287"/>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09">
                <a:defRPr/>
              </a:pPr>
              <a:endParaRPr lang="en-US" sz="1836" kern="0" dirty="0">
                <a:solidFill>
                  <a:srgbClr val="505050"/>
                </a:solidFill>
                <a:latin typeface="Segoe UI"/>
              </a:endParaRPr>
            </a:p>
          </p:txBody>
        </p:sp>
      </p:grpSp>
      <p:grpSp>
        <p:nvGrpSpPr>
          <p:cNvPr id="391" name="Group 390"/>
          <p:cNvGrpSpPr/>
          <p:nvPr/>
        </p:nvGrpSpPr>
        <p:grpSpPr>
          <a:xfrm>
            <a:off x="882" y="3463918"/>
            <a:ext cx="7232052" cy="1102208"/>
            <a:chOff x="-103243" y="2909760"/>
            <a:chExt cx="7298287" cy="1112302"/>
          </a:xfrm>
        </p:grpSpPr>
        <p:sp>
          <p:nvSpPr>
            <p:cNvPr id="392" name="Right Arrow 170"/>
            <p:cNvSpPr/>
            <p:nvPr/>
          </p:nvSpPr>
          <p:spPr bwMode="auto">
            <a:xfrm>
              <a:off x="-103243" y="2909760"/>
              <a:ext cx="7298287" cy="680065"/>
            </a:xfrm>
            <a:prstGeom prst="rightArrow">
              <a:avLst/>
            </a:prstGeom>
            <a:solidFill>
              <a:srgbClr val="409AE1"/>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nvGrpSpPr>
            <p:cNvPr id="393" name="Group 392"/>
            <p:cNvGrpSpPr/>
            <p:nvPr/>
          </p:nvGrpSpPr>
          <p:grpSpPr>
            <a:xfrm>
              <a:off x="694792" y="2962673"/>
              <a:ext cx="582342" cy="582342"/>
              <a:chOff x="4938464" y="2360980"/>
              <a:chExt cx="700786" cy="700786"/>
            </a:xfrm>
          </p:grpSpPr>
          <p:sp>
            <p:nvSpPr>
              <p:cNvPr id="411" name="Oval 410"/>
              <p:cNvSpPr/>
              <p:nvPr/>
            </p:nvSpPr>
            <p:spPr bwMode="auto">
              <a:xfrm>
                <a:off x="4938464" y="2360980"/>
                <a:ext cx="700786" cy="700786"/>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412" name="Freeform 54"/>
              <p:cNvSpPr>
                <a:spLocks noChangeAspect="1" noEditPoints="1"/>
              </p:cNvSpPr>
              <p:nvPr/>
            </p:nvSpPr>
            <p:spPr bwMode="black">
              <a:xfrm>
                <a:off x="5088873" y="2511389"/>
                <a:ext cx="399969" cy="399969"/>
              </a:xfrm>
              <a:custGeom>
                <a:avLst/>
                <a:gdLst>
                  <a:gd name="T0" fmla="*/ 102 w 200"/>
                  <a:gd name="T1" fmla="*/ 0 h 200"/>
                  <a:gd name="T2" fmla="*/ 101 w 200"/>
                  <a:gd name="T3" fmla="*/ 0 h 200"/>
                  <a:gd name="T4" fmla="*/ 99 w 200"/>
                  <a:gd name="T5" fmla="*/ 0 h 200"/>
                  <a:gd name="T6" fmla="*/ 98 w 200"/>
                  <a:gd name="T7" fmla="*/ 0 h 200"/>
                  <a:gd name="T8" fmla="*/ 98 w 200"/>
                  <a:gd name="T9" fmla="*/ 200 h 200"/>
                  <a:gd name="T10" fmla="*/ 99 w 200"/>
                  <a:gd name="T11" fmla="*/ 200 h 200"/>
                  <a:gd name="T12" fmla="*/ 101 w 200"/>
                  <a:gd name="T13" fmla="*/ 200 h 200"/>
                  <a:gd name="T14" fmla="*/ 102 w 200"/>
                  <a:gd name="T15" fmla="*/ 200 h 200"/>
                  <a:gd name="T16" fmla="*/ 12 w 200"/>
                  <a:gd name="T17" fmla="*/ 106 h 200"/>
                  <a:gd name="T18" fmla="*/ 45 w 200"/>
                  <a:gd name="T19" fmla="*/ 139 h 200"/>
                  <a:gd name="T20" fmla="*/ 12 w 200"/>
                  <a:gd name="T21" fmla="*/ 106 h 200"/>
                  <a:gd name="T22" fmla="*/ 159 w 200"/>
                  <a:gd name="T23" fmla="*/ 94 h 200"/>
                  <a:gd name="T24" fmla="*/ 179 w 200"/>
                  <a:gd name="T25" fmla="*/ 61 h 200"/>
                  <a:gd name="T26" fmla="*/ 147 w 200"/>
                  <a:gd name="T27" fmla="*/ 94 h 200"/>
                  <a:gd name="T28" fmla="*/ 106 w 200"/>
                  <a:gd name="T29" fmla="*/ 61 h 200"/>
                  <a:gd name="T30" fmla="*/ 147 w 200"/>
                  <a:gd name="T31" fmla="*/ 94 h 200"/>
                  <a:gd name="T32" fmla="*/ 106 w 200"/>
                  <a:gd name="T33" fmla="*/ 13 h 200"/>
                  <a:gd name="T34" fmla="*/ 106 w 200"/>
                  <a:gd name="T35" fmla="*/ 50 h 200"/>
                  <a:gd name="T36" fmla="*/ 94 w 200"/>
                  <a:gd name="T37" fmla="*/ 50 h 200"/>
                  <a:gd name="T38" fmla="*/ 94 w 200"/>
                  <a:gd name="T39" fmla="*/ 13 h 200"/>
                  <a:gd name="T40" fmla="*/ 94 w 200"/>
                  <a:gd name="T41" fmla="*/ 94 h 200"/>
                  <a:gd name="T42" fmla="*/ 58 w 200"/>
                  <a:gd name="T43" fmla="*/ 61 h 200"/>
                  <a:gd name="T44" fmla="*/ 41 w 200"/>
                  <a:gd name="T45" fmla="*/ 94 h 200"/>
                  <a:gd name="T46" fmla="*/ 21 w 200"/>
                  <a:gd name="T47" fmla="*/ 61 h 200"/>
                  <a:gd name="T48" fmla="*/ 41 w 200"/>
                  <a:gd name="T49" fmla="*/ 94 h 200"/>
                  <a:gd name="T50" fmla="*/ 94 w 200"/>
                  <a:gd name="T51" fmla="*/ 106 h 200"/>
                  <a:gd name="T52" fmla="*/ 58 w 200"/>
                  <a:gd name="T53" fmla="*/ 139 h 200"/>
                  <a:gd name="T54" fmla="*/ 94 w 200"/>
                  <a:gd name="T55" fmla="*/ 151 h 200"/>
                  <a:gd name="T56" fmla="*/ 62 w 200"/>
                  <a:gd name="T57" fmla="*/ 151 h 200"/>
                  <a:gd name="T58" fmla="*/ 106 w 200"/>
                  <a:gd name="T59" fmla="*/ 187 h 200"/>
                  <a:gd name="T60" fmla="*/ 138 w 200"/>
                  <a:gd name="T61" fmla="*/ 151 h 200"/>
                  <a:gd name="T62" fmla="*/ 106 w 200"/>
                  <a:gd name="T63" fmla="*/ 139 h 200"/>
                  <a:gd name="T64" fmla="*/ 147 w 200"/>
                  <a:gd name="T65" fmla="*/ 106 h 200"/>
                  <a:gd name="T66" fmla="*/ 106 w 200"/>
                  <a:gd name="T67" fmla="*/ 139 h 200"/>
                  <a:gd name="T68" fmla="*/ 188 w 200"/>
                  <a:gd name="T69" fmla="*/ 106 h 200"/>
                  <a:gd name="T70" fmla="*/ 155 w 200"/>
                  <a:gd name="T71" fmla="*/ 139 h 200"/>
                  <a:gd name="T72" fmla="*/ 172 w 200"/>
                  <a:gd name="T73" fmla="*/ 50 h 200"/>
                  <a:gd name="T74" fmla="*/ 135 w 200"/>
                  <a:gd name="T75" fmla="*/ 19 h 200"/>
                  <a:gd name="T76" fmla="*/ 66 w 200"/>
                  <a:gd name="T77" fmla="*/ 19 h 200"/>
                  <a:gd name="T78" fmla="*/ 28 w 200"/>
                  <a:gd name="T79" fmla="*/ 50 h 200"/>
                  <a:gd name="T80" fmla="*/ 28 w 200"/>
                  <a:gd name="T81" fmla="*/ 151 h 200"/>
                  <a:gd name="T82" fmla="*/ 66 w 200"/>
                  <a:gd name="T83" fmla="*/ 181 h 200"/>
                  <a:gd name="T84" fmla="*/ 135 w 200"/>
                  <a:gd name="T85" fmla="*/ 181 h 200"/>
                  <a:gd name="T86" fmla="*/ 172 w 200"/>
                  <a:gd name="T87" fmla="*/ 1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0" h="200">
                    <a:moveTo>
                      <a:pt x="200" y="100"/>
                    </a:moveTo>
                    <a:cubicBezTo>
                      <a:pt x="200" y="46"/>
                      <a:pt x="156" y="1"/>
                      <a:pt x="102" y="0"/>
                    </a:cubicBezTo>
                    <a:cubicBezTo>
                      <a:pt x="102" y="0"/>
                      <a:pt x="102" y="0"/>
                      <a:pt x="102" y="0"/>
                    </a:cubicBezTo>
                    <a:cubicBezTo>
                      <a:pt x="102" y="0"/>
                      <a:pt x="101" y="0"/>
                      <a:pt x="101" y="0"/>
                    </a:cubicBezTo>
                    <a:cubicBezTo>
                      <a:pt x="101" y="0"/>
                      <a:pt x="100" y="0"/>
                      <a:pt x="100" y="0"/>
                    </a:cubicBezTo>
                    <a:cubicBezTo>
                      <a:pt x="100" y="0"/>
                      <a:pt x="99" y="0"/>
                      <a:pt x="99" y="0"/>
                    </a:cubicBezTo>
                    <a:cubicBezTo>
                      <a:pt x="99" y="0"/>
                      <a:pt x="99" y="0"/>
                      <a:pt x="98" y="0"/>
                    </a:cubicBezTo>
                    <a:cubicBezTo>
                      <a:pt x="98" y="0"/>
                      <a:pt x="98" y="0"/>
                      <a:pt x="98" y="0"/>
                    </a:cubicBezTo>
                    <a:cubicBezTo>
                      <a:pt x="44" y="1"/>
                      <a:pt x="0" y="46"/>
                      <a:pt x="0" y="100"/>
                    </a:cubicBezTo>
                    <a:cubicBezTo>
                      <a:pt x="0" y="155"/>
                      <a:pt x="44" y="199"/>
                      <a:pt x="98" y="200"/>
                    </a:cubicBezTo>
                    <a:cubicBezTo>
                      <a:pt x="98" y="200"/>
                      <a:pt x="98" y="200"/>
                      <a:pt x="98" y="200"/>
                    </a:cubicBezTo>
                    <a:cubicBezTo>
                      <a:pt x="99" y="200"/>
                      <a:pt x="99" y="200"/>
                      <a:pt x="99" y="200"/>
                    </a:cubicBezTo>
                    <a:cubicBezTo>
                      <a:pt x="99" y="200"/>
                      <a:pt x="100" y="200"/>
                      <a:pt x="100" y="200"/>
                    </a:cubicBezTo>
                    <a:cubicBezTo>
                      <a:pt x="101" y="200"/>
                      <a:pt x="101" y="200"/>
                      <a:pt x="101" y="200"/>
                    </a:cubicBezTo>
                    <a:cubicBezTo>
                      <a:pt x="101" y="200"/>
                      <a:pt x="102" y="200"/>
                      <a:pt x="102" y="200"/>
                    </a:cubicBezTo>
                    <a:cubicBezTo>
                      <a:pt x="102" y="200"/>
                      <a:pt x="102" y="200"/>
                      <a:pt x="102" y="200"/>
                    </a:cubicBezTo>
                    <a:cubicBezTo>
                      <a:pt x="156" y="199"/>
                      <a:pt x="200" y="155"/>
                      <a:pt x="200" y="100"/>
                    </a:cubicBezTo>
                    <a:close/>
                    <a:moveTo>
                      <a:pt x="12" y="106"/>
                    </a:moveTo>
                    <a:cubicBezTo>
                      <a:pt x="41" y="106"/>
                      <a:pt x="41" y="106"/>
                      <a:pt x="41" y="106"/>
                    </a:cubicBezTo>
                    <a:cubicBezTo>
                      <a:pt x="41" y="118"/>
                      <a:pt x="43" y="129"/>
                      <a:pt x="45" y="139"/>
                    </a:cubicBezTo>
                    <a:cubicBezTo>
                      <a:pt x="21" y="139"/>
                      <a:pt x="21" y="139"/>
                      <a:pt x="21" y="139"/>
                    </a:cubicBezTo>
                    <a:cubicBezTo>
                      <a:pt x="16" y="129"/>
                      <a:pt x="13" y="118"/>
                      <a:pt x="12" y="106"/>
                    </a:cubicBezTo>
                    <a:close/>
                    <a:moveTo>
                      <a:pt x="188" y="94"/>
                    </a:moveTo>
                    <a:cubicBezTo>
                      <a:pt x="159" y="94"/>
                      <a:pt x="159" y="94"/>
                      <a:pt x="159" y="94"/>
                    </a:cubicBezTo>
                    <a:cubicBezTo>
                      <a:pt x="159" y="83"/>
                      <a:pt x="157" y="72"/>
                      <a:pt x="155" y="61"/>
                    </a:cubicBezTo>
                    <a:cubicBezTo>
                      <a:pt x="179" y="61"/>
                      <a:pt x="179" y="61"/>
                      <a:pt x="179" y="61"/>
                    </a:cubicBezTo>
                    <a:cubicBezTo>
                      <a:pt x="184" y="72"/>
                      <a:pt x="187" y="83"/>
                      <a:pt x="188" y="94"/>
                    </a:cubicBezTo>
                    <a:close/>
                    <a:moveTo>
                      <a:pt x="147" y="94"/>
                    </a:moveTo>
                    <a:cubicBezTo>
                      <a:pt x="106" y="94"/>
                      <a:pt x="106" y="94"/>
                      <a:pt x="106" y="94"/>
                    </a:cubicBezTo>
                    <a:cubicBezTo>
                      <a:pt x="106" y="61"/>
                      <a:pt x="106" y="61"/>
                      <a:pt x="106" y="61"/>
                    </a:cubicBezTo>
                    <a:cubicBezTo>
                      <a:pt x="142" y="61"/>
                      <a:pt x="142" y="61"/>
                      <a:pt x="142" y="61"/>
                    </a:cubicBezTo>
                    <a:cubicBezTo>
                      <a:pt x="145" y="72"/>
                      <a:pt x="147" y="83"/>
                      <a:pt x="147" y="94"/>
                    </a:cubicBezTo>
                    <a:close/>
                    <a:moveTo>
                      <a:pt x="106" y="50"/>
                    </a:moveTo>
                    <a:cubicBezTo>
                      <a:pt x="106" y="13"/>
                      <a:pt x="106" y="13"/>
                      <a:pt x="106" y="13"/>
                    </a:cubicBezTo>
                    <a:cubicBezTo>
                      <a:pt x="119" y="17"/>
                      <a:pt x="131" y="31"/>
                      <a:pt x="138" y="50"/>
                    </a:cubicBezTo>
                    <a:lnTo>
                      <a:pt x="106" y="50"/>
                    </a:lnTo>
                    <a:close/>
                    <a:moveTo>
                      <a:pt x="94" y="13"/>
                    </a:moveTo>
                    <a:cubicBezTo>
                      <a:pt x="94" y="50"/>
                      <a:pt x="94" y="50"/>
                      <a:pt x="94" y="50"/>
                    </a:cubicBezTo>
                    <a:cubicBezTo>
                      <a:pt x="62" y="50"/>
                      <a:pt x="62" y="50"/>
                      <a:pt x="62" y="50"/>
                    </a:cubicBezTo>
                    <a:cubicBezTo>
                      <a:pt x="70" y="31"/>
                      <a:pt x="81" y="17"/>
                      <a:pt x="94" y="13"/>
                    </a:cubicBezTo>
                    <a:close/>
                    <a:moveTo>
                      <a:pt x="94" y="61"/>
                    </a:moveTo>
                    <a:cubicBezTo>
                      <a:pt x="94" y="94"/>
                      <a:pt x="94" y="94"/>
                      <a:pt x="94" y="94"/>
                    </a:cubicBezTo>
                    <a:cubicBezTo>
                      <a:pt x="53" y="94"/>
                      <a:pt x="53" y="94"/>
                      <a:pt x="53" y="94"/>
                    </a:cubicBezTo>
                    <a:cubicBezTo>
                      <a:pt x="53" y="83"/>
                      <a:pt x="55" y="72"/>
                      <a:pt x="58" y="61"/>
                    </a:cubicBezTo>
                    <a:lnTo>
                      <a:pt x="94" y="61"/>
                    </a:lnTo>
                    <a:close/>
                    <a:moveTo>
                      <a:pt x="41" y="94"/>
                    </a:moveTo>
                    <a:cubicBezTo>
                      <a:pt x="12" y="94"/>
                      <a:pt x="12" y="94"/>
                      <a:pt x="12" y="94"/>
                    </a:cubicBezTo>
                    <a:cubicBezTo>
                      <a:pt x="13" y="83"/>
                      <a:pt x="16" y="72"/>
                      <a:pt x="21" y="61"/>
                    </a:cubicBezTo>
                    <a:cubicBezTo>
                      <a:pt x="45" y="61"/>
                      <a:pt x="45" y="61"/>
                      <a:pt x="45" y="61"/>
                    </a:cubicBezTo>
                    <a:cubicBezTo>
                      <a:pt x="43" y="72"/>
                      <a:pt x="41" y="83"/>
                      <a:pt x="41" y="94"/>
                    </a:cubicBezTo>
                    <a:close/>
                    <a:moveTo>
                      <a:pt x="53" y="106"/>
                    </a:moveTo>
                    <a:cubicBezTo>
                      <a:pt x="94" y="106"/>
                      <a:pt x="94" y="106"/>
                      <a:pt x="94" y="106"/>
                    </a:cubicBezTo>
                    <a:cubicBezTo>
                      <a:pt x="94" y="139"/>
                      <a:pt x="94" y="139"/>
                      <a:pt x="94" y="139"/>
                    </a:cubicBezTo>
                    <a:cubicBezTo>
                      <a:pt x="58" y="139"/>
                      <a:pt x="58" y="139"/>
                      <a:pt x="58" y="139"/>
                    </a:cubicBezTo>
                    <a:cubicBezTo>
                      <a:pt x="55" y="129"/>
                      <a:pt x="53" y="118"/>
                      <a:pt x="53" y="106"/>
                    </a:cubicBezTo>
                    <a:close/>
                    <a:moveTo>
                      <a:pt x="94" y="151"/>
                    </a:moveTo>
                    <a:cubicBezTo>
                      <a:pt x="94" y="187"/>
                      <a:pt x="94" y="187"/>
                      <a:pt x="94" y="187"/>
                    </a:cubicBezTo>
                    <a:cubicBezTo>
                      <a:pt x="81" y="183"/>
                      <a:pt x="70" y="170"/>
                      <a:pt x="62" y="151"/>
                    </a:cubicBezTo>
                    <a:lnTo>
                      <a:pt x="94" y="151"/>
                    </a:lnTo>
                    <a:close/>
                    <a:moveTo>
                      <a:pt x="106" y="187"/>
                    </a:moveTo>
                    <a:cubicBezTo>
                      <a:pt x="106" y="151"/>
                      <a:pt x="106" y="151"/>
                      <a:pt x="106" y="151"/>
                    </a:cubicBezTo>
                    <a:cubicBezTo>
                      <a:pt x="138" y="151"/>
                      <a:pt x="138" y="151"/>
                      <a:pt x="138" y="151"/>
                    </a:cubicBezTo>
                    <a:cubicBezTo>
                      <a:pt x="131" y="170"/>
                      <a:pt x="119" y="183"/>
                      <a:pt x="106" y="187"/>
                    </a:cubicBezTo>
                    <a:close/>
                    <a:moveTo>
                      <a:pt x="106" y="139"/>
                    </a:moveTo>
                    <a:cubicBezTo>
                      <a:pt x="106" y="106"/>
                      <a:pt x="106" y="106"/>
                      <a:pt x="106" y="106"/>
                    </a:cubicBezTo>
                    <a:cubicBezTo>
                      <a:pt x="147" y="106"/>
                      <a:pt x="147" y="106"/>
                      <a:pt x="147" y="106"/>
                    </a:cubicBezTo>
                    <a:cubicBezTo>
                      <a:pt x="147" y="118"/>
                      <a:pt x="145" y="129"/>
                      <a:pt x="142" y="139"/>
                    </a:cubicBezTo>
                    <a:lnTo>
                      <a:pt x="106" y="139"/>
                    </a:lnTo>
                    <a:close/>
                    <a:moveTo>
                      <a:pt x="159" y="106"/>
                    </a:moveTo>
                    <a:cubicBezTo>
                      <a:pt x="188" y="106"/>
                      <a:pt x="188" y="106"/>
                      <a:pt x="188" y="106"/>
                    </a:cubicBezTo>
                    <a:cubicBezTo>
                      <a:pt x="187" y="118"/>
                      <a:pt x="184" y="129"/>
                      <a:pt x="179" y="139"/>
                    </a:cubicBezTo>
                    <a:cubicBezTo>
                      <a:pt x="155" y="139"/>
                      <a:pt x="155" y="139"/>
                      <a:pt x="155" y="139"/>
                    </a:cubicBezTo>
                    <a:cubicBezTo>
                      <a:pt x="157" y="129"/>
                      <a:pt x="159" y="118"/>
                      <a:pt x="159" y="106"/>
                    </a:cubicBezTo>
                    <a:close/>
                    <a:moveTo>
                      <a:pt x="172" y="50"/>
                    </a:moveTo>
                    <a:cubicBezTo>
                      <a:pt x="151" y="50"/>
                      <a:pt x="151" y="50"/>
                      <a:pt x="151" y="50"/>
                    </a:cubicBezTo>
                    <a:cubicBezTo>
                      <a:pt x="147" y="38"/>
                      <a:pt x="141" y="27"/>
                      <a:pt x="135" y="19"/>
                    </a:cubicBezTo>
                    <a:cubicBezTo>
                      <a:pt x="150" y="26"/>
                      <a:pt x="163" y="36"/>
                      <a:pt x="172" y="50"/>
                    </a:cubicBezTo>
                    <a:close/>
                    <a:moveTo>
                      <a:pt x="66" y="19"/>
                    </a:moveTo>
                    <a:cubicBezTo>
                      <a:pt x="59" y="27"/>
                      <a:pt x="53" y="38"/>
                      <a:pt x="49" y="50"/>
                    </a:cubicBezTo>
                    <a:cubicBezTo>
                      <a:pt x="28" y="50"/>
                      <a:pt x="28" y="50"/>
                      <a:pt x="28" y="50"/>
                    </a:cubicBezTo>
                    <a:cubicBezTo>
                      <a:pt x="38" y="36"/>
                      <a:pt x="51" y="26"/>
                      <a:pt x="66" y="19"/>
                    </a:cubicBezTo>
                    <a:close/>
                    <a:moveTo>
                      <a:pt x="28" y="151"/>
                    </a:moveTo>
                    <a:cubicBezTo>
                      <a:pt x="49" y="151"/>
                      <a:pt x="49" y="151"/>
                      <a:pt x="49" y="151"/>
                    </a:cubicBezTo>
                    <a:cubicBezTo>
                      <a:pt x="53" y="163"/>
                      <a:pt x="59" y="173"/>
                      <a:pt x="66" y="181"/>
                    </a:cubicBezTo>
                    <a:cubicBezTo>
                      <a:pt x="51" y="175"/>
                      <a:pt x="38" y="164"/>
                      <a:pt x="28" y="151"/>
                    </a:cubicBezTo>
                    <a:close/>
                    <a:moveTo>
                      <a:pt x="135" y="181"/>
                    </a:moveTo>
                    <a:cubicBezTo>
                      <a:pt x="141" y="173"/>
                      <a:pt x="147" y="163"/>
                      <a:pt x="151" y="151"/>
                    </a:cubicBezTo>
                    <a:cubicBezTo>
                      <a:pt x="172" y="151"/>
                      <a:pt x="172" y="151"/>
                      <a:pt x="172" y="151"/>
                    </a:cubicBezTo>
                    <a:cubicBezTo>
                      <a:pt x="163" y="164"/>
                      <a:pt x="150" y="175"/>
                      <a:pt x="135" y="181"/>
                    </a:cubicBezTo>
                    <a:close/>
                  </a:path>
                </a:pathLst>
              </a:custGeom>
              <a:solidFill>
                <a:sysClr val="window" lastClr="FFFFFF"/>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sp>
          <p:nvSpPr>
            <p:cNvPr id="394" name="TextBox 393"/>
            <p:cNvSpPr txBox="1"/>
            <p:nvPr/>
          </p:nvSpPr>
          <p:spPr>
            <a:xfrm>
              <a:off x="426726" y="3607081"/>
              <a:ext cx="1118476" cy="414979"/>
            </a:xfrm>
            <a:prstGeom prst="rect">
              <a:avLst/>
            </a:prstGeom>
            <a:noFill/>
          </p:spPr>
          <p:txBody>
            <a:bodyPr wrap="square" rtlCol="0">
              <a:spAutoFit/>
            </a:bodyPr>
            <a:lstStyle/>
            <a:p>
              <a:pPr algn="ctr" defTabSz="913898">
                <a:lnSpc>
                  <a:spcPct val="90000"/>
                </a:lnSpc>
                <a:defRPr/>
              </a:pPr>
              <a:r>
                <a:rPr lang="en-US" sz="1122" kern="0" dirty="0">
                  <a:solidFill>
                    <a:srgbClr val="FFFFFF"/>
                  </a:solidFill>
                  <a:latin typeface="Segoe UI"/>
                  <a:cs typeface="Segoe UI Light" panose="020B0502040204020203" pitchFamily="34" charset="0"/>
                </a:rPr>
                <a:t>Global Administrator</a:t>
              </a:r>
            </a:p>
          </p:txBody>
        </p:sp>
        <p:grpSp>
          <p:nvGrpSpPr>
            <p:cNvPr id="395" name="Group 394"/>
            <p:cNvGrpSpPr/>
            <p:nvPr/>
          </p:nvGrpSpPr>
          <p:grpSpPr>
            <a:xfrm>
              <a:off x="1946802" y="2962673"/>
              <a:ext cx="582342" cy="582342"/>
              <a:chOff x="6273021" y="2360980"/>
              <a:chExt cx="700786" cy="700786"/>
            </a:xfrm>
          </p:grpSpPr>
          <p:sp>
            <p:nvSpPr>
              <p:cNvPr id="409" name="Oval 408"/>
              <p:cNvSpPr/>
              <p:nvPr/>
            </p:nvSpPr>
            <p:spPr bwMode="auto">
              <a:xfrm>
                <a:off x="6273021" y="2360980"/>
                <a:ext cx="700786" cy="700786"/>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410" name="Freeform 111"/>
              <p:cNvSpPr>
                <a:spLocks noChangeAspect="1" noEditPoints="1"/>
              </p:cNvSpPr>
              <p:nvPr/>
            </p:nvSpPr>
            <p:spPr bwMode="black">
              <a:xfrm>
                <a:off x="6490091" y="2526893"/>
                <a:ext cx="266646" cy="368960"/>
              </a:xfrm>
              <a:custGeom>
                <a:avLst/>
                <a:gdLst>
                  <a:gd name="T0" fmla="*/ 42 w 52"/>
                  <a:gd name="T1" fmla="*/ 37 h 72"/>
                  <a:gd name="T2" fmla="*/ 35 w 52"/>
                  <a:gd name="T3" fmla="*/ 32 h 72"/>
                  <a:gd name="T4" fmla="*/ 40 w 52"/>
                  <a:gd name="T5" fmla="*/ 27 h 72"/>
                  <a:gd name="T6" fmla="*/ 47 w 52"/>
                  <a:gd name="T7" fmla="*/ 32 h 72"/>
                  <a:gd name="T8" fmla="*/ 42 w 52"/>
                  <a:gd name="T9" fmla="*/ 52 h 72"/>
                  <a:gd name="T10" fmla="*/ 35 w 52"/>
                  <a:gd name="T11" fmla="*/ 47 h 72"/>
                  <a:gd name="T12" fmla="*/ 40 w 52"/>
                  <a:gd name="T13" fmla="*/ 42 h 72"/>
                  <a:gd name="T14" fmla="*/ 47 w 52"/>
                  <a:gd name="T15" fmla="*/ 46 h 72"/>
                  <a:gd name="T16" fmla="*/ 47 w 52"/>
                  <a:gd name="T17" fmla="*/ 61 h 72"/>
                  <a:gd name="T18" fmla="*/ 40 w 52"/>
                  <a:gd name="T19" fmla="*/ 66 h 72"/>
                  <a:gd name="T20" fmla="*/ 35 w 52"/>
                  <a:gd name="T21" fmla="*/ 61 h 72"/>
                  <a:gd name="T22" fmla="*/ 42 w 52"/>
                  <a:gd name="T23" fmla="*/ 56 h 72"/>
                  <a:gd name="T24" fmla="*/ 32 w 52"/>
                  <a:gd name="T25" fmla="*/ 32 h 72"/>
                  <a:gd name="T26" fmla="*/ 25 w 52"/>
                  <a:gd name="T27" fmla="*/ 37 h 72"/>
                  <a:gd name="T28" fmla="*/ 20 w 52"/>
                  <a:gd name="T29" fmla="*/ 32 h 72"/>
                  <a:gd name="T30" fmla="*/ 27 w 52"/>
                  <a:gd name="T31" fmla="*/ 27 h 72"/>
                  <a:gd name="T32" fmla="*/ 32 w 52"/>
                  <a:gd name="T33" fmla="*/ 47 h 72"/>
                  <a:gd name="T34" fmla="*/ 25 w 52"/>
                  <a:gd name="T35" fmla="*/ 52 h 72"/>
                  <a:gd name="T36" fmla="*/ 20 w 52"/>
                  <a:gd name="T37" fmla="*/ 46 h 72"/>
                  <a:gd name="T38" fmla="*/ 27 w 52"/>
                  <a:gd name="T39" fmla="*/ 42 h 72"/>
                  <a:gd name="T40" fmla="*/ 32 w 52"/>
                  <a:gd name="T41" fmla="*/ 47 h 72"/>
                  <a:gd name="T42" fmla="*/ 27 w 52"/>
                  <a:gd name="T43" fmla="*/ 66 h 72"/>
                  <a:gd name="T44" fmla="*/ 20 w 52"/>
                  <a:gd name="T45" fmla="*/ 61 h 72"/>
                  <a:gd name="T46" fmla="*/ 25 w 52"/>
                  <a:gd name="T47" fmla="*/ 56 h 72"/>
                  <a:gd name="T48" fmla="*/ 32 w 52"/>
                  <a:gd name="T49" fmla="*/ 61 h 72"/>
                  <a:gd name="T50" fmla="*/ 12 w 52"/>
                  <a:gd name="T51" fmla="*/ 37 h 72"/>
                  <a:gd name="T52" fmla="*/ 5 w 52"/>
                  <a:gd name="T53" fmla="*/ 32 h 72"/>
                  <a:gd name="T54" fmla="*/ 10 w 52"/>
                  <a:gd name="T55" fmla="*/ 27 h 72"/>
                  <a:gd name="T56" fmla="*/ 17 w 52"/>
                  <a:gd name="T57" fmla="*/ 32 h 72"/>
                  <a:gd name="T58" fmla="*/ 12 w 52"/>
                  <a:gd name="T59" fmla="*/ 52 h 72"/>
                  <a:gd name="T60" fmla="*/ 5 w 52"/>
                  <a:gd name="T61" fmla="*/ 47 h 72"/>
                  <a:gd name="T62" fmla="*/ 10 w 52"/>
                  <a:gd name="T63" fmla="*/ 42 h 72"/>
                  <a:gd name="T64" fmla="*/ 17 w 52"/>
                  <a:gd name="T65" fmla="*/ 46 h 72"/>
                  <a:gd name="T66" fmla="*/ 17 w 52"/>
                  <a:gd name="T67" fmla="*/ 61 h 72"/>
                  <a:gd name="T68" fmla="*/ 10 w 52"/>
                  <a:gd name="T69" fmla="*/ 66 h 72"/>
                  <a:gd name="T70" fmla="*/ 5 w 52"/>
                  <a:gd name="T71" fmla="*/ 61 h 72"/>
                  <a:gd name="T72" fmla="*/ 12 w 52"/>
                  <a:gd name="T73" fmla="*/ 56 h 72"/>
                  <a:gd name="T74" fmla="*/ 6 w 52"/>
                  <a:gd name="T75" fmla="*/ 11 h 72"/>
                  <a:gd name="T76" fmla="*/ 42 w 52"/>
                  <a:gd name="T77" fmla="*/ 7 h 72"/>
                  <a:gd name="T78" fmla="*/ 46 w 52"/>
                  <a:gd name="T79" fmla="*/ 16 h 72"/>
                  <a:gd name="T80" fmla="*/ 10 w 52"/>
                  <a:gd name="T81" fmla="*/ 20 h 72"/>
                  <a:gd name="T82" fmla="*/ 6 w 52"/>
                  <a:gd name="T83" fmla="*/ 11 h 72"/>
                  <a:gd name="T84" fmla="*/ 0 w 52"/>
                  <a:gd name="T85" fmla="*/ 5 h 72"/>
                  <a:gd name="T86" fmla="*/ 5 w 52"/>
                  <a:gd name="T87" fmla="*/ 72 h 72"/>
                  <a:gd name="T88" fmla="*/ 52 w 52"/>
                  <a:gd name="T89" fmla="*/ 67 h 72"/>
                  <a:gd name="T90" fmla="*/ 47 w 52"/>
                  <a:gd name="T9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2" h="72">
                    <a:moveTo>
                      <a:pt x="47" y="32"/>
                    </a:moveTo>
                    <a:cubicBezTo>
                      <a:pt x="47" y="35"/>
                      <a:pt x="45" y="37"/>
                      <a:pt x="42" y="37"/>
                    </a:cubicBezTo>
                    <a:cubicBezTo>
                      <a:pt x="40" y="37"/>
                      <a:pt x="40" y="37"/>
                      <a:pt x="40" y="37"/>
                    </a:cubicBezTo>
                    <a:cubicBezTo>
                      <a:pt x="38" y="37"/>
                      <a:pt x="35" y="35"/>
                      <a:pt x="35" y="32"/>
                    </a:cubicBezTo>
                    <a:cubicBezTo>
                      <a:pt x="35" y="32"/>
                      <a:pt x="35" y="32"/>
                      <a:pt x="35" y="32"/>
                    </a:cubicBezTo>
                    <a:cubicBezTo>
                      <a:pt x="35" y="29"/>
                      <a:pt x="38" y="27"/>
                      <a:pt x="40" y="27"/>
                    </a:cubicBezTo>
                    <a:cubicBezTo>
                      <a:pt x="42" y="27"/>
                      <a:pt x="42" y="27"/>
                      <a:pt x="42" y="27"/>
                    </a:cubicBezTo>
                    <a:cubicBezTo>
                      <a:pt x="45" y="27"/>
                      <a:pt x="47" y="29"/>
                      <a:pt x="47" y="32"/>
                    </a:cubicBezTo>
                    <a:close/>
                    <a:moveTo>
                      <a:pt x="47" y="47"/>
                    </a:moveTo>
                    <a:cubicBezTo>
                      <a:pt x="47" y="49"/>
                      <a:pt x="45" y="52"/>
                      <a:pt x="42" y="52"/>
                    </a:cubicBezTo>
                    <a:cubicBezTo>
                      <a:pt x="40" y="52"/>
                      <a:pt x="40" y="52"/>
                      <a:pt x="40" y="52"/>
                    </a:cubicBezTo>
                    <a:cubicBezTo>
                      <a:pt x="38" y="52"/>
                      <a:pt x="35" y="49"/>
                      <a:pt x="35" y="47"/>
                    </a:cubicBezTo>
                    <a:cubicBezTo>
                      <a:pt x="35" y="46"/>
                      <a:pt x="35" y="46"/>
                      <a:pt x="35" y="46"/>
                    </a:cubicBezTo>
                    <a:cubicBezTo>
                      <a:pt x="35" y="44"/>
                      <a:pt x="38" y="42"/>
                      <a:pt x="40" y="42"/>
                    </a:cubicBezTo>
                    <a:cubicBezTo>
                      <a:pt x="42" y="42"/>
                      <a:pt x="42" y="42"/>
                      <a:pt x="42" y="42"/>
                    </a:cubicBezTo>
                    <a:cubicBezTo>
                      <a:pt x="45" y="42"/>
                      <a:pt x="47" y="44"/>
                      <a:pt x="47" y="46"/>
                    </a:cubicBezTo>
                    <a:lnTo>
                      <a:pt x="47" y="47"/>
                    </a:lnTo>
                    <a:close/>
                    <a:moveTo>
                      <a:pt x="47" y="61"/>
                    </a:moveTo>
                    <a:cubicBezTo>
                      <a:pt x="47" y="64"/>
                      <a:pt x="45" y="66"/>
                      <a:pt x="42" y="66"/>
                    </a:cubicBezTo>
                    <a:cubicBezTo>
                      <a:pt x="40" y="66"/>
                      <a:pt x="40" y="66"/>
                      <a:pt x="40" y="66"/>
                    </a:cubicBezTo>
                    <a:cubicBezTo>
                      <a:pt x="38" y="66"/>
                      <a:pt x="35" y="64"/>
                      <a:pt x="35" y="61"/>
                    </a:cubicBezTo>
                    <a:cubicBezTo>
                      <a:pt x="35" y="61"/>
                      <a:pt x="35" y="61"/>
                      <a:pt x="35" y="61"/>
                    </a:cubicBezTo>
                    <a:cubicBezTo>
                      <a:pt x="35" y="58"/>
                      <a:pt x="38" y="56"/>
                      <a:pt x="40" y="56"/>
                    </a:cubicBezTo>
                    <a:cubicBezTo>
                      <a:pt x="42" y="56"/>
                      <a:pt x="42" y="56"/>
                      <a:pt x="42" y="56"/>
                    </a:cubicBezTo>
                    <a:cubicBezTo>
                      <a:pt x="45" y="56"/>
                      <a:pt x="47" y="58"/>
                      <a:pt x="47" y="61"/>
                    </a:cubicBezTo>
                    <a:close/>
                    <a:moveTo>
                      <a:pt x="32" y="32"/>
                    </a:moveTo>
                    <a:cubicBezTo>
                      <a:pt x="32" y="35"/>
                      <a:pt x="30" y="37"/>
                      <a:pt x="27" y="37"/>
                    </a:cubicBezTo>
                    <a:cubicBezTo>
                      <a:pt x="25" y="37"/>
                      <a:pt x="25" y="37"/>
                      <a:pt x="25" y="37"/>
                    </a:cubicBezTo>
                    <a:cubicBezTo>
                      <a:pt x="23" y="37"/>
                      <a:pt x="20" y="35"/>
                      <a:pt x="20" y="32"/>
                    </a:cubicBezTo>
                    <a:cubicBezTo>
                      <a:pt x="20" y="32"/>
                      <a:pt x="20" y="32"/>
                      <a:pt x="20" y="32"/>
                    </a:cubicBezTo>
                    <a:cubicBezTo>
                      <a:pt x="20" y="29"/>
                      <a:pt x="23" y="27"/>
                      <a:pt x="25" y="27"/>
                    </a:cubicBezTo>
                    <a:cubicBezTo>
                      <a:pt x="27" y="27"/>
                      <a:pt x="27" y="27"/>
                      <a:pt x="27" y="27"/>
                    </a:cubicBezTo>
                    <a:cubicBezTo>
                      <a:pt x="30" y="27"/>
                      <a:pt x="32" y="29"/>
                      <a:pt x="32" y="32"/>
                    </a:cubicBezTo>
                    <a:close/>
                    <a:moveTo>
                      <a:pt x="32" y="47"/>
                    </a:moveTo>
                    <a:cubicBezTo>
                      <a:pt x="32" y="49"/>
                      <a:pt x="30" y="52"/>
                      <a:pt x="27" y="52"/>
                    </a:cubicBezTo>
                    <a:cubicBezTo>
                      <a:pt x="25" y="52"/>
                      <a:pt x="25" y="52"/>
                      <a:pt x="25" y="52"/>
                    </a:cubicBezTo>
                    <a:cubicBezTo>
                      <a:pt x="23" y="52"/>
                      <a:pt x="20" y="49"/>
                      <a:pt x="20" y="47"/>
                    </a:cubicBezTo>
                    <a:cubicBezTo>
                      <a:pt x="20" y="46"/>
                      <a:pt x="20" y="46"/>
                      <a:pt x="20" y="46"/>
                    </a:cubicBezTo>
                    <a:cubicBezTo>
                      <a:pt x="20" y="44"/>
                      <a:pt x="23" y="42"/>
                      <a:pt x="25" y="42"/>
                    </a:cubicBezTo>
                    <a:cubicBezTo>
                      <a:pt x="27" y="42"/>
                      <a:pt x="27" y="42"/>
                      <a:pt x="27" y="42"/>
                    </a:cubicBezTo>
                    <a:cubicBezTo>
                      <a:pt x="30" y="42"/>
                      <a:pt x="32" y="44"/>
                      <a:pt x="32" y="46"/>
                    </a:cubicBezTo>
                    <a:lnTo>
                      <a:pt x="32" y="47"/>
                    </a:lnTo>
                    <a:close/>
                    <a:moveTo>
                      <a:pt x="32" y="61"/>
                    </a:moveTo>
                    <a:cubicBezTo>
                      <a:pt x="32" y="64"/>
                      <a:pt x="30" y="66"/>
                      <a:pt x="27" y="66"/>
                    </a:cubicBezTo>
                    <a:cubicBezTo>
                      <a:pt x="25" y="66"/>
                      <a:pt x="25" y="66"/>
                      <a:pt x="25" y="66"/>
                    </a:cubicBezTo>
                    <a:cubicBezTo>
                      <a:pt x="23" y="66"/>
                      <a:pt x="20" y="64"/>
                      <a:pt x="20" y="61"/>
                    </a:cubicBezTo>
                    <a:cubicBezTo>
                      <a:pt x="20" y="61"/>
                      <a:pt x="20" y="61"/>
                      <a:pt x="20" y="61"/>
                    </a:cubicBezTo>
                    <a:cubicBezTo>
                      <a:pt x="20" y="58"/>
                      <a:pt x="23" y="56"/>
                      <a:pt x="25" y="56"/>
                    </a:cubicBezTo>
                    <a:cubicBezTo>
                      <a:pt x="27" y="56"/>
                      <a:pt x="27" y="56"/>
                      <a:pt x="27" y="56"/>
                    </a:cubicBezTo>
                    <a:cubicBezTo>
                      <a:pt x="30" y="56"/>
                      <a:pt x="32" y="58"/>
                      <a:pt x="32" y="61"/>
                    </a:cubicBezTo>
                    <a:close/>
                    <a:moveTo>
                      <a:pt x="17" y="32"/>
                    </a:moveTo>
                    <a:cubicBezTo>
                      <a:pt x="17" y="35"/>
                      <a:pt x="15" y="37"/>
                      <a:pt x="12" y="37"/>
                    </a:cubicBezTo>
                    <a:cubicBezTo>
                      <a:pt x="10" y="37"/>
                      <a:pt x="10" y="37"/>
                      <a:pt x="10" y="37"/>
                    </a:cubicBezTo>
                    <a:cubicBezTo>
                      <a:pt x="7" y="37"/>
                      <a:pt x="5" y="35"/>
                      <a:pt x="5" y="32"/>
                    </a:cubicBezTo>
                    <a:cubicBezTo>
                      <a:pt x="5" y="32"/>
                      <a:pt x="5" y="32"/>
                      <a:pt x="5" y="32"/>
                    </a:cubicBezTo>
                    <a:cubicBezTo>
                      <a:pt x="5" y="29"/>
                      <a:pt x="7" y="27"/>
                      <a:pt x="10" y="27"/>
                    </a:cubicBezTo>
                    <a:cubicBezTo>
                      <a:pt x="12" y="27"/>
                      <a:pt x="12" y="27"/>
                      <a:pt x="12" y="27"/>
                    </a:cubicBezTo>
                    <a:cubicBezTo>
                      <a:pt x="15" y="27"/>
                      <a:pt x="17" y="29"/>
                      <a:pt x="17" y="32"/>
                    </a:cubicBezTo>
                    <a:close/>
                    <a:moveTo>
                      <a:pt x="17" y="47"/>
                    </a:moveTo>
                    <a:cubicBezTo>
                      <a:pt x="17" y="49"/>
                      <a:pt x="15" y="52"/>
                      <a:pt x="12" y="52"/>
                    </a:cubicBezTo>
                    <a:cubicBezTo>
                      <a:pt x="10" y="52"/>
                      <a:pt x="10" y="52"/>
                      <a:pt x="10" y="52"/>
                    </a:cubicBezTo>
                    <a:cubicBezTo>
                      <a:pt x="7" y="52"/>
                      <a:pt x="5" y="49"/>
                      <a:pt x="5" y="47"/>
                    </a:cubicBezTo>
                    <a:cubicBezTo>
                      <a:pt x="5" y="46"/>
                      <a:pt x="5" y="46"/>
                      <a:pt x="5" y="46"/>
                    </a:cubicBezTo>
                    <a:cubicBezTo>
                      <a:pt x="5" y="44"/>
                      <a:pt x="7" y="42"/>
                      <a:pt x="10" y="42"/>
                    </a:cubicBezTo>
                    <a:cubicBezTo>
                      <a:pt x="12" y="42"/>
                      <a:pt x="12" y="42"/>
                      <a:pt x="12" y="42"/>
                    </a:cubicBezTo>
                    <a:cubicBezTo>
                      <a:pt x="15" y="42"/>
                      <a:pt x="17" y="44"/>
                      <a:pt x="17" y="46"/>
                    </a:cubicBezTo>
                    <a:lnTo>
                      <a:pt x="17" y="47"/>
                    </a:lnTo>
                    <a:close/>
                    <a:moveTo>
                      <a:pt x="17" y="61"/>
                    </a:moveTo>
                    <a:cubicBezTo>
                      <a:pt x="17" y="64"/>
                      <a:pt x="15" y="66"/>
                      <a:pt x="12" y="66"/>
                    </a:cubicBezTo>
                    <a:cubicBezTo>
                      <a:pt x="10" y="66"/>
                      <a:pt x="10" y="66"/>
                      <a:pt x="10" y="66"/>
                    </a:cubicBezTo>
                    <a:cubicBezTo>
                      <a:pt x="7" y="66"/>
                      <a:pt x="5" y="64"/>
                      <a:pt x="5" y="61"/>
                    </a:cubicBezTo>
                    <a:cubicBezTo>
                      <a:pt x="5" y="61"/>
                      <a:pt x="5" y="61"/>
                      <a:pt x="5" y="61"/>
                    </a:cubicBezTo>
                    <a:cubicBezTo>
                      <a:pt x="5" y="58"/>
                      <a:pt x="7" y="56"/>
                      <a:pt x="10" y="56"/>
                    </a:cubicBezTo>
                    <a:cubicBezTo>
                      <a:pt x="12" y="56"/>
                      <a:pt x="12" y="56"/>
                      <a:pt x="12" y="56"/>
                    </a:cubicBezTo>
                    <a:cubicBezTo>
                      <a:pt x="15" y="56"/>
                      <a:pt x="17" y="58"/>
                      <a:pt x="17" y="61"/>
                    </a:cubicBezTo>
                    <a:close/>
                    <a:moveTo>
                      <a:pt x="6" y="11"/>
                    </a:moveTo>
                    <a:cubicBezTo>
                      <a:pt x="6" y="9"/>
                      <a:pt x="8" y="7"/>
                      <a:pt x="10" y="7"/>
                    </a:cubicBezTo>
                    <a:cubicBezTo>
                      <a:pt x="42" y="7"/>
                      <a:pt x="42" y="7"/>
                      <a:pt x="42" y="7"/>
                    </a:cubicBezTo>
                    <a:cubicBezTo>
                      <a:pt x="44" y="7"/>
                      <a:pt x="46" y="9"/>
                      <a:pt x="46" y="11"/>
                    </a:cubicBezTo>
                    <a:cubicBezTo>
                      <a:pt x="46" y="16"/>
                      <a:pt x="46" y="16"/>
                      <a:pt x="46" y="16"/>
                    </a:cubicBezTo>
                    <a:cubicBezTo>
                      <a:pt x="46" y="18"/>
                      <a:pt x="44" y="20"/>
                      <a:pt x="42" y="20"/>
                    </a:cubicBezTo>
                    <a:cubicBezTo>
                      <a:pt x="10" y="20"/>
                      <a:pt x="10" y="20"/>
                      <a:pt x="10" y="20"/>
                    </a:cubicBezTo>
                    <a:cubicBezTo>
                      <a:pt x="8" y="20"/>
                      <a:pt x="6" y="18"/>
                      <a:pt x="6" y="16"/>
                    </a:cubicBezTo>
                    <a:lnTo>
                      <a:pt x="6" y="11"/>
                    </a:lnTo>
                    <a:close/>
                    <a:moveTo>
                      <a:pt x="5" y="0"/>
                    </a:moveTo>
                    <a:cubicBezTo>
                      <a:pt x="2" y="0"/>
                      <a:pt x="0" y="2"/>
                      <a:pt x="0" y="5"/>
                    </a:cubicBezTo>
                    <a:cubicBezTo>
                      <a:pt x="0" y="67"/>
                      <a:pt x="0" y="67"/>
                      <a:pt x="0" y="67"/>
                    </a:cubicBezTo>
                    <a:cubicBezTo>
                      <a:pt x="0" y="70"/>
                      <a:pt x="2" y="72"/>
                      <a:pt x="5" y="72"/>
                    </a:cubicBezTo>
                    <a:cubicBezTo>
                      <a:pt x="47" y="72"/>
                      <a:pt x="47" y="72"/>
                      <a:pt x="47" y="72"/>
                    </a:cubicBezTo>
                    <a:cubicBezTo>
                      <a:pt x="50" y="72"/>
                      <a:pt x="52" y="70"/>
                      <a:pt x="52" y="67"/>
                    </a:cubicBezTo>
                    <a:cubicBezTo>
                      <a:pt x="52" y="5"/>
                      <a:pt x="52" y="5"/>
                      <a:pt x="52" y="5"/>
                    </a:cubicBezTo>
                    <a:cubicBezTo>
                      <a:pt x="52" y="2"/>
                      <a:pt x="50" y="0"/>
                      <a:pt x="47" y="0"/>
                    </a:cubicBezTo>
                    <a:lnTo>
                      <a:pt x="5" y="0"/>
                    </a:lnTo>
                    <a:close/>
                  </a:path>
                </a:pathLst>
              </a:custGeom>
              <a:solidFill>
                <a:sysClr val="window" lastClr="FFFFFF"/>
              </a:solidFill>
              <a:ln>
                <a:noFill/>
              </a:ln>
              <a:extLst/>
            </p:spPr>
            <p:txBody>
              <a:bodyPr vert="horz" wrap="square" lIns="93264" tIns="46632" rIns="93264" bIns="46632" numCol="1" anchor="t" anchorCtr="0" compatLnSpc="1">
                <a:prstTxWarp prst="textNoShape">
                  <a:avLst/>
                </a:prstTxWarp>
              </a:bodyPr>
              <a:lstStyle/>
              <a:p>
                <a:pPr defTabSz="932563">
                  <a:defRPr/>
                </a:pPr>
                <a:endParaRPr lang="en-US" kern="0" dirty="0">
                  <a:solidFill>
                    <a:srgbClr val="000000"/>
                  </a:solidFill>
                  <a:latin typeface="Segoe UI"/>
                </a:endParaRPr>
              </a:p>
            </p:txBody>
          </p:sp>
        </p:grpSp>
        <p:sp>
          <p:nvSpPr>
            <p:cNvPr id="396" name="TextBox 395"/>
            <p:cNvSpPr txBox="1"/>
            <p:nvPr/>
          </p:nvSpPr>
          <p:spPr>
            <a:xfrm>
              <a:off x="1678736" y="3607082"/>
              <a:ext cx="1118476" cy="414979"/>
            </a:xfrm>
            <a:prstGeom prst="rect">
              <a:avLst/>
            </a:prstGeom>
            <a:noFill/>
          </p:spPr>
          <p:txBody>
            <a:bodyPr wrap="square" rtlCol="0">
              <a:spAutoFit/>
            </a:bodyPr>
            <a:lstStyle/>
            <a:p>
              <a:pPr algn="ctr" defTabSz="913898">
                <a:lnSpc>
                  <a:spcPct val="90000"/>
                </a:lnSpc>
                <a:defRPr/>
              </a:pPr>
              <a:r>
                <a:rPr lang="en-US" sz="1122" kern="0" dirty="0">
                  <a:solidFill>
                    <a:srgbClr val="FFFFFF"/>
                  </a:solidFill>
                  <a:latin typeface="Segoe UI"/>
                  <a:cs typeface="Segoe UI Light" panose="020B0502040204020203" pitchFamily="34" charset="0"/>
                </a:rPr>
                <a:t>Billing Administrator</a:t>
              </a:r>
            </a:p>
          </p:txBody>
        </p:sp>
        <p:grpSp>
          <p:nvGrpSpPr>
            <p:cNvPr id="397" name="Group 396"/>
            <p:cNvGrpSpPr/>
            <p:nvPr/>
          </p:nvGrpSpPr>
          <p:grpSpPr>
            <a:xfrm>
              <a:off x="3198812" y="2962673"/>
              <a:ext cx="582342" cy="582342"/>
              <a:chOff x="7654684" y="2360980"/>
              <a:chExt cx="700786" cy="700786"/>
            </a:xfrm>
          </p:grpSpPr>
          <p:sp>
            <p:nvSpPr>
              <p:cNvPr id="407" name="Oval 406"/>
              <p:cNvSpPr/>
              <p:nvPr/>
            </p:nvSpPr>
            <p:spPr bwMode="auto">
              <a:xfrm>
                <a:off x="7654684" y="2360980"/>
                <a:ext cx="700786" cy="700786"/>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408" name="Freeform 104"/>
              <p:cNvSpPr>
                <a:spLocks noChangeAspect="1" noEditPoints="1"/>
              </p:cNvSpPr>
              <p:nvPr/>
            </p:nvSpPr>
            <p:spPr bwMode="black">
              <a:xfrm>
                <a:off x="7791422" y="2497716"/>
                <a:ext cx="427315" cy="427314"/>
              </a:xfrm>
              <a:custGeom>
                <a:avLst/>
                <a:gdLst>
                  <a:gd name="T0" fmla="*/ 37 w 61"/>
                  <a:gd name="T1" fmla="*/ 43 h 61"/>
                  <a:gd name="T2" fmla="*/ 18 w 61"/>
                  <a:gd name="T3" fmla="*/ 37 h 61"/>
                  <a:gd name="T4" fmla="*/ 24 w 61"/>
                  <a:gd name="T5" fmla="*/ 18 h 61"/>
                  <a:gd name="T6" fmla="*/ 43 w 61"/>
                  <a:gd name="T7" fmla="*/ 24 h 61"/>
                  <a:gd name="T8" fmla="*/ 37 w 61"/>
                  <a:gd name="T9" fmla="*/ 43 h 61"/>
                  <a:gd name="T10" fmla="*/ 61 w 61"/>
                  <a:gd name="T11" fmla="*/ 28 h 61"/>
                  <a:gd name="T12" fmla="*/ 58 w 61"/>
                  <a:gd name="T13" fmla="*/ 18 h 61"/>
                  <a:gd name="T14" fmla="*/ 50 w 61"/>
                  <a:gd name="T15" fmla="*/ 19 h 61"/>
                  <a:gd name="T16" fmla="*/ 47 w 61"/>
                  <a:gd name="T17" fmla="*/ 15 h 61"/>
                  <a:gd name="T18" fmla="*/ 50 w 61"/>
                  <a:gd name="T19" fmla="*/ 7 h 61"/>
                  <a:gd name="T20" fmla="*/ 41 w 61"/>
                  <a:gd name="T21" fmla="*/ 2 h 61"/>
                  <a:gd name="T22" fmla="*/ 36 w 61"/>
                  <a:gd name="T23" fmla="*/ 9 h 61"/>
                  <a:gd name="T24" fmla="*/ 30 w 61"/>
                  <a:gd name="T25" fmla="*/ 8 h 61"/>
                  <a:gd name="T26" fmla="*/ 27 w 61"/>
                  <a:gd name="T27" fmla="*/ 0 h 61"/>
                  <a:gd name="T28" fmla="*/ 17 w 61"/>
                  <a:gd name="T29" fmla="*/ 3 h 61"/>
                  <a:gd name="T30" fmla="*/ 18 w 61"/>
                  <a:gd name="T31" fmla="*/ 11 h 61"/>
                  <a:gd name="T32" fmla="*/ 15 w 61"/>
                  <a:gd name="T33" fmla="*/ 14 h 61"/>
                  <a:gd name="T34" fmla="*/ 7 w 61"/>
                  <a:gd name="T35" fmla="*/ 11 h 61"/>
                  <a:gd name="T36" fmla="*/ 2 w 61"/>
                  <a:gd name="T37" fmla="*/ 20 h 61"/>
                  <a:gd name="T38" fmla="*/ 8 w 61"/>
                  <a:gd name="T39" fmla="*/ 25 h 61"/>
                  <a:gd name="T40" fmla="*/ 7 w 61"/>
                  <a:gd name="T41" fmla="*/ 30 h 61"/>
                  <a:gd name="T42" fmla="*/ 0 w 61"/>
                  <a:gd name="T43" fmla="*/ 33 h 61"/>
                  <a:gd name="T44" fmla="*/ 2 w 61"/>
                  <a:gd name="T45" fmla="*/ 43 h 61"/>
                  <a:gd name="T46" fmla="*/ 11 w 61"/>
                  <a:gd name="T47" fmla="*/ 42 h 61"/>
                  <a:gd name="T48" fmla="*/ 14 w 61"/>
                  <a:gd name="T49" fmla="*/ 47 h 61"/>
                  <a:gd name="T50" fmla="*/ 11 w 61"/>
                  <a:gd name="T51" fmla="*/ 54 h 61"/>
                  <a:gd name="T52" fmla="*/ 20 w 61"/>
                  <a:gd name="T53" fmla="*/ 59 h 61"/>
                  <a:gd name="T54" fmla="*/ 25 w 61"/>
                  <a:gd name="T55" fmla="*/ 53 h 61"/>
                  <a:gd name="T56" fmla="*/ 30 w 61"/>
                  <a:gd name="T57" fmla="*/ 53 h 61"/>
                  <a:gd name="T58" fmla="*/ 33 w 61"/>
                  <a:gd name="T59" fmla="*/ 61 h 61"/>
                  <a:gd name="T60" fmla="*/ 43 w 61"/>
                  <a:gd name="T61" fmla="*/ 58 h 61"/>
                  <a:gd name="T62" fmla="*/ 42 w 61"/>
                  <a:gd name="T63" fmla="*/ 50 h 61"/>
                  <a:gd name="T64" fmla="*/ 46 w 61"/>
                  <a:gd name="T65" fmla="*/ 47 h 61"/>
                  <a:gd name="T66" fmla="*/ 54 w 61"/>
                  <a:gd name="T67" fmla="*/ 50 h 61"/>
                  <a:gd name="T68" fmla="*/ 59 w 61"/>
                  <a:gd name="T69" fmla="*/ 41 h 61"/>
                  <a:gd name="T70" fmla="*/ 52 w 61"/>
                  <a:gd name="T71" fmla="*/ 36 h 61"/>
                  <a:gd name="T72" fmla="*/ 53 w 61"/>
                  <a:gd name="T73" fmla="*/ 31 h 61"/>
                  <a:gd name="T74" fmla="*/ 61 w 61"/>
                  <a:gd name="T75" fmla="*/ 28 h 61"/>
                  <a:gd name="T76" fmla="*/ 28 w 61"/>
                  <a:gd name="T77" fmla="*/ 26 h 61"/>
                  <a:gd name="T78" fmla="*/ 26 w 61"/>
                  <a:gd name="T79" fmla="*/ 33 h 61"/>
                  <a:gd name="T80" fmla="*/ 33 w 61"/>
                  <a:gd name="T81" fmla="*/ 35 h 61"/>
                  <a:gd name="T82" fmla="*/ 35 w 61"/>
                  <a:gd name="T83" fmla="*/ 28 h 61"/>
                  <a:gd name="T84" fmla="*/ 28 w 61"/>
                  <a:gd name="T85" fmla="*/ 2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 h="61">
                    <a:moveTo>
                      <a:pt x="37" y="43"/>
                    </a:moveTo>
                    <a:cubicBezTo>
                      <a:pt x="30" y="47"/>
                      <a:pt x="21" y="44"/>
                      <a:pt x="18" y="37"/>
                    </a:cubicBezTo>
                    <a:cubicBezTo>
                      <a:pt x="14" y="30"/>
                      <a:pt x="17" y="21"/>
                      <a:pt x="24" y="18"/>
                    </a:cubicBezTo>
                    <a:cubicBezTo>
                      <a:pt x="31" y="14"/>
                      <a:pt x="39" y="17"/>
                      <a:pt x="43" y="24"/>
                    </a:cubicBezTo>
                    <a:cubicBezTo>
                      <a:pt x="47" y="31"/>
                      <a:pt x="44" y="40"/>
                      <a:pt x="37" y="43"/>
                    </a:cubicBezTo>
                    <a:moveTo>
                      <a:pt x="61" y="28"/>
                    </a:moveTo>
                    <a:cubicBezTo>
                      <a:pt x="58" y="18"/>
                      <a:pt x="58" y="18"/>
                      <a:pt x="58" y="18"/>
                    </a:cubicBezTo>
                    <a:cubicBezTo>
                      <a:pt x="50" y="19"/>
                      <a:pt x="50" y="19"/>
                      <a:pt x="50" y="19"/>
                    </a:cubicBezTo>
                    <a:cubicBezTo>
                      <a:pt x="49" y="17"/>
                      <a:pt x="48" y="16"/>
                      <a:pt x="47" y="15"/>
                    </a:cubicBezTo>
                    <a:cubicBezTo>
                      <a:pt x="50" y="7"/>
                      <a:pt x="50" y="7"/>
                      <a:pt x="50" y="7"/>
                    </a:cubicBezTo>
                    <a:cubicBezTo>
                      <a:pt x="41" y="2"/>
                      <a:pt x="41" y="2"/>
                      <a:pt x="41" y="2"/>
                    </a:cubicBezTo>
                    <a:cubicBezTo>
                      <a:pt x="36" y="9"/>
                      <a:pt x="36" y="9"/>
                      <a:pt x="36" y="9"/>
                    </a:cubicBezTo>
                    <a:cubicBezTo>
                      <a:pt x="34" y="8"/>
                      <a:pt x="32" y="8"/>
                      <a:pt x="30" y="8"/>
                    </a:cubicBezTo>
                    <a:cubicBezTo>
                      <a:pt x="27" y="0"/>
                      <a:pt x="27" y="0"/>
                      <a:pt x="27" y="0"/>
                    </a:cubicBezTo>
                    <a:cubicBezTo>
                      <a:pt x="17" y="3"/>
                      <a:pt x="17" y="3"/>
                      <a:pt x="17" y="3"/>
                    </a:cubicBezTo>
                    <a:cubicBezTo>
                      <a:pt x="18" y="11"/>
                      <a:pt x="18" y="11"/>
                      <a:pt x="18" y="11"/>
                    </a:cubicBezTo>
                    <a:cubicBezTo>
                      <a:pt x="17" y="12"/>
                      <a:pt x="16" y="13"/>
                      <a:pt x="15" y="14"/>
                    </a:cubicBezTo>
                    <a:cubicBezTo>
                      <a:pt x="7" y="11"/>
                      <a:pt x="7" y="11"/>
                      <a:pt x="7" y="11"/>
                    </a:cubicBezTo>
                    <a:cubicBezTo>
                      <a:pt x="2" y="20"/>
                      <a:pt x="2" y="20"/>
                      <a:pt x="2" y="20"/>
                    </a:cubicBezTo>
                    <a:cubicBezTo>
                      <a:pt x="8" y="25"/>
                      <a:pt x="8" y="25"/>
                      <a:pt x="8" y="25"/>
                    </a:cubicBezTo>
                    <a:cubicBezTo>
                      <a:pt x="8" y="27"/>
                      <a:pt x="7" y="28"/>
                      <a:pt x="7" y="30"/>
                    </a:cubicBezTo>
                    <a:cubicBezTo>
                      <a:pt x="0" y="33"/>
                      <a:pt x="0" y="33"/>
                      <a:pt x="0" y="33"/>
                    </a:cubicBezTo>
                    <a:cubicBezTo>
                      <a:pt x="2" y="43"/>
                      <a:pt x="2" y="43"/>
                      <a:pt x="2" y="43"/>
                    </a:cubicBezTo>
                    <a:cubicBezTo>
                      <a:pt x="11" y="42"/>
                      <a:pt x="11" y="42"/>
                      <a:pt x="11" y="42"/>
                    </a:cubicBezTo>
                    <a:cubicBezTo>
                      <a:pt x="12" y="44"/>
                      <a:pt x="13" y="45"/>
                      <a:pt x="14" y="47"/>
                    </a:cubicBezTo>
                    <a:cubicBezTo>
                      <a:pt x="11" y="54"/>
                      <a:pt x="11" y="54"/>
                      <a:pt x="11" y="54"/>
                    </a:cubicBezTo>
                    <a:cubicBezTo>
                      <a:pt x="20" y="59"/>
                      <a:pt x="20" y="59"/>
                      <a:pt x="20" y="59"/>
                    </a:cubicBezTo>
                    <a:cubicBezTo>
                      <a:pt x="25" y="53"/>
                      <a:pt x="25" y="53"/>
                      <a:pt x="25" y="53"/>
                    </a:cubicBezTo>
                    <a:cubicBezTo>
                      <a:pt x="26" y="53"/>
                      <a:pt x="28" y="53"/>
                      <a:pt x="30" y="53"/>
                    </a:cubicBezTo>
                    <a:cubicBezTo>
                      <a:pt x="33" y="61"/>
                      <a:pt x="33" y="61"/>
                      <a:pt x="33" y="61"/>
                    </a:cubicBezTo>
                    <a:cubicBezTo>
                      <a:pt x="43" y="58"/>
                      <a:pt x="43" y="58"/>
                      <a:pt x="43" y="58"/>
                    </a:cubicBezTo>
                    <a:cubicBezTo>
                      <a:pt x="42" y="50"/>
                      <a:pt x="42" y="50"/>
                      <a:pt x="42" y="50"/>
                    </a:cubicBezTo>
                    <a:cubicBezTo>
                      <a:pt x="44" y="49"/>
                      <a:pt x="45" y="48"/>
                      <a:pt x="46" y="47"/>
                    </a:cubicBezTo>
                    <a:cubicBezTo>
                      <a:pt x="54" y="50"/>
                      <a:pt x="54" y="50"/>
                      <a:pt x="54" y="50"/>
                    </a:cubicBezTo>
                    <a:cubicBezTo>
                      <a:pt x="59" y="41"/>
                      <a:pt x="59" y="41"/>
                      <a:pt x="59" y="41"/>
                    </a:cubicBezTo>
                    <a:cubicBezTo>
                      <a:pt x="52" y="36"/>
                      <a:pt x="52" y="36"/>
                      <a:pt x="52" y="36"/>
                    </a:cubicBezTo>
                    <a:cubicBezTo>
                      <a:pt x="53" y="34"/>
                      <a:pt x="53" y="33"/>
                      <a:pt x="53" y="31"/>
                    </a:cubicBezTo>
                    <a:lnTo>
                      <a:pt x="61" y="28"/>
                    </a:lnTo>
                    <a:close/>
                    <a:moveTo>
                      <a:pt x="28" y="26"/>
                    </a:moveTo>
                    <a:cubicBezTo>
                      <a:pt x="25" y="27"/>
                      <a:pt x="24" y="30"/>
                      <a:pt x="26" y="33"/>
                    </a:cubicBezTo>
                    <a:cubicBezTo>
                      <a:pt x="27" y="35"/>
                      <a:pt x="30" y="36"/>
                      <a:pt x="33" y="35"/>
                    </a:cubicBezTo>
                    <a:cubicBezTo>
                      <a:pt x="35" y="34"/>
                      <a:pt x="36" y="31"/>
                      <a:pt x="35" y="28"/>
                    </a:cubicBezTo>
                    <a:cubicBezTo>
                      <a:pt x="34" y="26"/>
                      <a:pt x="31" y="25"/>
                      <a:pt x="28" y="26"/>
                    </a:cubicBezTo>
                    <a:close/>
                  </a:path>
                </a:pathLst>
              </a:custGeom>
              <a:solidFill>
                <a:sysClr val="window" lastClr="FFFFFF"/>
              </a:solidFill>
              <a:ln>
                <a:noFill/>
              </a:ln>
              <a:extLst/>
            </p:spPr>
            <p:txBody>
              <a:bodyPr vert="horz" wrap="square" lIns="93264" tIns="46632" rIns="93264" bIns="46632" numCol="1" anchor="t" anchorCtr="0" compatLnSpc="1">
                <a:prstTxWarp prst="textNoShape">
                  <a:avLst/>
                </a:prstTxWarp>
              </a:bodyPr>
              <a:lstStyle/>
              <a:p>
                <a:pPr defTabSz="932563">
                  <a:defRPr/>
                </a:pPr>
                <a:endParaRPr lang="en-US" kern="0" dirty="0">
                  <a:solidFill>
                    <a:srgbClr val="000000"/>
                  </a:solidFill>
                  <a:latin typeface="Segoe UI"/>
                </a:endParaRPr>
              </a:p>
            </p:txBody>
          </p:sp>
        </p:grpSp>
        <p:sp>
          <p:nvSpPr>
            <p:cNvPr id="398" name="TextBox 397"/>
            <p:cNvSpPr txBox="1"/>
            <p:nvPr/>
          </p:nvSpPr>
          <p:spPr>
            <a:xfrm>
              <a:off x="2930746" y="3607081"/>
              <a:ext cx="1118476" cy="414979"/>
            </a:xfrm>
            <a:prstGeom prst="rect">
              <a:avLst/>
            </a:prstGeom>
            <a:noFill/>
          </p:spPr>
          <p:txBody>
            <a:bodyPr wrap="square" rtlCol="0">
              <a:spAutoFit/>
            </a:bodyPr>
            <a:lstStyle/>
            <a:p>
              <a:pPr algn="ctr" defTabSz="913898">
                <a:lnSpc>
                  <a:spcPct val="90000"/>
                </a:lnSpc>
                <a:defRPr/>
              </a:pPr>
              <a:r>
                <a:rPr lang="en-US" sz="1122" kern="0" dirty="0">
                  <a:solidFill>
                    <a:srgbClr val="FFFFFF"/>
                  </a:solidFill>
                  <a:latin typeface="Segoe UI"/>
                  <a:cs typeface="Segoe UI Light" panose="020B0502040204020203" pitchFamily="34" charset="0"/>
                </a:rPr>
                <a:t>Exchange Administrator</a:t>
              </a:r>
            </a:p>
          </p:txBody>
        </p:sp>
        <p:grpSp>
          <p:nvGrpSpPr>
            <p:cNvPr id="399" name="Group 398"/>
            <p:cNvGrpSpPr/>
            <p:nvPr/>
          </p:nvGrpSpPr>
          <p:grpSpPr>
            <a:xfrm>
              <a:off x="4450822" y="2962673"/>
              <a:ext cx="582342" cy="582342"/>
              <a:chOff x="9056729" y="2360980"/>
              <a:chExt cx="700786" cy="700786"/>
            </a:xfrm>
          </p:grpSpPr>
          <p:sp>
            <p:nvSpPr>
              <p:cNvPr id="405" name="Oval 404"/>
              <p:cNvSpPr/>
              <p:nvPr/>
            </p:nvSpPr>
            <p:spPr bwMode="auto">
              <a:xfrm>
                <a:off x="9056729" y="2360980"/>
                <a:ext cx="700786" cy="700786"/>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406" name="Freeform 48"/>
              <p:cNvSpPr>
                <a:spLocks noChangeAspect="1"/>
              </p:cNvSpPr>
              <p:nvPr/>
            </p:nvSpPr>
            <p:spPr bwMode="black">
              <a:xfrm>
                <a:off x="9200177" y="2524388"/>
                <a:ext cx="413892" cy="363158"/>
              </a:xfrm>
              <a:custGeom>
                <a:avLst/>
                <a:gdLst/>
                <a:ahLst/>
                <a:cxnLst/>
                <a:rect l="l" t="t" r="r" b="b"/>
                <a:pathLst>
                  <a:path w="4740335" h="4048081">
                    <a:moveTo>
                      <a:pt x="3683614" y="1098549"/>
                    </a:moveTo>
                    <a:cubicBezTo>
                      <a:pt x="3683654" y="1098549"/>
                      <a:pt x="3689354" y="1098549"/>
                      <a:pt x="4502870" y="1098549"/>
                    </a:cubicBezTo>
                    <a:cubicBezTo>
                      <a:pt x="4633477" y="1098549"/>
                      <a:pt x="4740335" y="1205183"/>
                      <a:pt x="4740335" y="1335514"/>
                    </a:cubicBezTo>
                    <a:cubicBezTo>
                      <a:pt x="4740335" y="1335569"/>
                      <a:pt x="4740335" y="1343335"/>
                      <a:pt x="4740335" y="2449249"/>
                    </a:cubicBezTo>
                    <a:cubicBezTo>
                      <a:pt x="4740335" y="2579580"/>
                      <a:pt x="4633477" y="2686214"/>
                      <a:pt x="4502870" y="2686214"/>
                    </a:cubicBezTo>
                    <a:cubicBezTo>
                      <a:pt x="4502870" y="2686253"/>
                      <a:pt x="4502870" y="2691777"/>
                      <a:pt x="4502870" y="3480046"/>
                    </a:cubicBezTo>
                    <a:cubicBezTo>
                      <a:pt x="4502870" y="3610377"/>
                      <a:pt x="4396011" y="3717011"/>
                      <a:pt x="4265405" y="3717011"/>
                    </a:cubicBezTo>
                    <a:cubicBezTo>
                      <a:pt x="4265376" y="3717011"/>
                      <a:pt x="4262133" y="3717011"/>
                      <a:pt x="3909206" y="3717011"/>
                    </a:cubicBezTo>
                    <a:cubicBezTo>
                      <a:pt x="3790473" y="3717011"/>
                      <a:pt x="3683614" y="3610377"/>
                      <a:pt x="3683614" y="3480046"/>
                    </a:cubicBezTo>
                    <a:cubicBezTo>
                      <a:pt x="3683614" y="3480010"/>
                      <a:pt x="3683614" y="3474701"/>
                      <a:pt x="3683614" y="2686214"/>
                    </a:cubicBezTo>
                    <a:cubicBezTo>
                      <a:pt x="3553008" y="2686214"/>
                      <a:pt x="3446148" y="2579580"/>
                      <a:pt x="3446148" y="2449249"/>
                    </a:cubicBezTo>
                    <a:cubicBezTo>
                      <a:pt x="3446148" y="2449192"/>
                      <a:pt x="3446148" y="2441288"/>
                      <a:pt x="3446148" y="1335514"/>
                    </a:cubicBezTo>
                    <a:cubicBezTo>
                      <a:pt x="3446148" y="1205183"/>
                      <a:pt x="3553008" y="1098549"/>
                      <a:pt x="3683614" y="1098549"/>
                    </a:cubicBezTo>
                    <a:close/>
                    <a:moveTo>
                      <a:pt x="236546" y="1098549"/>
                    </a:moveTo>
                    <a:cubicBezTo>
                      <a:pt x="236570" y="1098549"/>
                      <a:pt x="240947" y="1098549"/>
                      <a:pt x="1052628" y="1098549"/>
                    </a:cubicBezTo>
                    <a:cubicBezTo>
                      <a:pt x="1182728" y="1098549"/>
                      <a:pt x="1289174" y="1205183"/>
                      <a:pt x="1289174" y="1335514"/>
                    </a:cubicBezTo>
                    <a:cubicBezTo>
                      <a:pt x="1289174" y="1335532"/>
                      <a:pt x="1289174" y="1340039"/>
                      <a:pt x="1289174" y="2449249"/>
                    </a:cubicBezTo>
                    <a:cubicBezTo>
                      <a:pt x="1289174" y="2579580"/>
                      <a:pt x="1182728" y="2686214"/>
                      <a:pt x="1052628" y="2686214"/>
                    </a:cubicBezTo>
                    <a:cubicBezTo>
                      <a:pt x="1052628" y="2686235"/>
                      <a:pt x="1052628" y="2690268"/>
                      <a:pt x="1052628" y="3480046"/>
                    </a:cubicBezTo>
                    <a:cubicBezTo>
                      <a:pt x="1052628" y="3610377"/>
                      <a:pt x="946183" y="3717011"/>
                      <a:pt x="827910" y="3717011"/>
                    </a:cubicBezTo>
                    <a:cubicBezTo>
                      <a:pt x="827894" y="3717011"/>
                      <a:pt x="825508" y="3717011"/>
                      <a:pt x="473091" y="3717011"/>
                    </a:cubicBezTo>
                    <a:cubicBezTo>
                      <a:pt x="342991" y="3717011"/>
                      <a:pt x="236546" y="3610377"/>
                      <a:pt x="236546" y="3480046"/>
                    </a:cubicBezTo>
                    <a:cubicBezTo>
                      <a:pt x="236546" y="3480026"/>
                      <a:pt x="236546" y="3476021"/>
                      <a:pt x="236546" y="2686214"/>
                    </a:cubicBezTo>
                    <a:cubicBezTo>
                      <a:pt x="106446" y="2686214"/>
                      <a:pt x="0" y="2579580"/>
                      <a:pt x="0" y="2449249"/>
                    </a:cubicBezTo>
                    <a:cubicBezTo>
                      <a:pt x="0" y="2449230"/>
                      <a:pt x="0" y="2444630"/>
                      <a:pt x="0" y="1335514"/>
                    </a:cubicBezTo>
                    <a:cubicBezTo>
                      <a:pt x="0" y="1205183"/>
                      <a:pt x="106446" y="1098549"/>
                      <a:pt x="236546" y="1098549"/>
                    </a:cubicBezTo>
                    <a:close/>
                    <a:moveTo>
                      <a:pt x="1895194" y="993211"/>
                    </a:moveTo>
                    <a:cubicBezTo>
                      <a:pt x="1895245" y="993211"/>
                      <a:pt x="1902161" y="993211"/>
                      <a:pt x="2845141" y="993211"/>
                    </a:cubicBezTo>
                    <a:cubicBezTo>
                      <a:pt x="2999507" y="993211"/>
                      <a:pt x="3130125" y="1123457"/>
                      <a:pt x="3130125" y="1277385"/>
                    </a:cubicBezTo>
                    <a:cubicBezTo>
                      <a:pt x="3130125" y="1277420"/>
                      <a:pt x="3130125" y="1284134"/>
                      <a:pt x="3130125" y="2568008"/>
                    </a:cubicBezTo>
                    <a:cubicBezTo>
                      <a:pt x="3130125" y="2721936"/>
                      <a:pt x="2999507" y="2852182"/>
                      <a:pt x="2845141" y="2852182"/>
                    </a:cubicBezTo>
                    <a:cubicBezTo>
                      <a:pt x="2845141" y="2852231"/>
                      <a:pt x="2845141" y="2858826"/>
                      <a:pt x="2845141" y="3763907"/>
                    </a:cubicBezTo>
                    <a:cubicBezTo>
                      <a:pt x="2845141" y="3917835"/>
                      <a:pt x="2726398" y="4048081"/>
                      <a:pt x="2572031" y="4048081"/>
                    </a:cubicBezTo>
                    <a:cubicBezTo>
                      <a:pt x="2571992" y="4048081"/>
                      <a:pt x="2568051" y="4048081"/>
                      <a:pt x="2168304" y="4048081"/>
                    </a:cubicBezTo>
                    <a:cubicBezTo>
                      <a:pt x="2013937" y="4048081"/>
                      <a:pt x="1895194" y="3917835"/>
                      <a:pt x="1895194" y="3763907"/>
                    </a:cubicBezTo>
                    <a:cubicBezTo>
                      <a:pt x="1895194" y="3763858"/>
                      <a:pt x="1895194" y="3757193"/>
                      <a:pt x="1895194" y="2852182"/>
                    </a:cubicBezTo>
                    <a:cubicBezTo>
                      <a:pt x="1740828" y="2852182"/>
                      <a:pt x="1610210" y="2721936"/>
                      <a:pt x="1610210" y="2568008"/>
                    </a:cubicBezTo>
                    <a:cubicBezTo>
                      <a:pt x="1610210" y="2567966"/>
                      <a:pt x="1610210" y="2560581"/>
                      <a:pt x="1610210" y="1277385"/>
                    </a:cubicBezTo>
                    <a:cubicBezTo>
                      <a:pt x="1610210" y="1123457"/>
                      <a:pt x="1740828" y="993211"/>
                      <a:pt x="1895194" y="993211"/>
                    </a:cubicBezTo>
                    <a:close/>
                    <a:moveTo>
                      <a:pt x="4093246" y="245790"/>
                    </a:moveTo>
                    <a:cubicBezTo>
                      <a:pt x="4306565" y="245790"/>
                      <a:pt x="4479495" y="420965"/>
                      <a:pt x="4479495" y="637055"/>
                    </a:cubicBezTo>
                    <a:cubicBezTo>
                      <a:pt x="4479495" y="853145"/>
                      <a:pt x="4306565" y="1028320"/>
                      <a:pt x="4093246" y="1028320"/>
                    </a:cubicBezTo>
                    <a:cubicBezTo>
                      <a:pt x="3879927" y="1028320"/>
                      <a:pt x="3706997" y="853145"/>
                      <a:pt x="3706997" y="637055"/>
                    </a:cubicBezTo>
                    <a:cubicBezTo>
                      <a:pt x="3706997" y="420965"/>
                      <a:pt x="3879927" y="245790"/>
                      <a:pt x="4093246" y="245790"/>
                    </a:cubicBezTo>
                    <a:close/>
                    <a:moveTo>
                      <a:pt x="644584" y="245790"/>
                    </a:moveTo>
                    <a:cubicBezTo>
                      <a:pt x="856519" y="245790"/>
                      <a:pt x="1028326" y="420965"/>
                      <a:pt x="1028326" y="637055"/>
                    </a:cubicBezTo>
                    <a:cubicBezTo>
                      <a:pt x="1028326" y="853145"/>
                      <a:pt x="856519" y="1028320"/>
                      <a:pt x="644584" y="1028320"/>
                    </a:cubicBezTo>
                    <a:cubicBezTo>
                      <a:pt x="432649" y="1028320"/>
                      <a:pt x="260842" y="853145"/>
                      <a:pt x="260842" y="637055"/>
                    </a:cubicBezTo>
                    <a:cubicBezTo>
                      <a:pt x="260842" y="420965"/>
                      <a:pt x="432649" y="245790"/>
                      <a:pt x="644584" y="245790"/>
                    </a:cubicBezTo>
                    <a:close/>
                    <a:moveTo>
                      <a:pt x="2367657" y="0"/>
                    </a:moveTo>
                    <a:cubicBezTo>
                      <a:pt x="2616992" y="0"/>
                      <a:pt x="2819118" y="203249"/>
                      <a:pt x="2819118" y="453969"/>
                    </a:cubicBezTo>
                    <a:cubicBezTo>
                      <a:pt x="2819118" y="704689"/>
                      <a:pt x="2616992" y="907938"/>
                      <a:pt x="2367657" y="907938"/>
                    </a:cubicBezTo>
                    <a:cubicBezTo>
                      <a:pt x="2118322" y="907938"/>
                      <a:pt x="1916196" y="704689"/>
                      <a:pt x="1916196" y="453969"/>
                    </a:cubicBezTo>
                    <a:cubicBezTo>
                      <a:pt x="1916196" y="203249"/>
                      <a:pt x="2118322" y="0"/>
                      <a:pt x="2367657" y="0"/>
                    </a:cubicBezTo>
                    <a:close/>
                  </a:path>
                </a:pathLst>
              </a:custGeom>
              <a:solidFill>
                <a:sysClr val="window" lastClr="FFFFFF"/>
              </a:solidFill>
              <a:ln w="6350" cap="flat" cmpd="sng" algn="ctr">
                <a:noFill/>
                <a:prstDash val="solid"/>
                <a:miter lim="800000"/>
                <a:headEnd type="none" w="med" len="med"/>
                <a:tailEnd type="none" w="med" len="med"/>
              </a:ln>
              <a:effectLst/>
              <a:ex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grpSp>
        <p:sp>
          <p:nvSpPr>
            <p:cNvPr id="400" name="TextBox 399"/>
            <p:cNvSpPr txBox="1"/>
            <p:nvPr/>
          </p:nvSpPr>
          <p:spPr>
            <a:xfrm>
              <a:off x="4182756" y="3607081"/>
              <a:ext cx="1118476" cy="414979"/>
            </a:xfrm>
            <a:prstGeom prst="rect">
              <a:avLst/>
            </a:prstGeom>
            <a:noFill/>
          </p:spPr>
          <p:txBody>
            <a:bodyPr wrap="square" rtlCol="0">
              <a:spAutoFit/>
            </a:bodyPr>
            <a:lstStyle/>
            <a:p>
              <a:pPr algn="ctr" defTabSz="913898">
                <a:lnSpc>
                  <a:spcPct val="90000"/>
                </a:lnSpc>
                <a:defRPr/>
              </a:pPr>
              <a:r>
                <a:rPr lang="en-US" sz="1122" kern="0" dirty="0">
                  <a:solidFill>
                    <a:srgbClr val="FFFFFF"/>
                  </a:solidFill>
                  <a:latin typeface="Segoe UI"/>
                  <a:cs typeface="Segoe UI Light" panose="020B0502040204020203" pitchFamily="34" charset="0"/>
                </a:rPr>
                <a:t>User Administrator</a:t>
              </a:r>
            </a:p>
          </p:txBody>
        </p:sp>
        <p:grpSp>
          <p:nvGrpSpPr>
            <p:cNvPr id="401" name="Group 400"/>
            <p:cNvGrpSpPr/>
            <p:nvPr/>
          </p:nvGrpSpPr>
          <p:grpSpPr>
            <a:xfrm>
              <a:off x="5702832" y="2962673"/>
              <a:ext cx="582342" cy="582342"/>
              <a:chOff x="10457914" y="2360980"/>
              <a:chExt cx="700786" cy="700786"/>
            </a:xfrm>
          </p:grpSpPr>
          <p:sp>
            <p:nvSpPr>
              <p:cNvPr id="403" name="Oval 402"/>
              <p:cNvSpPr/>
              <p:nvPr/>
            </p:nvSpPr>
            <p:spPr bwMode="auto">
              <a:xfrm>
                <a:off x="10457914" y="2360980"/>
                <a:ext cx="700786" cy="700786"/>
              </a:xfrm>
              <a:prstGeom prst="ellipse">
                <a:avLst/>
              </a:prstGeom>
              <a:solidFill>
                <a:schemeClr val="accent1"/>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404" name="Freeform 92"/>
              <p:cNvSpPr>
                <a:spLocks noChangeAspect="1" noEditPoints="1"/>
              </p:cNvSpPr>
              <p:nvPr/>
            </p:nvSpPr>
            <p:spPr bwMode="black">
              <a:xfrm>
                <a:off x="10684286" y="2542395"/>
                <a:ext cx="248042" cy="337957"/>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ysClr val="window" lastClr="FFFFFF"/>
              </a:solidFill>
              <a:ln>
                <a:noFill/>
              </a:ln>
              <a:extLst/>
            </p:spPr>
            <p:txBody>
              <a:bodyPr vert="horz" wrap="square" lIns="93264" tIns="46632" rIns="93264" bIns="46632" numCol="1" anchor="t" anchorCtr="0" compatLnSpc="1">
                <a:prstTxWarp prst="textNoShape">
                  <a:avLst/>
                </a:prstTxWarp>
              </a:bodyPr>
              <a:lstStyle/>
              <a:p>
                <a:pPr defTabSz="932563">
                  <a:defRPr/>
                </a:pPr>
                <a:endParaRPr lang="en-US" kern="0" dirty="0">
                  <a:solidFill>
                    <a:srgbClr val="000000"/>
                  </a:solidFill>
                  <a:latin typeface="Segoe UI"/>
                </a:endParaRPr>
              </a:p>
            </p:txBody>
          </p:sp>
        </p:grpSp>
        <p:sp>
          <p:nvSpPr>
            <p:cNvPr id="402" name="TextBox 401"/>
            <p:cNvSpPr txBox="1"/>
            <p:nvPr/>
          </p:nvSpPr>
          <p:spPr>
            <a:xfrm>
              <a:off x="5434766" y="3607083"/>
              <a:ext cx="1118476" cy="414979"/>
            </a:xfrm>
            <a:prstGeom prst="rect">
              <a:avLst/>
            </a:prstGeom>
            <a:noFill/>
          </p:spPr>
          <p:txBody>
            <a:bodyPr wrap="square" rtlCol="0">
              <a:spAutoFit/>
            </a:bodyPr>
            <a:lstStyle/>
            <a:p>
              <a:pPr algn="ctr" defTabSz="913898">
                <a:lnSpc>
                  <a:spcPct val="90000"/>
                </a:lnSpc>
                <a:defRPr/>
              </a:pPr>
              <a:r>
                <a:rPr lang="en-US" sz="1122" kern="0" dirty="0">
                  <a:solidFill>
                    <a:srgbClr val="FFFFFF"/>
                  </a:solidFill>
                  <a:latin typeface="Segoe UI"/>
                  <a:cs typeface="Segoe UI Light" panose="020B0502040204020203" pitchFamily="34" charset="0"/>
                </a:rPr>
                <a:t>Password Administrator</a:t>
              </a:r>
            </a:p>
          </p:txBody>
        </p:sp>
      </p:grpSp>
      <p:grpSp>
        <p:nvGrpSpPr>
          <p:cNvPr id="413" name="Group 412"/>
          <p:cNvGrpSpPr/>
          <p:nvPr/>
        </p:nvGrpSpPr>
        <p:grpSpPr>
          <a:xfrm rot="3268358">
            <a:off x="10236528" y="4786712"/>
            <a:ext cx="1186428" cy="816030"/>
            <a:chOff x="901894" y="2867179"/>
            <a:chExt cx="2871360" cy="1974936"/>
          </a:xfrm>
        </p:grpSpPr>
        <p:sp>
          <p:nvSpPr>
            <p:cNvPr id="414" name="Rectangle 29"/>
            <p:cNvSpPr>
              <a:spLocks noChangeArrowheads="1"/>
            </p:cNvSpPr>
            <p:nvPr/>
          </p:nvSpPr>
          <p:spPr bwMode="auto">
            <a:xfrm>
              <a:off x="2823915" y="3760491"/>
              <a:ext cx="188311" cy="273908"/>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415" name="Rectangle 30"/>
            <p:cNvSpPr>
              <a:spLocks noChangeArrowheads="1"/>
            </p:cNvSpPr>
            <p:nvPr/>
          </p:nvSpPr>
          <p:spPr bwMode="auto">
            <a:xfrm>
              <a:off x="3118055" y="3760491"/>
              <a:ext cx="586722" cy="273908"/>
            </a:xfrm>
            <a:prstGeom prst="rect">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416" name="Oval 31"/>
            <p:cNvSpPr>
              <a:spLocks noChangeArrowheads="1"/>
            </p:cNvSpPr>
            <p:nvPr/>
          </p:nvSpPr>
          <p:spPr bwMode="auto">
            <a:xfrm>
              <a:off x="901894" y="2867179"/>
              <a:ext cx="1978048" cy="1974936"/>
            </a:xfrm>
            <a:prstGeom prst="ellipse">
              <a:avLst/>
            </a:pr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417" name="Oval 32"/>
            <p:cNvSpPr>
              <a:spLocks noChangeArrowheads="1"/>
            </p:cNvSpPr>
            <p:nvPr/>
          </p:nvSpPr>
          <p:spPr bwMode="auto">
            <a:xfrm>
              <a:off x="996828" y="2959000"/>
              <a:ext cx="1792849" cy="1792849"/>
            </a:xfrm>
            <a:prstGeom prst="ellipse">
              <a:avLst/>
            </a:pr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418" name="Freeform 33"/>
            <p:cNvSpPr>
              <a:spLocks/>
            </p:cNvSpPr>
            <p:nvPr/>
          </p:nvSpPr>
          <p:spPr bwMode="auto">
            <a:xfrm>
              <a:off x="3012227" y="3651550"/>
              <a:ext cx="140066" cy="491789"/>
            </a:xfrm>
            <a:custGeom>
              <a:avLst/>
              <a:gdLst>
                <a:gd name="T0" fmla="*/ 0 w 45"/>
                <a:gd name="T1" fmla="*/ 23 h 157"/>
                <a:gd name="T2" fmla="*/ 0 w 45"/>
                <a:gd name="T3" fmla="*/ 134 h 157"/>
                <a:gd name="T4" fmla="*/ 22 w 45"/>
                <a:gd name="T5" fmla="*/ 157 h 157"/>
                <a:gd name="T6" fmla="*/ 45 w 45"/>
                <a:gd name="T7" fmla="*/ 134 h 157"/>
                <a:gd name="T8" fmla="*/ 45 w 45"/>
                <a:gd name="T9" fmla="*/ 23 h 157"/>
                <a:gd name="T10" fmla="*/ 22 w 45"/>
                <a:gd name="T11" fmla="*/ 0 h 157"/>
                <a:gd name="T12" fmla="*/ 0 w 45"/>
                <a:gd name="T13" fmla="*/ 23 h 157"/>
              </a:gdLst>
              <a:ahLst/>
              <a:cxnLst>
                <a:cxn ang="0">
                  <a:pos x="T0" y="T1"/>
                </a:cxn>
                <a:cxn ang="0">
                  <a:pos x="T2" y="T3"/>
                </a:cxn>
                <a:cxn ang="0">
                  <a:pos x="T4" y="T5"/>
                </a:cxn>
                <a:cxn ang="0">
                  <a:pos x="T6" y="T7"/>
                </a:cxn>
                <a:cxn ang="0">
                  <a:pos x="T8" y="T9"/>
                </a:cxn>
                <a:cxn ang="0">
                  <a:pos x="T10" y="T11"/>
                </a:cxn>
                <a:cxn ang="0">
                  <a:pos x="T12" y="T13"/>
                </a:cxn>
              </a:cxnLst>
              <a:rect l="0" t="0" r="r" b="b"/>
              <a:pathLst>
                <a:path w="45" h="157">
                  <a:moveTo>
                    <a:pt x="0" y="23"/>
                  </a:moveTo>
                  <a:cubicBezTo>
                    <a:pt x="0" y="134"/>
                    <a:pt x="0" y="134"/>
                    <a:pt x="0" y="134"/>
                  </a:cubicBezTo>
                  <a:cubicBezTo>
                    <a:pt x="0" y="146"/>
                    <a:pt x="10" y="157"/>
                    <a:pt x="22" y="157"/>
                  </a:cubicBezTo>
                  <a:cubicBezTo>
                    <a:pt x="35" y="157"/>
                    <a:pt x="45" y="146"/>
                    <a:pt x="45" y="134"/>
                  </a:cubicBezTo>
                  <a:cubicBezTo>
                    <a:pt x="45" y="23"/>
                    <a:pt x="45" y="23"/>
                    <a:pt x="45" y="23"/>
                  </a:cubicBezTo>
                  <a:cubicBezTo>
                    <a:pt x="45" y="10"/>
                    <a:pt x="35" y="0"/>
                    <a:pt x="22" y="0"/>
                  </a:cubicBezTo>
                  <a:cubicBezTo>
                    <a:pt x="10" y="0"/>
                    <a:pt x="0" y="10"/>
                    <a:pt x="0" y="23"/>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419" name="Freeform 34"/>
            <p:cNvSpPr>
              <a:spLocks/>
            </p:cNvSpPr>
            <p:nvPr/>
          </p:nvSpPr>
          <p:spPr bwMode="auto">
            <a:xfrm>
              <a:off x="3631631" y="3651550"/>
              <a:ext cx="141623" cy="491789"/>
            </a:xfrm>
            <a:custGeom>
              <a:avLst/>
              <a:gdLst>
                <a:gd name="T0" fmla="*/ 0 w 45"/>
                <a:gd name="T1" fmla="*/ 23 h 157"/>
                <a:gd name="T2" fmla="*/ 0 w 45"/>
                <a:gd name="T3" fmla="*/ 134 h 157"/>
                <a:gd name="T4" fmla="*/ 23 w 45"/>
                <a:gd name="T5" fmla="*/ 157 h 157"/>
                <a:gd name="T6" fmla="*/ 45 w 45"/>
                <a:gd name="T7" fmla="*/ 134 h 157"/>
                <a:gd name="T8" fmla="*/ 45 w 45"/>
                <a:gd name="T9" fmla="*/ 23 h 157"/>
                <a:gd name="T10" fmla="*/ 23 w 45"/>
                <a:gd name="T11" fmla="*/ 0 h 157"/>
                <a:gd name="T12" fmla="*/ 0 w 45"/>
                <a:gd name="T13" fmla="*/ 23 h 157"/>
              </a:gdLst>
              <a:ahLst/>
              <a:cxnLst>
                <a:cxn ang="0">
                  <a:pos x="T0" y="T1"/>
                </a:cxn>
                <a:cxn ang="0">
                  <a:pos x="T2" y="T3"/>
                </a:cxn>
                <a:cxn ang="0">
                  <a:pos x="T4" y="T5"/>
                </a:cxn>
                <a:cxn ang="0">
                  <a:pos x="T6" y="T7"/>
                </a:cxn>
                <a:cxn ang="0">
                  <a:pos x="T8" y="T9"/>
                </a:cxn>
                <a:cxn ang="0">
                  <a:pos x="T10" y="T11"/>
                </a:cxn>
                <a:cxn ang="0">
                  <a:pos x="T12" y="T13"/>
                </a:cxn>
              </a:cxnLst>
              <a:rect l="0" t="0" r="r" b="b"/>
              <a:pathLst>
                <a:path w="45" h="157">
                  <a:moveTo>
                    <a:pt x="0" y="23"/>
                  </a:moveTo>
                  <a:cubicBezTo>
                    <a:pt x="0" y="134"/>
                    <a:pt x="0" y="134"/>
                    <a:pt x="0" y="134"/>
                  </a:cubicBezTo>
                  <a:cubicBezTo>
                    <a:pt x="0" y="146"/>
                    <a:pt x="10" y="157"/>
                    <a:pt x="23" y="157"/>
                  </a:cubicBezTo>
                  <a:cubicBezTo>
                    <a:pt x="35" y="157"/>
                    <a:pt x="45" y="146"/>
                    <a:pt x="45" y="134"/>
                  </a:cubicBezTo>
                  <a:cubicBezTo>
                    <a:pt x="45" y="23"/>
                    <a:pt x="45" y="23"/>
                    <a:pt x="45" y="23"/>
                  </a:cubicBezTo>
                  <a:cubicBezTo>
                    <a:pt x="45" y="10"/>
                    <a:pt x="35" y="0"/>
                    <a:pt x="23" y="0"/>
                  </a:cubicBezTo>
                  <a:cubicBezTo>
                    <a:pt x="10" y="0"/>
                    <a:pt x="0" y="10"/>
                    <a:pt x="0" y="23"/>
                  </a:cubicBez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420" name="Freeform 39"/>
            <p:cNvSpPr>
              <a:spLocks/>
            </p:cNvSpPr>
            <p:nvPr/>
          </p:nvSpPr>
          <p:spPr bwMode="auto">
            <a:xfrm>
              <a:off x="1140007" y="3194000"/>
              <a:ext cx="354835" cy="479338"/>
            </a:xfrm>
            <a:custGeom>
              <a:avLst/>
              <a:gdLst>
                <a:gd name="T0" fmla="*/ 113 w 113"/>
                <a:gd name="T1" fmla="*/ 0 h 153"/>
                <a:gd name="T2" fmla="*/ 0 w 113"/>
                <a:gd name="T3" fmla="*/ 153 h 153"/>
                <a:gd name="T4" fmla="*/ 113 w 113"/>
                <a:gd name="T5" fmla="*/ 100 h 153"/>
                <a:gd name="T6" fmla="*/ 113 w 113"/>
                <a:gd name="T7" fmla="*/ 0 h 153"/>
              </a:gdLst>
              <a:ahLst/>
              <a:cxnLst>
                <a:cxn ang="0">
                  <a:pos x="T0" y="T1"/>
                </a:cxn>
                <a:cxn ang="0">
                  <a:pos x="T2" y="T3"/>
                </a:cxn>
                <a:cxn ang="0">
                  <a:pos x="T4" y="T5"/>
                </a:cxn>
                <a:cxn ang="0">
                  <a:pos x="T6" y="T7"/>
                </a:cxn>
              </a:cxnLst>
              <a:rect l="0" t="0" r="r" b="b"/>
              <a:pathLst>
                <a:path w="113" h="153">
                  <a:moveTo>
                    <a:pt x="113" y="0"/>
                  </a:moveTo>
                  <a:cubicBezTo>
                    <a:pt x="57" y="33"/>
                    <a:pt x="16" y="88"/>
                    <a:pt x="0" y="153"/>
                  </a:cubicBezTo>
                  <a:cubicBezTo>
                    <a:pt x="32" y="130"/>
                    <a:pt x="70" y="112"/>
                    <a:pt x="113" y="100"/>
                  </a:cubicBezTo>
                  <a:cubicBezTo>
                    <a:pt x="113" y="0"/>
                    <a:pt x="113" y="0"/>
                    <a:pt x="113" y="0"/>
                  </a:cubicBezTo>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421" name="Freeform 40"/>
            <p:cNvSpPr>
              <a:spLocks/>
            </p:cNvSpPr>
            <p:nvPr/>
          </p:nvSpPr>
          <p:spPr bwMode="auto">
            <a:xfrm>
              <a:off x="1494841" y="3086616"/>
              <a:ext cx="1140763" cy="558709"/>
            </a:xfrm>
            <a:custGeom>
              <a:avLst/>
              <a:gdLst>
                <a:gd name="T0" fmla="*/ 98 w 364"/>
                <a:gd name="T1" fmla="*/ 0 h 178"/>
                <a:gd name="T2" fmla="*/ 0 w 364"/>
                <a:gd name="T3" fmla="*/ 34 h 178"/>
                <a:gd name="T4" fmla="*/ 0 w 364"/>
                <a:gd name="T5" fmla="*/ 134 h 178"/>
                <a:gd name="T6" fmla="*/ 127 w 364"/>
                <a:gd name="T7" fmla="*/ 117 h 178"/>
                <a:gd name="T8" fmla="*/ 352 w 364"/>
                <a:gd name="T9" fmla="*/ 178 h 178"/>
                <a:gd name="T10" fmla="*/ 364 w 364"/>
                <a:gd name="T11" fmla="*/ 178 h 178"/>
                <a:gd name="T12" fmla="*/ 313 w 364"/>
                <a:gd name="T13" fmla="*/ 84 h 178"/>
                <a:gd name="T14" fmla="*/ 98 w 364"/>
                <a:gd name="T15" fmla="*/ 84 h 178"/>
                <a:gd name="T16" fmla="*/ 98 w 364"/>
                <a:gd name="T1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178">
                  <a:moveTo>
                    <a:pt x="98" y="0"/>
                  </a:moveTo>
                  <a:cubicBezTo>
                    <a:pt x="62" y="4"/>
                    <a:pt x="29" y="16"/>
                    <a:pt x="0" y="34"/>
                  </a:cubicBezTo>
                  <a:cubicBezTo>
                    <a:pt x="0" y="134"/>
                    <a:pt x="0" y="134"/>
                    <a:pt x="0" y="134"/>
                  </a:cubicBezTo>
                  <a:cubicBezTo>
                    <a:pt x="39" y="123"/>
                    <a:pt x="82" y="117"/>
                    <a:pt x="127" y="117"/>
                  </a:cubicBezTo>
                  <a:cubicBezTo>
                    <a:pt x="214" y="117"/>
                    <a:pt x="293" y="140"/>
                    <a:pt x="352" y="178"/>
                  </a:cubicBezTo>
                  <a:cubicBezTo>
                    <a:pt x="364" y="178"/>
                    <a:pt x="364" y="178"/>
                    <a:pt x="364" y="178"/>
                  </a:cubicBezTo>
                  <a:cubicBezTo>
                    <a:pt x="354" y="143"/>
                    <a:pt x="336" y="111"/>
                    <a:pt x="313" y="84"/>
                  </a:cubicBezTo>
                  <a:cubicBezTo>
                    <a:pt x="98" y="84"/>
                    <a:pt x="98" y="84"/>
                    <a:pt x="98" y="84"/>
                  </a:cubicBezTo>
                  <a:cubicBezTo>
                    <a:pt x="98" y="0"/>
                    <a:pt x="98" y="0"/>
                    <a:pt x="98" y="0"/>
                  </a:cubicBezTo>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sp>
          <p:nvSpPr>
            <p:cNvPr id="422" name="Freeform 41"/>
            <p:cNvSpPr>
              <a:spLocks/>
            </p:cNvSpPr>
            <p:nvPr/>
          </p:nvSpPr>
          <p:spPr bwMode="auto">
            <a:xfrm>
              <a:off x="1801431" y="3083504"/>
              <a:ext cx="673875" cy="267682"/>
            </a:xfrm>
            <a:custGeom>
              <a:avLst/>
              <a:gdLst>
                <a:gd name="T0" fmla="*/ 29 w 215"/>
                <a:gd name="T1" fmla="*/ 0 h 85"/>
                <a:gd name="T2" fmla="*/ 0 w 215"/>
                <a:gd name="T3" fmla="*/ 1 h 85"/>
                <a:gd name="T4" fmla="*/ 0 w 215"/>
                <a:gd name="T5" fmla="*/ 85 h 85"/>
                <a:gd name="T6" fmla="*/ 215 w 215"/>
                <a:gd name="T7" fmla="*/ 85 h 85"/>
                <a:gd name="T8" fmla="*/ 29 w 215"/>
                <a:gd name="T9" fmla="*/ 0 h 85"/>
              </a:gdLst>
              <a:ahLst/>
              <a:cxnLst>
                <a:cxn ang="0">
                  <a:pos x="T0" y="T1"/>
                </a:cxn>
                <a:cxn ang="0">
                  <a:pos x="T2" y="T3"/>
                </a:cxn>
                <a:cxn ang="0">
                  <a:pos x="T4" y="T5"/>
                </a:cxn>
                <a:cxn ang="0">
                  <a:pos x="T6" y="T7"/>
                </a:cxn>
                <a:cxn ang="0">
                  <a:pos x="T8" y="T9"/>
                </a:cxn>
              </a:cxnLst>
              <a:rect l="0" t="0" r="r" b="b"/>
              <a:pathLst>
                <a:path w="215" h="85">
                  <a:moveTo>
                    <a:pt x="29" y="0"/>
                  </a:moveTo>
                  <a:cubicBezTo>
                    <a:pt x="19" y="0"/>
                    <a:pt x="9" y="0"/>
                    <a:pt x="0" y="1"/>
                  </a:cubicBezTo>
                  <a:cubicBezTo>
                    <a:pt x="0" y="85"/>
                    <a:pt x="0" y="85"/>
                    <a:pt x="0" y="85"/>
                  </a:cubicBezTo>
                  <a:cubicBezTo>
                    <a:pt x="215" y="85"/>
                    <a:pt x="215" y="85"/>
                    <a:pt x="215" y="85"/>
                  </a:cubicBezTo>
                  <a:cubicBezTo>
                    <a:pt x="170" y="33"/>
                    <a:pt x="103" y="0"/>
                    <a:pt x="29" y="0"/>
                  </a:cubicBezTo>
                </a:path>
              </a:pathLst>
            </a:custGeom>
            <a:solidFill>
              <a:srgbClr val="FAFA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defRPr/>
              </a:pPr>
              <a:endParaRPr lang="en-US" kern="0" dirty="0">
                <a:solidFill>
                  <a:srgbClr val="000000"/>
                </a:solidFill>
                <a:latin typeface="Segoe UI"/>
              </a:endParaRPr>
            </a:p>
          </p:txBody>
        </p:sp>
      </p:grpSp>
      <p:sp>
        <p:nvSpPr>
          <p:cNvPr id="423" name="Trapezoid 98"/>
          <p:cNvSpPr/>
          <p:nvPr/>
        </p:nvSpPr>
        <p:spPr bwMode="auto">
          <a:xfrm rot="10800000">
            <a:off x="7552245" y="2912779"/>
            <a:ext cx="3162882" cy="2924839"/>
          </a:xfrm>
          <a:custGeom>
            <a:avLst/>
            <a:gdLst>
              <a:gd name="connsiteX0" fmla="*/ 0 w 3773446"/>
              <a:gd name="connsiteY0" fmla="*/ 1850717 h 1850717"/>
              <a:gd name="connsiteX1" fmla="*/ 777357 w 3773446"/>
              <a:gd name="connsiteY1" fmla="*/ 0 h 1850717"/>
              <a:gd name="connsiteX2" fmla="*/ 2996089 w 3773446"/>
              <a:gd name="connsiteY2" fmla="*/ 0 h 1850717"/>
              <a:gd name="connsiteX3" fmla="*/ 3773446 w 3773446"/>
              <a:gd name="connsiteY3" fmla="*/ 1850717 h 1850717"/>
              <a:gd name="connsiteX4" fmla="*/ 0 w 3773446"/>
              <a:gd name="connsiteY4" fmla="*/ 1850717 h 1850717"/>
              <a:gd name="connsiteX0" fmla="*/ 0 w 3773446"/>
              <a:gd name="connsiteY0" fmla="*/ 1850717 h 1850717"/>
              <a:gd name="connsiteX1" fmla="*/ 777357 w 3773446"/>
              <a:gd name="connsiteY1" fmla="*/ 0 h 1850717"/>
              <a:gd name="connsiteX2" fmla="*/ 2132307 w 3773446"/>
              <a:gd name="connsiteY2" fmla="*/ 45719 h 1850717"/>
              <a:gd name="connsiteX3" fmla="*/ 3773446 w 3773446"/>
              <a:gd name="connsiteY3" fmla="*/ 1850717 h 1850717"/>
              <a:gd name="connsiteX4" fmla="*/ 0 w 3773446"/>
              <a:gd name="connsiteY4" fmla="*/ 1850717 h 1850717"/>
              <a:gd name="connsiteX0" fmla="*/ 0 w 3773446"/>
              <a:gd name="connsiteY0" fmla="*/ 1804998 h 1804998"/>
              <a:gd name="connsiteX1" fmla="*/ 744571 w 3773446"/>
              <a:gd name="connsiteY1" fmla="*/ 0 h 1804998"/>
              <a:gd name="connsiteX2" fmla="*/ 2132307 w 3773446"/>
              <a:gd name="connsiteY2" fmla="*/ 0 h 1804998"/>
              <a:gd name="connsiteX3" fmla="*/ 3773446 w 3773446"/>
              <a:gd name="connsiteY3" fmla="*/ 1804998 h 1804998"/>
              <a:gd name="connsiteX4" fmla="*/ 0 w 3773446"/>
              <a:gd name="connsiteY4" fmla="*/ 1804998 h 1804998"/>
              <a:gd name="connsiteX0" fmla="*/ 0 w 2132307"/>
              <a:gd name="connsiteY0" fmla="*/ 1804998 h 2603284"/>
              <a:gd name="connsiteX1" fmla="*/ 744571 w 2132307"/>
              <a:gd name="connsiteY1" fmla="*/ 0 h 2603284"/>
              <a:gd name="connsiteX2" fmla="*/ 2132307 w 2132307"/>
              <a:gd name="connsiteY2" fmla="*/ 0 h 2603284"/>
              <a:gd name="connsiteX3" fmla="*/ 1349560 w 2132307"/>
              <a:gd name="connsiteY3" fmla="*/ 2603284 h 2603284"/>
              <a:gd name="connsiteX4" fmla="*/ 0 w 2132307"/>
              <a:gd name="connsiteY4" fmla="*/ 1804998 h 2603284"/>
              <a:gd name="connsiteX0" fmla="*/ 0 w 3061221"/>
              <a:gd name="connsiteY0" fmla="*/ 1355055 h 2603284"/>
              <a:gd name="connsiteX1" fmla="*/ 1673485 w 3061221"/>
              <a:gd name="connsiteY1" fmla="*/ 0 h 2603284"/>
              <a:gd name="connsiteX2" fmla="*/ 3061221 w 3061221"/>
              <a:gd name="connsiteY2" fmla="*/ 0 h 2603284"/>
              <a:gd name="connsiteX3" fmla="*/ 2278474 w 3061221"/>
              <a:gd name="connsiteY3" fmla="*/ 2603284 h 2603284"/>
              <a:gd name="connsiteX4" fmla="*/ 0 w 3061221"/>
              <a:gd name="connsiteY4" fmla="*/ 1355055 h 2603284"/>
              <a:gd name="connsiteX0" fmla="*/ 0 w 3061221"/>
              <a:gd name="connsiteY0" fmla="*/ 2559740 h 3807969"/>
              <a:gd name="connsiteX1" fmla="*/ 1252570 w 3061221"/>
              <a:gd name="connsiteY1" fmla="*/ 0 h 3807969"/>
              <a:gd name="connsiteX2" fmla="*/ 3061221 w 3061221"/>
              <a:gd name="connsiteY2" fmla="*/ 1204685 h 3807969"/>
              <a:gd name="connsiteX3" fmla="*/ 2278474 w 3061221"/>
              <a:gd name="connsiteY3" fmla="*/ 3807969 h 3807969"/>
              <a:gd name="connsiteX4" fmla="*/ 0 w 3061221"/>
              <a:gd name="connsiteY4" fmla="*/ 2559740 h 3807969"/>
              <a:gd name="connsiteX0" fmla="*/ 0 w 3191849"/>
              <a:gd name="connsiteY0" fmla="*/ 2559740 h 3807969"/>
              <a:gd name="connsiteX1" fmla="*/ 1252570 w 3191849"/>
              <a:gd name="connsiteY1" fmla="*/ 0 h 3807969"/>
              <a:gd name="connsiteX2" fmla="*/ 3191849 w 3191849"/>
              <a:gd name="connsiteY2" fmla="*/ 856343 h 3807969"/>
              <a:gd name="connsiteX3" fmla="*/ 2278474 w 3191849"/>
              <a:gd name="connsiteY3" fmla="*/ 3807969 h 3807969"/>
              <a:gd name="connsiteX4" fmla="*/ 0 w 3191849"/>
              <a:gd name="connsiteY4" fmla="*/ 2559740 h 3807969"/>
              <a:gd name="connsiteX0" fmla="*/ 0 w 3191849"/>
              <a:gd name="connsiteY0" fmla="*/ 2559740 h 3807969"/>
              <a:gd name="connsiteX1" fmla="*/ 1252570 w 3191849"/>
              <a:gd name="connsiteY1" fmla="*/ 0 h 3807969"/>
              <a:gd name="connsiteX2" fmla="*/ 3191849 w 3191849"/>
              <a:gd name="connsiteY2" fmla="*/ 856343 h 3807969"/>
              <a:gd name="connsiteX3" fmla="*/ 2278474 w 3191849"/>
              <a:gd name="connsiteY3" fmla="*/ 3807969 h 3807969"/>
              <a:gd name="connsiteX4" fmla="*/ 0 w 3191849"/>
              <a:gd name="connsiteY4" fmla="*/ 2559740 h 3807969"/>
              <a:gd name="connsiteX0" fmla="*/ 0 w 3191849"/>
              <a:gd name="connsiteY0" fmla="*/ 2632311 h 3880540"/>
              <a:gd name="connsiteX1" fmla="*/ 1818627 w 3191849"/>
              <a:gd name="connsiteY1" fmla="*/ 0 h 3880540"/>
              <a:gd name="connsiteX2" fmla="*/ 3191849 w 3191849"/>
              <a:gd name="connsiteY2" fmla="*/ 928914 h 3880540"/>
              <a:gd name="connsiteX3" fmla="*/ 2278474 w 3191849"/>
              <a:gd name="connsiteY3" fmla="*/ 3880540 h 3880540"/>
              <a:gd name="connsiteX4" fmla="*/ 0 w 3191849"/>
              <a:gd name="connsiteY4" fmla="*/ 2632311 h 3880540"/>
              <a:gd name="connsiteX0" fmla="*/ 0 w 3191849"/>
              <a:gd name="connsiteY0" fmla="*/ 1703397 h 2951626"/>
              <a:gd name="connsiteX1" fmla="*/ 1755127 w 3191849"/>
              <a:gd name="connsiteY1" fmla="*/ 87086 h 2951626"/>
              <a:gd name="connsiteX2" fmla="*/ 3191849 w 3191849"/>
              <a:gd name="connsiteY2" fmla="*/ 0 h 2951626"/>
              <a:gd name="connsiteX3" fmla="*/ 2278474 w 3191849"/>
              <a:gd name="connsiteY3" fmla="*/ 2951626 h 2951626"/>
              <a:gd name="connsiteX4" fmla="*/ 0 w 3191849"/>
              <a:gd name="connsiteY4" fmla="*/ 1703397 h 2951626"/>
              <a:gd name="connsiteX0" fmla="*/ 0 w 3191849"/>
              <a:gd name="connsiteY0" fmla="*/ 1703397 h 2951626"/>
              <a:gd name="connsiteX1" fmla="*/ 1844027 w 3191849"/>
              <a:gd name="connsiteY1" fmla="*/ 23586 h 2951626"/>
              <a:gd name="connsiteX2" fmla="*/ 3191849 w 3191849"/>
              <a:gd name="connsiteY2" fmla="*/ 0 h 2951626"/>
              <a:gd name="connsiteX3" fmla="*/ 2278474 w 3191849"/>
              <a:gd name="connsiteY3" fmla="*/ 2951626 h 2951626"/>
              <a:gd name="connsiteX4" fmla="*/ 0 w 3191849"/>
              <a:gd name="connsiteY4" fmla="*/ 1703397 h 295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1849" h="2951626">
                <a:moveTo>
                  <a:pt x="0" y="1703397"/>
                </a:moveTo>
                <a:lnTo>
                  <a:pt x="1844027" y="23586"/>
                </a:lnTo>
                <a:lnTo>
                  <a:pt x="3191849" y="0"/>
                </a:lnTo>
                <a:lnTo>
                  <a:pt x="2278474" y="2951626"/>
                </a:lnTo>
                <a:lnTo>
                  <a:pt x="0" y="1703397"/>
                </a:lnTo>
                <a:close/>
              </a:path>
            </a:pathLst>
          </a:custGeom>
          <a:solidFill>
            <a:schemeClr val="bg1">
              <a:alpha val="26000"/>
            </a:scheme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pic>
        <p:nvPicPr>
          <p:cNvPr id="424" name="Picture 4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1442" y="1669192"/>
            <a:ext cx="2666112" cy="2802729"/>
          </a:xfrm>
          <a:prstGeom prst="ellipse">
            <a:avLst/>
          </a:prstGeom>
          <a:solidFill>
            <a:srgbClr val="EBEBEC"/>
          </a:solidFill>
          <a:ln w="38100" cap="flat" cmpd="sng" algn="ctr">
            <a:solidFill>
              <a:schemeClr val="accent2">
                <a:lumMod val="20000"/>
                <a:lumOff val="80000"/>
              </a:schemeClr>
            </a:solidFill>
            <a:prstDash val="sysDash"/>
            <a:headEnd type="none" w="med" len="med"/>
            <a:tailEnd type="none" w="med" len="med"/>
          </a:ln>
          <a:effectLst/>
        </p:spPr>
      </p:pic>
      <p:grpSp>
        <p:nvGrpSpPr>
          <p:cNvPr id="425" name="Group 424"/>
          <p:cNvGrpSpPr/>
          <p:nvPr/>
        </p:nvGrpSpPr>
        <p:grpSpPr>
          <a:xfrm>
            <a:off x="7197926" y="5608913"/>
            <a:ext cx="1966290" cy="1054612"/>
            <a:chOff x="6947383" y="5499434"/>
            <a:chExt cx="1927910" cy="1034027"/>
          </a:xfrm>
        </p:grpSpPr>
        <p:grpSp>
          <p:nvGrpSpPr>
            <p:cNvPr id="426" name="Group 425"/>
            <p:cNvGrpSpPr/>
            <p:nvPr/>
          </p:nvGrpSpPr>
          <p:grpSpPr>
            <a:xfrm>
              <a:off x="6947383" y="5499434"/>
              <a:ext cx="1927910" cy="1034027"/>
              <a:chOff x="8385692" y="5152934"/>
              <a:chExt cx="2297789" cy="1232410"/>
            </a:xfrm>
            <a:effectLst>
              <a:outerShdw blurRad="38100" dir="18900000" sy="23000" kx="-1200000" algn="bl" rotWithShape="0">
                <a:prstClr val="black">
                  <a:alpha val="20000"/>
                </a:prstClr>
              </a:outerShdw>
            </a:effectLst>
          </p:grpSpPr>
          <p:sp>
            <p:nvSpPr>
              <p:cNvPr id="428" name="Rectangle 427"/>
              <p:cNvSpPr/>
              <p:nvPr/>
            </p:nvSpPr>
            <p:spPr bwMode="auto">
              <a:xfrm>
                <a:off x="8751627" y="5171311"/>
                <a:ext cx="1570520" cy="1088433"/>
              </a:xfrm>
              <a:prstGeom prst="rect">
                <a:avLst/>
              </a:prstGeom>
              <a:solidFill>
                <a:srgbClr val="44546A">
                  <a:lumMod val="10000"/>
                  <a:lumOff val="90000"/>
                </a:srgbClr>
              </a:solidFill>
              <a:ln w="6350" cap="flat" cmpd="sng" algn="ctr">
                <a:noFill/>
                <a:prstDash val="solid"/>
                <a:miter lim="800000"/>
                <a:headEnd type="none" w="med" len="med"/>
                <a:tailEnd type="none" w="med" len="med"/>
              </a:ln>
              <a:effectLst/>
            </p:spPr>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kern="0" dirty="0">
                  <a:gradFill>
                    <a:gsLst>
                      <a:gs pos="0">
                        <a:srgbClr val="FFFFFF"/>
                      </a:gs>
                      <a:gs pos="100000">
                        <a:srgbClr val="FFFFFF"/>
                      </a:gs>
                    </a:gsLst>
                    <a:lin ang="5400000" scaled="0"/>
                  </a:gradFill>
                  <a:latin typeface="Calibri" panose="020F0502020204030204"/>
                  <a:ea typeface="Segoe UI" pitchFamily="34" charset="0"/>
                  <a:cs typeface="Segoe UI" pitchFamily="34" charset="0"/>
                </a:endParaRPr>
              </a:p>
            </p:txBody>
          </p:sp>
          <p:sp>
            <p:nvSpPr>
              <p:cNvPr id="429" name="Freeform 64"/>
              <p:cNvSpPr>
                <a:spLocks noEditPoints="1"/>
              </p:cNvSpPr>
              <p:nvPr/>
            </p:nvSpPr>
            <p:spPr bwMode="auto">
              <a:xfrm>
                <a:off x="8385692" y="5152934"/>
                <a:ext cx="2297789" cy="1232410"/>
              </a:xfrm>
              <a:custGeom>
                <a:avLst/>
                <a:gdLst>
                  <a:gd name="T0" fmla="*/ 160 w 189"/>
                  <a:gd name="T1" fmla="*/ 90 h 101"/>
                  <a:gd name="T2" fmla="*/ 165 w 189"/>
                  <a:gd name="T3" fmla="*/ 85 h 101"/>
                  <a:gd name="T4" fmla="*/ 165 w 189"/>
                  <a:gd name="T5" fmla="*/ 4 h 101"/>
                  <a:gd name="T6" fmla="*/ 160 w 189"/>
                  <a:gd name="T7" fmla="*/ 0 h 101"/>
                  <a:gd name="T8" fmla="*/ 29 w 189"/>
                  <a:gd name="T9" fmla="*/ 0 h 101"/>
                  <a:gd name="T10" fmla="*/ 24 w 189"/>
                  <a:gd name="T11" fmla="*/ 4 h 101"/>
                  <a:gd name="T12" fmla="*/ 24 w 189"/>
                  <a:gd name="T13" fmla="*/ 85 h 101"/>
                  <a:gd name="T14" fmla="*/ 29 w 189"/>
                  <a:gd name="T15" fmla="*/ 90 h 101"/>
                  <a:gd name="T16" fmla="*/ 0 w 189"/>
                  <a:gd name="T17" fmla="*/ 90 h 101"/>
                  <a:gd name="T18" fmla="*/ 0 w 189"/>
                  <a:gd name="T19" fmla="*/ 93 h 101"/>
                  <a:gd name="T20" fmla="*/ 0 w 189"/>
                  <a:gd name="T21" fmla="*/ 97 h 101"/>
                  <a:gd name="T22" fmla="*/ 0 w 189"/>
                  <a:gd name="T23" fmla="*/ 97 h 101"/>
                  <a:gd name="T24" fmla="*/ 0 w 189"/>
                  <a:gd name="T25" fmla="*/ 97 h 101"/>
                  <a:gd name="T26" fmla="*/ 0 w 189"/>
                  <a:gd name="T27" fmla="*/ 98 h 101"/>
                  <a:gd name="T28" fmla="*/ 0 w 189"/>
                  <a:gd name="T29" fmla="*/ 98 h 101"/>
                  <a:gd name="T30" fmla="*/ 4 w 189"/>
                  <a:gd name="T31" fmla="*/ 101 h 101"/>
                  <a:gd name="T32" fmla="*/ 185 w 189"/>
                  <a:gd name="T33" fmla="*/ 101 h 101"/>
                  <a:gd name="T34" fmla="*/ 189 w 189"/>
                  <a:gd name="T35" fmla="*/ 98 h 101"/>
                  <a:gd name="T36" fmla="*/ 189 w 189"/>
                  <a:gd name="T37" fmla="*/ 98 h 101"/>
                  <a:gd name="T38" fmla="*/ 189 w 189"/>
                  <a:gd name="T39" fmla="*/ 93 h 101"/>
                  <a:gd name="T40" fmla="*/ 189 w 189"/>
                  <a:gd name="T41" fmla="*/ 90 h 101"/>
                  <a:gd name="T42" fmla="*/ 160 w 189"/>
                  <a:gd name="T43" fmla="*/ 90 h 101"/>
                  <a:gd name="T44" fmla="*/ 30 w 189"/>
                  <a:gd name="T45" fmla="*/ 5 h 101"/>
                  <a:gd name="T46" fmla="*/ 159 w 189"/>
                  <a:gd name="T47" fmla="*/ 5 h 101"/>
                  <a:gd name="T48" fmla="*/ 159 w 189"/>
                  <a:gd name="T49" fmla="*/ 84 h 101"/>
                  <a:gd name="T50" fmla="*/ 30 w 189"/>
                  <a:gd name="T51" fmla="*/ 84 h 101"/>
                  <a:gd name="T52" fmla="*/ 30 w 189"/>
                  <a:gd name="T53" fmla="*/ 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01">
                    <a:moveTo>
                      <a:pt x="160" y="90"/>
                    </a:moveTo>
                    <a:cubicBezTo>
                      <a:pt x="163" y="90"/>
                      <a:pt x="165" y="88"/>
                      <a:pt x="165" y="85"/>
                    </a:cubicBezTo>
                    <a:cubicBezTo>
                      <a:pt x="165" y="4"/>
                      <a:pt x="165" y="4"/>
                      <a:pt x="165" y="4"/>
                    </a:cubicBezTo>
                    <a:cubicBezTo>
                      <a:pt x="165" y="1"/>
                      <a:pt x="163" y="0"/>
                      <a:pt x="160" y="0"/>
                    </a:cubicBezTo>
                    <a:cubicBezTo>
                      <a:pt x="29" y="0"/>
                      <a:pt x="29" y="0"/>
                      <a:pt x="29" y="0"/>
                    </a:cubicBezTo>
                    <a:cubicBezTo>
                      <a:pt x="26" y="0"/>
                      <a:pt x="24" y="1"/>
                      <a:pt x="24" y="4"/>
                    </a:cubicBezTo>
                    <a:cubicBezTo>
                      <a:pt x="24" y="85"/>
                      <a:pt x="24" y="85"/>
                      <a:pt x="24" y="85"/>
                    </a:cubicBezTo>
                    <a:cubicBezTo>
                      <a:pt x="24" y="88"/>
                      <a:pt x="26" y="90"/>
                      <a:pt x="29" y="90"/>
                    </a:cubicBezTo>
                    <a:cubicBezTo>
                      <a:pt x="0" y="90"/>
                      <a:pt x="0" y="90"/>
                      <a:pt x="0" y="90"/>
                    </a:cubicBezTo>
                    <a:cubicBezTo>
                      <a:pt x="0" y="93"/>
                      <a:pt x="0" y="93"/>
                      <a:pt x="0" y="93"/>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100"/>
                      <a:pt x="2" y="101"/>
                      <a:pt x="4" y="101"/>
                    </a:cubicBezTo>
                    <a:cubicBezTo>
                      <a:pt x="185" y="101"/>
                      <a:pt x="185" y="101"/>
                      <a:pt x="185" y="101"/>
                    </a:cubicBezTo>
                    <a:cubicBezTo>
                      <a:pt x="187" y="101"/>
                      <a:pt x="188" y="100"/>
                      <a:pt x="189" y="98"/>
                    </a:cubicBezTo>
                    <a:cubicBezTo>
                      <a:pt x="189" y="98"/>
                      <a:pt x="189" y="98"/>
                      <a:pt x="189" y="98"/>
                    </a:cubicBezTo>
                    <a:cubicBezTo>
                      <a:pt x="189" y="93"/>
                      <a:pt x="189" y="93"/>
                      <a:pt x="189" y="93"/>
                    </a:cubicBezTo>
                    <a:cubicBezTo>
                      <a:pt x="189" y="90"/>
                      <a:pt x="189" y="90"/>
                      <a:pt x="189" y="90"/>
                    </a:cubicBezTo>
                    <a:lnTo>
                      <a:pt x="160" y="90"/>
                    </a:lnTo>
                    <a:close/>
                    <a:moveTo>
                      <a:pt x="30" y="5"/>
                    </a:moveTo>
                    <a:cubicBezTo>
                      <a:pt x="159" y="5"/>
                      <a:pt x="159" y="5"/>
                      <a:pt x="159" y="5"/>
                    </a:cubicBezTo>
                    <a:cubicBezTo>
                      <a:pt x="159" y="84"/>
                      <a:pt x="159" y="84"/>
                      <a:pt x="159" y="84"/>
                    </a:cubicBezTo>
                    <a:cubicBezTo>
                      <a:pt x="30" y="84"/>
                      <a:pt x="30" y="84"/>
                      <a:pt x="30" y="84"/>
                    </a:cubicBezTo>
                    <a:cubicBezTo>
                      <a:pt x="30" y="5"/>
                      <a:pt x="30" y="5"/>
                      <a:pt x="30" y="5"/>
                    </a:cubicBezTo>
                    <a:close/>
                  </a:path>
                </a:pathLst>
              </a:custGeom>
              <a:solidFill>
                <a:schemeClr val="tx1"/>
              </a:solidFill>
              <a:ln>
                <a:noFill/>
              </a:ln>
              <a:effectLst/>
              <a:extLst/>
            </p:spPr>
            <p:txBody>
              <a:bodyPr vert="horz" wrap="square" lIns="93260" tIns="46630" rIns="93260" bIns="46630" numCol="1" anchor="t" anchorCtr="0" compatLnSpc="1">
                <a:prstTxWarp prst="textNoShape">
                  <a:avLst/>
                </a:prstTxWarp>
              </a:bodyPr>
              <a:lstStyle/>
              <a:p>
                <a:pPr defTabSz="932597">
                  <a:defRPr/>
                </a:pPr>
                <a:endParaRPr lang="en-US" sz="1632" kern="0" dirty="0">
                  <a:solidFill>
                    <a:srgbClr val="505050"/>
                  </a:solidFill>
                  <a:latin typeface="Segoe UI"/>
                </a:endParaRPr>
              </a:p>
            </p:txBody>
          </p:sp>
        </p:grpSp>
        <p:pic>
          <p:nvPicPr>
            <p:cNvPr id="427" name="Picture 42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244955" y="5546963"/>
              <a:ext cx="1342112" cy="814474"/>
            </a:xfrm>
            <a:prstGeom prst="rect">
              <a:avLst/>
            </a:prstGeom>
          </p:spPr>
        </p:pic>
      </p:grpSp>
      <p:grpSp>
        <p:nvGrpSpPr>
          <p:cNvPr id="430" name="Group 60"/>
          <p:cNvGrpSpPr>
            <a:grpSpLocks noChangeAspect="1"/>
          </p:cNvGrpSpPr>
          <p:nvPr/>
        </p:nvGrpSpPr>
        <p:grpSpPr bwMode="auto">
          <a:xfrm>
            <a:off x="7112456" y="2418457"/>
            <a:ext cx="879579" cy="1045433"/>
            <a:chOff x="7" y="4"/>
            <a:chExt cx="944" cy="1122"/>
          </a:xfrm>
        </p:grpSpPr>
        <p:sp>
          <p:nvSpPr>
            <p:cNvPr id="431" name="Freeform 61"/>
            <p:cNvSpPr>
              <a:spLocks/>
            </p:cNvSpPr>
            <p:nvPr/>
          </p:nvSpPr>
          <p:spPr bwMode="auto">
            <a:xfrm>
              <a:off x="36" y="73"/>
              <a:ext cx="915" cy="1053"/>
            </a:xfrm>
            <a:custGeom>
              <a:avLst/>
              <a:gdLst>
                <a:gd name="T0" fmla="*/ 788 w 915"/>
                <a:gd name="T1" fmla="*/ 0 h 1053"/>
                <a:gd name="T2" fmla="*/ 791 w 915"/>
                <a:gd name="T3" fmla="*/ 0 h 1053"/>
                <a:gd name="T4" fmla="*/ 791 w 915"/>
                <a:gd name="T5" fmla="*/ 3 h 1053"/>
                <a:gd name="T6" fmla="*/ 826 w 915"/>
                <a:gd name="T7" fmla="*/ 62 h 1053"/>
                <a:gd name="T8" fmla="*/ 855 w 915"/>
                <a:gd name="T9" fmla="*/ 124 h 1053"/>
                <a:gd name="T10" fmla="*/ 880 w 915"/>
                <a:gd name="T11" fmla="*/ 186 h 1053"/>
                <a:gd name="T12" fmla="*/ 898 w 915"/>
                <a:gd name="T13" fmla="*/ 247 h 1053"/>
                <a:gd name="T14" fmla="*/ 909 w 915"/>
                <a:gd name="T15" fmla="*/ 315 h 1053"/>
                <a:gd name="T16" fmla="*/ 915 w 915"/>
                <a:gd name="T17" fmla="*/ 382 h 1053"/>
                <a:gd name="T18" fmla="*/ 912 w 915"/>
                <a:gd name="T19" fmla="*/ 449 h 1053"/>
                <a:gd name="T20" fmla="*/ 904 w 915"/>
                <a:gd name="T21" fmla="*/ 516 h 1053"/>
                <a:gd name="T22" fmla="*/ 893 w 915"/>
                <a:gd name="T23" fmla="*/ 580 h 1053"/>
                <a:gd name="T24" fmla="*/ 874 w 915"/>
                <a:gd name="T25" fmla="*/ 642 h 1053"/>
                <a:gd name="T26" fmla="*/ 853 w 915"/>
                <a:gd name="T27" fmla="*/ 701 h 1053"/>
                <a:gd name="T28" fmla="*/ 823 w 915"/>
                <a:gd name="T29" fmla="*/ 760 h 1053"/>
                <a:gd name="T30" fmla="*/ 788 w 915"/>
                <a:gd name="T31" fmla="*/ 817 h 1053"/>
                <a:gd name="T32" fmla="*/ 756 w 915"/>
                <a:gd name="T33" fmla="*/ 860 h 1053"/>
                <a:gd name="T34" fmla="*/ 726 w 915"/>
                <a:gd name="T35" fmla="*/ 892 h 1053"/>
                <a:gd name="T36" fmla="*/ 683 w 915"/>
                <a:gd name="T37" fmla="*/ 932 h 1053"/>
                <a:gd name="T38" fmla="*/ 640 w 915"/>
                <a:gd name="T39" fmla="*/ 965 h 1053"/>
                <a:gd name="T40" fmla="*/ 595 w 915"/>
                <a:gd name="T41" fmla="*/ 994 h 1053"/>
                <a:gd name="T42" fmla="*/ 544 w 915"/>
                <a:gd name="T43" fmla="*/ 1021 h 1053"/>
                <a:gd name="T44" fmla="*/ 492 w 915"/>
                <a:gd name="T45" fmla="*/ 1042 h 1053"/>
                <a:gd name="T46" fmla="*/ 460 w 915"/>
                <a:gd name="T47" fmla="*/ 1053 h 1053"/>
                <a:gd name="T48" fmla="*/ 449 w 915"/>
                <a:gd name="T49" fmla="*/ 1050 h 1053"/>
                <a:gd name="T50" fmla="*/ 412 w 915"/>
                <a:gd name="T51" fmla="*/ 1040 h 1053"/>
                <a:gd name="T52" fmla="*/ 353 w 915"/>
                <a:gd name="T53" fmla="*/ 1013 h 1053"/>
                <a:gd name="T54" fmla="*/ 296 w 915"/>
                <a:gd name="T55" fmla="*/ 981 h 1053"/>
                <a:gd name="T56" fmla="*/ 245 w 915"/>
                <a:gd name="T57" fmla="*/ 943 h 1053"/>
                <a:gd name="T58" fmla="*/ 199 w 915"/>
                <a:gd name="T59" fmla="*/ 903 h 1053"/>
                <a:gd name="T60" fmla="*/ 156 w 915"/>
                <a:gd name="T61" fmla="*/ 857 h 1053"/>
                <a:gd name="T62" fmla="*/ 121 w 915"/>
                <a:gd name="T63" fmla="*/ 809 h 1053"/>
                <a:gd name="T64" fmla="*/ 86 w 915"/>
                <a:gd name="T65" fmla="*/ 752 h 1053"/>
                <a:gd name="T66" fmla="*/ 60 w 915"/>
                <a:gd name="T67" fmla="*/ 696 h 1053"/>
                <a:gd name="T68" fmla="*/ 38 w 915"/>
                <a:gd name="T69" fmla="*/ 632 h 1053"/>
                <a:gd name="T70" fmla="*/ 16 w 915"/>
                <a:gd name="T71" fmla="*/ 554 h 1053"/>
                <a:gd name="T72" fmla="*/ 3 w 915"/>
                <a:gd name="T73" fmla="*/ 478 h 1053"/>
                <a:gd name="T74" fmla="*/ 0 w 915"/>
                <a:gd name="T75" fmla="*/ 403 h 1053"/>
                <a:gd name="T76" fmla="*/ 3 w 915"/>
                <a:gd name="T77" fmla="*/ 328 h 1053"/>
                <a:gd name="T78" fmla="*/ 16 w 915"/>
                <a:gd name="T79" fmla="*/ 256 h 1053"/>
                <a:gd name="T80" fmla="*/ 35 w 915"/>
                <a:gd name="T81" fmla="*/ 183 h 1053"/>
                <a:gd name="T82" fmla="*/ 62 w 915"/>
                <a:gd name="T83" fmla="*/ 113 h 1053"/>
                <a:gd name="T84" fmla="*/ 97 w 915"/>
                <a:gd name="T85" fmla="*/ 43 h 1053"/>
                <a:gd name="T86" fmla="*/ 124 w 915"/>
                <a:gd name="T87" fmla="*/ 0 h 1053"/>
                <a:gd name="T88" fmla="*/ 124 w 915"/>
                <a:gd name="T89" fmla="*/ 0 h 1053"/>
                <a:gd name="T90" fmla="*/ 159 w 915"/>
                <a:gd name="T91" fmla="*/ 8 h 1053"/>
                <a:gd name="T92" fmla="*/ 224 w 915"/>
                <a:gd name="T93" fmla="*/ 22 h 1053"/>
                <a:gd name="T94" fmla="*/ 288 w 915"/>
                <a:gd name="T95" fmla="*/ 27 h 1053"/>
                <a:gd name="T96" fmla="*/ 353 w 915"/>
                <a:gd name="T97" fmla="*/ 22 h 1053"/>
                <a:gd name="T98" fmla="*/ 417 w 915"/>
                <a:gd name="T99" fmla="*/ 11 h 1053"/>
                <a:gd name="T100" fmla="*/ 455 w 915"/>
                <a:gd name="T101" fmla="*/ 0 h 1053"/>
                <a:gd name="T102" fmla="*/ 466 w 915"/>
                <a:gd name="T103" fmla="*/ 0 h 1053"/>
                <a:gd name="T104" fmla="*/ 530 w 915"/>
                <a:gd name="T105" fmla="*/ 16 h 1053"/>
                <a:gd name="T106" fmla="*/ 595 w 915"/>
                <a:gd name="T107" fmla="*/ 25 h 1053"/>
                <a:gd name="T108" fmla="*/ 659 w 915"/>
                <a:gd name="T109" fmla="*/ 25 h 1053"/>
                <a:gd name="T110" fmla="*/ 724 w 915"/>
                <a:gd name="T111" fmla="*/ 16 h 1053"/>
                <a:gd name="T112" fmla="*/ 788 w 915"/>
                <a:gd name="T113" fmla="*/ 0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5" h="1053">
                  <a:moveTo>
                    <a:pt x="788" y="0"/>
                  </a:moveTo>
                  <a:lnTo>
                    <a:pt x="788" y="0"/>
                  </a:lnTo>
                  <a:lnTo>
                    <a:pt x="788" y="0"/>
                  </a:lnTo>
                  <a:lnTo>
                    <a:pt x="791" y="0"/>
                  </a:lnTo>
                  <a:lnTo>
                    <a:pt x="791" y="3"/>
                  </a:lnTo>
                  <a:lnTo>
                    <a:pt x="791" y="3"/>
                  </a:lnTo>
                  <a:lnTo>
                    <a:pt x="810" y="33"/>
                  </a:lnTo>
                  <a:lnTo>
                    <a:pt x="826" y="62"/>
                  </a:lnTo>
                  <a:lnTo>
                    <a:pt x="842" y="92"/>
                  </a:lnTo>
                  <a:lnTo>
                    <a:pt x="855" y="124"/>
                  </a:lnTo>
                  <a:lnTo>
                    <a:pt x="869" y="153"/>
                  </a:lnTo>
                  <a:lnTo>
                    <a:pt x="880" y="186"/>
                  </a:lnTo>
                  <a:lnTo>
                    <a:pt x="888" y="215"/>
                  </a:lnTo>
                  <a:lnTo>
                    <a:pt x="898" y="247"/>
                  </a:lnTo>
                  <a:lnTo>
                    <a:pt x="904" y="280"/>
                  </a:lnTo>
                  <a:lnTo>
                    <a:pt x="909" y="315"/>
                  </a:lnTo>
                  <a:lnTo>
                    <a:pt x="912" y="347"/>
                  </a:lnTo>
                  <a:lnTo>
                    <a:pt x="915" y="382"/>
                  </a:lnTo>
                  <a:lnTo>
                    <a:pt x="915" y="414"/>
                  </a:lnTo>
                  <a:lnTo>
                    <a:pt x="912" y="449"/>
                  </a:lnTo>
                  <a:lnTo>
                    <a:pt x="909" y="481"/>
                  </a:lnTo>
                  <a:lnTo>
                    <a:pt x="904" y="516"/>
                  </a:lnTo>
                  <a:lnTo>
                    <a:pt x="898" y="548"/>
                  </a:lnTo>
                  <a:lnTo>
                    <a:pt x="893" y="580"/>
                  </a:lnTo>
                  <a:lnTo>
                    <a:pt x="885" y="613"/>
                  </a:lnTo>
                  <a:lnTo>
                    <a:pt x="874" y="642"/>
                  </a:lnTo>
                  <a:lnTo>
                    <a:pt x="863" y="672"/>
                  </a:lnTo>
                  <a:lnTo>
                    <a:pt x="853" y="701"/>
                  </a:lnTo>
                  <a:lnTo>
                    <a:pt x="839" y="731"/>
                  </a:lnTo>
                  <a:lnTo>
                    <a:pt x="823" y="760"/>
                  </a:lnTo>
                  <a:lnTo>
                    <a:pt x="807" y="787"/>
                  </a:lnTo>
                  <a:lnTo>
                    <a:pt x="788" y="817"/>
                  </a:lnTo>
                  <a:lnTo>
                    <a:pt x="769" y="844"/>
                  </a:lnTo>
                  <a:lnTo>
                    <a:pt x="756" y="860"/>
                  </a:lnTo>
                  <a:lnTo>
                    <a:pt x="740" y="876"/>
                  </a:lnTo>
                  <a:lnTo>
                    <a:pt x="726" y="892"/>
                  </a:lnTo>
                  <a:lnTo>
                    <a:pt x="705" y="911"/>
                  </a:lnTo>
                  <a:lnTo>
                    <a:pt x="683" y="932"/>
                  </a:lnTo>
                  <a:lnTo>
                    <a:pt x="662" y="948"/>
                  </a:lnTo>
                  <a:lnTo>
                    <a:pt x="640" y="965"/>
                  </a:lnTo>
                  <a:lnTo>
                    <a:pt x="616" y="981"/>
                  </a:lnTo>
                  <a:lnTo>
                    <a:pt x="595" y="994"/>
                  </a:lnTo>
                  <a:lnTo>
                    <a:pt x="570" y="1008"/>
                  </a:lnTo>
                  <a:lnTo>
                    <a:pt x="544" y="1021"/>
                  </a:lnTo>
                  <a:lnTo>
                    <a:pt x="519" y="1032"/>
                  </a:lnTo>
                  <a:lnTo>
                    <a:pt x="492" y="1042"/>
                  </a:lnTo>
                  <a:lnTo>
                    <a:pt x="466" y="1050"/>
                  </a:lnTo>
                  <a:lnTo>
                    <a:pt x="460" y="1053"/>
                  </a:lnTo>
                  <a:lnTo>
                    <a:pt x="455" y="1053"/>
                  </a:lnTo>
                  <a:lnTo>
                    <a:pt x="449" y="1050"/>
                  </a:lnTo>
                  <a:lnTo>
                    <a:pt x="444" y="1050"/>
                  </a:lnTo>
                  <a:lnTo>
                    <a:pt x="412" y="1040"/>
                  </a:lnTo>
                  <a:lnTo>
                    <a:pt x="382" y="1026"/>
                  </a:lnTo>
                  <a:lnTo>
                    <a:pt x="353" y="1013"/>
                  </a:lnTo>
                  <a:lnTo>
                    <a:pt x="323" y="997"/>
                  </a:lnTo>
                  <a:lnTo>
                    <a:pt x="296" y="981"/>
                  </a:lnTo>
                  <a:lnTo>
                    <a:pt x="269" y="962"/>
                  </a:lnTo>
                  <a:lnTo>
                    <a:pt x="245" y="943"/>
                  </a:lnTo>
                  <a:lnTo>
                    <a:pt x="221" y="924"/>
                  </a:lnTo>
                  <a:lnTo>
                    <a:pt x="199" y="903"/>
                  </a:lnTo>
                  <a:lnTo>
                    <a:pt x="178" y="881"/>
                  </a:lnTo>
                  <a:lnTo>
                    <a:pt x="156" y="857"/>
                  </a:lnTo>
                  <a:lnTo>
                    <a:pt x="137" y="833"/>
                  </a:lnTo>
                  <a:lnTo>
                    <a:pt x="121" y="809"/>
                  </a:lnTo>
                  <a:lnTo>
                    <a:pt x="103" y="782"/>
                  </a:lnTo>
                  <a:lnTo>
                    <a:pt x="86" y="752"/>
                  </a:lnTo>
                  <a:lnTo>
                    <a:pt x="73" y="726"/>
                  </a:lnTo>
                  <a:lnTo>
                    <a:pt x="60" y="696"/>
                  </a:lnTo>
                  <a:lnTo>
                    <a:pt x="49" y="664"/>
                  </a:lnTo>
                  <a:lnTo>
                    <a:pt x="38" y="632"/>
                  </a:lnTo>
                  <a:lnTo>
                    <a:pt x="25" y="591"/>
                  </a:lnTo>
                  <a:lnTo>
                    <a:pt x="16" y="554"/>
                  </a:lnTo>
                  <a:lnTo>
                    <a:pt x="8" y="516"/>
                  </a:lnTo>
                  <a:lnTo>
                    <a:pt x="3" y="478"/>
                  </a:lnTo>
                  <a:lnTo>
                    <a:pt x="0" y="441"/>
                  </a:lnTo>
                  <a:lnTo>
                    <a:pt x="0" y="403"/>
                  </a:lnTo>
                  <a:lnTo>
                    <a:pt x="0" y="366"/>
                  </a:lnTo>
                  <a:lnTo>
                    <a:pt x="3" y="328"/>
                  </a:lnTo>
                  <a:lnTo>
                    <a:pt x="8" y="293"/>
                  </a:lnTo>
                  <a:lnTo>
                    <a:pt x="16" y="256"/>
                  </a:lnTo>
                  <a:lnTo>
                    <a:pt x="25" y="221"/>
                  </a:lnTo>
                  <a:lnTo>
                    <a:pt x="35" y="183"/>
                  </a:lnTo>
                  <a:lnTo>
                    <a:pt x="49" y="148"/>
                  </a:lnTo>
                  <a:lnTo>
                    <a:pt x="62" y="113"/>
                  </a:lnTo>
                  <a:lnTo>
                    <a:pt x="78" y="78"/>
                  </a:lnTo>
                  <a:lnTo>
                    <a:pt x="97" y="43"/>
                  </a:lnTo>
                  <a:lnTo>
                    <a:pt x="119" y="8"/>
                  </a:lnTo>
                  <a:lnTo>
                    <a:pt x="124" y="0"/>
                  </a:lnTo>
                  <a:lnTo>
                    <a:pt x="124" y="0"/>
                  </a:lnTo>
                  <a:lnTo>
                    <a:pt x="124" y="0"/>
                  </a:lnTo>
                  <a:lnTo>
                    <a:pt x="127" y="0"/>
                  </a:lnTo>
                  <a:lnTo>
                    <a:pt x="159" y="8"/>
                  </a:lnTo>
                  <a:lnTo>
                    <a:pt x="191" y="16"/>
                  </a:lnTo>
                  <a:lnTo>
                    <a:pt x="224" y="22"/>
                  </a:lnTo>
                  <a:lnTo>
                    <a:pt x="256" y="25"/>
                  </a:lnTo>
                  <a:lnTo>
                    <a:pt x="288" y="27"/>
                  </a:lnTo>
                  <a:lnTo>
                    <a:pt x="320" y="25"/>
                  </a:lnTo>
                  <a:lnTo>
                    <a:pt x="353" y="22"/>
                  </a:lnTo>
                  <a:lnTo>
                    <a:pt x="385" y="16"/>
                  </a:lnTo>
                  <a:lnTo>
                    <a:pt x="417" y="11"/>
                  </a:lnTo>
                  <a:lnTo>
                    <a:pt x="447" y="0"/>
                  </a:lnTo>
                  <a:lnTo>
                    <a:pt x="455" y="0"/>
                  </a:lnTo>
                  <a:lnTo>
                    <a:pt x="460" y="0"/>
                  </a:lnTo>
                  <a:lnTo>
                    <a:pt x="466" y="0"/>
                  </a:lnTo>
                  <a:lnTo>
                    <a:pt x="498" y="11"/>
                  </a:lnTo>
                  <a:lnTo>
                    <a:pt x="530" y="16"/>
                  </a:lnTo>
                  <a:lnTo>
                    <a:pt x="562" y="22"/>
                  </a:lnTo>
                  <a:lnTo>
                    <a:pt x="595" y="25"/>
                  </a:lnTo>
                  <a:lnTo>
                    <a:pt x="627" y="27"/>
                  </a:lnTo>
                  <a:lnTo>
                    <a:pt x="659" y="25"/>
                  </a:lnTo>
                  <a:lnTo>
                    <a:pt x="691" y="22"/>
                  </a:lnTo>
                  <a:lnTo>
                    <a:pt x="724" y="16"/>
                  </a:lnTo>
                  <a:lnTo>
                    <a:pt x="756" y="8"/>
                  </a:lnTo>
                  <a:lnTo>
                    <a:pt x="788"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32" name="Freeform 62"/>
            <p:cNvSpPr>
              <a:spLocks/>
            </p:cNvSpPr>
            <p:nvPr/>
          </p:nvSpPr>
          <p:spPr bwMode="auto">
            <a:xfrm>
              <a:off x="36" y="73"/>
              <a:ext cx="915" cy="1053"/>
            </a:xfrm>
            <a:custGeom>
              <a:avLst/>
              <a:gdLst>
                <a:gd name="T0" fmla="*/ 788 w 915"/>
                <a:gd name="T1" fmla="*/ 0 h 1053"/>
                <a:gd name="T2" fmla="*/ 791 w 915"/>
                <a:gd name="T3" fmla="*/ 0 h 1053"/>
                <a:gd name="T4" fmla="*/ 791 w 915"/>
                <a:gd name="T5" fmla="*/ 3 h 1053"/>
                <a:gd name="T6" fmla="*/ 826 w 915"/>
                <a:gd name="T7" fmla="*/ 62 h 1053"/>
                <a:gd name="T8" fmla="*/ 855 w 915"/>
                <a:gd name="T9" fmla="*/ 124 h 1053"/>
                <a:gd name="T10" fmla="*/ 880 w 915"/>
                <a:gd name="T11" fmla="*/ 186 h 1053"/>
                <a:gd name="T12" fmla="*/ 898 w 915"/>
                <a:gd name="T13" fmla="*/ 247 h 1053"/>
                <a:gd name="T14" fmla="*/ 909 w 915"/>
                <a:gd name="T15" fmla="*/ 315 h 1053"/>
                <a:gd name="T16" fmla="*/ 915 w 915"/>
                <a:gd name="T17" fmla="*/ 382 h 1053"/>
                <a:gd name="T18" fmla="*/ 912 w 915"/>
                <a:gd name="T19" fmla="*/ 449 h 1053"/>
                <a:gd name="T20" fmla="*/ 904 w 915"/>
                <a:gd name="T21" fmla="*/ 516 h 1053"/>
                <a:gd name="T22" fmla="*/ 893 w 915"/>
                <a:gd name="T23" fmla="*/ 580 h 1053"/>
                <a:gd name="T24" fmla="*/ 874 w 915"/>
                <a:gd name="T25" fmla="*/ 642 h 1053"/>
                <a:gd name="T26" fmla="*/ 853 w 915"/>
                <a:gd name="T27" fmla="*/ 701 h 1053"/>
                <a:gd name="T28" fmla="*/ 823 w 915"/>
                <a:gd name="T29" fmla="*/ 760 h 1053"/>
                <a:gd name="T30" fmla="*/ 788 w 915"/>
                <a:gd name="T31" fmla="*/ 817 h 1053"/>
                <a:gd name="T32" fmla="*/ 756 w 915"/>
                <a:gd name="T33" fmla="*/ 860 h 1053"/>
                <a:gd name="T34" fmla="*/ 726 w 915"/>
                <a:gd name="T35" fmla="*/ 892 h 1053"/>
                <a:gd name="T36" fmla="*/ 683 w 915"/>
                <a:gd name="T37" fmla="*/ 932 h 1053"/>
                <a:gd name="T38" fmla="*/ 640 w 915"/>
                <a:gd name="T39" fmla="*/ 965 h 1053"/>
                <a:gd name="T40" fmla="*/ 595 w 915"/>
                <a:gd name="T41" fmla="*/ 994 h 1053"/>
                <a:gd name="T42" fmla="*/ 544 w 915"/>
                <a:gd name="T43" fmla="*/ 1021 h 1053"/>
                <a:gd name="T44" fmla="*/ 492 w 915"/>
                <a:gd name="T45" fmla="*/ 1042 h 1053"/>
                <a:gd name="T46" fmla="*/ 460 w 915"/>
                <a:gd name="T47" fmla="*/ 1053 h 1053"/>
                <a:gd name="T48" fmla="*/ 449 w 915"/>
                <a:gd name="T49" fmla="*/ 1050 h 1053"/>
                <a:gd name="T50" fmla="*/ 412 w 915"/>
                <a:gd name="T51" fmla="*/ 1040 h 1053"/>
                <a:gd name="T52" fmla="*/ 353 w 915"/>
                <a:gd name="T53" fmla="*/ 1013 h 1053"/>
                <a:gd name="T54" fmla="*/ 296 w 915"/>
                <a:gd name="T55" fmla="*/ 981 h 1053"/>
                <a:gd name="T56" fmla="*/ 245 w 915"/>
                <a:gd name="T57" fmla="*/ 943 h 1053"/>
                <a:gd name="T58" fmla="*/ 199 w 915"/>
                <a:gd name="T59" fmla="*/ 903 h 1053"/>
                <a:gd name="T60" fmla="*/ 156 w 915"/>
                <a:gd name="T61" fmla="*/ 857 h 1053"/>
                <a:gd name="T62" fmla="*/ 121 w 915"/>
                <a:gd name="T63" fmla="*/ 809 h 1053"/>
                <a:gd name="T64" fmla="*/ 86 w 915"/>
                <a:gd name="T65" fmla="*/ 752 h 1053"/>
                <a:gd name="T66" fmla="*/ 60 w 915"/>
                <a:gd name="T67" fmla="*/ 696 h 1053"/>
                <a:gd name="T68" fmla="*/ 38 w 915"/>
                <a:gd name="T69" fmla="*/ 632 h 1053"/>
                <a:gd name="T70" fmla="*/ 16 w 915"/>
                <a:gd name="T71" fmla="*/ 554 h 1053"/>
                <a:gd name="T72" fmla="*/ 3 w 915"/>
                <a:gd name="T73" fmla="*/ 478 h 1053"/>
                <a:gd name="T74" fmla="*/ 0 w 915"/>
                <a:gd name="T75" fmla="*/ 403 h 1053"/>
                <a:gd name="T76" fmla="*/ 3 w 915"/>
                <a:gd name="T77" fmla="*/ 328 h 1053"/>
                <a:gd name="T78" fmla="*/ 16 w 915"/>
                <a:gd name="T79" fmla="*/ 256 h 1053"/>
                <a:gd name="T80" fmla="*/ 35 w 915"/>
                <a:gd name="T81" fmla="*/ 183 h 1053"/>
                <a:gd name="T82" fmla="*/ 62 w 915"/>
                <a:gd name="T83" fmla="*/ 113 h 1053"/>
                <a:gd name="T84" fmla="*/ 97 w 915"/>
                <a:gd name="T85" fmla="*/ 43 h 1053"/>
                <a:gd name="T86" fmla="*/ 124 w 915"/>
                <a:gd name="T87" fmla="*/ 0 h 1053"/>
                <a:gd name="T88" fmla="*/ 124 w 915"/>
                <a:gd name="T89" fmla="*/ 0 h 1053"/>
                <a:gd name="T90" fmla="*/ 159 w 915"/>
                <a:gd name="T91" fmla="*/ 8 h 1053"/>
                <a:gd name="T92" fmla="*/ 224 w 915"/>
                <a:gd name="T93" fmla="*/ 22 h 1053"/>
                <a:gd name="T94" fmla="*/ 288 w 915"/>
                <a:gd name="T95" fmla="*/ 27 h 1053"/>
                <a:gd name="T96" fmla="*/ 353 w 915"/>
                <a:gd name="T97" fmla="*/ 22 h 1053"/>
                <a:gd name="T98" fmla="*/ 417 w 915"/>
                <a:gd name="T99" fmla="*/ 11 h 1053"/>
                <a:gd name="T100" fmla="*/ 455 w 915"/>
                <a:gd name="T101" fmla="*/ 0 h 1053"/>
                <a:gd name="T102" fmla="*/ 466 w 915"/>
                <a:gd name="T103" fmla="*/ 0 h 1053"/>
                <a:gd name="T104" fmla="*/ 530 w 915"/>
                <a:gd name="T105" fmla="*/ 16 h 1053"/>
                <a:gd name="T106" fmla="*/ 595 w 915"/>
                <a:gd name="T107" fmla="*/ 25 h 1053"/>
                <a:gd name="T108" fmla="*/ 659 w 915"/>
                <a:gd name="T109" fmla="*/ 25 h 1053"/>
                <a:gd name="T110" fmla="*/ 724 w 915"/>
                <a:gd name="T111" fmla="*/ 16 h 1053"/>
                <a:gd name="T112" fmla="*/ 788 w 915"/>
                <a:gd name="T113" fmla="*/ 0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15" h="1053">
                  <a:moveTo>
                    <a:pt x="788" y="0"/>
                  </a:moveTo>
                  <a:lnTo>
                    <a:pt x="788" y="0"/>
                  </a:lnTo>
                  <a:lnTo>
                    <a:pt x="788" y="0"/>
                  </a:lnTo>
                  <a:lnTo>
                    <a:pt x="791" y="0"/>
                  </a:lnTo>
                  <a:lnTo>
                    <a:pt x="791" y="3"/>
                  </a:lnTo>
                  <a:lnTo>
                    <a:pt x="791" y="3"/>
                  </a:lnTo>
                  <a:lnTo>
                    <a:pt x="810" y="33"/>
                  </a:lnTo>
                  <a:lnTo>
                    <a:pt x="826" y="62"/>
                  </a:lnTo>
                  <a:lnTo>
                    <a:pt x="842" y="92"/>
                  </a:lnTo>
                  <a:lnTo>
                    <a:pt x="855" y="124"/>
                  </a:lnTo>
                  <a:lnTo>
                    <a:pt x="869" y="153"/>
                  </a:lnTo>
                  <a:lnTo>
                    <a:pt x="880" y="186"/>
                  </a:lnTo>
                  <a:lnTo>
                    <a:pt x="888" y="215"/>
                  </a:lnTo>
                  <a:lnTo>
                    <a:pt x="898" y="247"/>
                  </a:lnTo>
                  <a:lnTo>
                    <a:pt x="904" y="280"/>
                  </a:lnTo>
                  <a:lnTo>
                    <a:pt x="909" y="315"/>
                  </a:lnTo>
                  <a:lnTo>
                    <a:pt x="912" y="347"/>
                  </a:lnTo>
                  <a:lnTo>
                    <a:pt x="915" y="382"/>
                  </a:lnTo>
                  <a:lnTo>
                    <a:pt x="915" y="414"/>
                  </a:lnTo>
                  <a:lnTo>
                    <a:pt x="912" y="449"/>
                  </a:lnTo>
                  <a:lnTo>
                    <a:pt x="909" y="481"/>
                  </a:lnTo>
                  <a:lnTo>
                    <a:pt x="904" y="516"/>
                  </a:lnTo>
                  <a:lnTo>
                    <a:pt x="898" y="548"/>
                  </a:lnTo>
                  <a:lnTo>
                    <a:pt x="893" y="580"/>
                  </a:lnTo>
                  <a:lnTo>
                    <a:pt x="885" y="613"/>
                  </a:lnTo>
                  <a:lnTo>
                    <a:pt x="874" y="642"/>
                  </a:lnTo>
                  <a:lnTo>
                    <a:pt x="863" y="672"/>
                  </a:lnTo>
                  <a:lnTo>
                    <a:pt x="853" y="701"/>
                  </a:lnTo>
                  <a:lnTo>
                    <a:pt x="839" y="731"/>
                  </a:lnTo>
                  <a:lnTo>
                    <a:pt x="823" y="760"/>
                  </a:lnTo>
                  <a:lnTo>
                    <a:pt x="807" y="787"/>
                  </a:lnTo>
                  <a:lnTo>
                    <a:pt x="788" y="817"/>
                  </a:lnTo>
                  <a:lnTo>
                    <a:pt x="769" y="844"/>
                  </a:lnTo>
                  <a:lnTo>
                    <a:pt x="756" y="860"/>
                  </a:lnTo>
                  <a:lnTo>
                    <a:pt x="740" y="876"/>
                  </a:lnTo>
                  <a:lnTo>
                    <a:pt x="726" y="892"/>
                  </a:lnTo>
                  <a:lnTo>
                    <a:pt x="705" y="911"/>
                  </a:lnTo>
                  <a:lnTo>
                    <a:pt x="683" y="932"/>
                  </a:lnTo>
                  <a:lnTo>
                    <a:pt x="662" y="948"/>
                  </a:lnTo>
                  <a:lnTo>
                    <a:pt x="640" y="965"/>
                  </a:lnTo>
                  <a:lnTo>
                    <a:pt x="616" y="981"/>
                  </a:lnTo>
                  <a:lnTo>
                    <a:pt x="595" y="994"/>
                  </a:lnTo>
                  <a:lnTo>
                    <a:pt x="570" y="1008"/>
                  </a:lnTo>
                  <a:lnTo>
                    <a:pt x="544" y="1021"/>
                  </a:lnTo>
                  <a:lnTo>
                    <a:pt x="519" y="1032"/>
                  </a:lnTo>
                  <a:lnTo>
                    <a:pt x="492" y="1042"/>
                  </a:lnTo>
                  <a:lnTo>
                    <a:pt x="466" y="1050"/>
                  </a:lnTo>
                  <a:lnTo>
                    <a:pt x="460" y="1053"/>
                  </a:lnTo>
                  <a:lnTo>
                    <a:pt x="455" y="1053"/>
                  </a:lnTo>
                  <a:lnTo>
                    <a:pt x="449" y="1050"/>
                  </a:lnTo>
                  <a:lnTo>
                    <a:pt x="444" y="1050"/>
                  </a:lnTo>
                  <a:lnTo>
                    <a:pt x="412" y="1040"/>
                  </a:lnTo>
                  <a:lnTo>
                    <a:pt x="382" y="1026"/>
                  </a:lnTo>
                  <a:lnTo>
                    <a:pt x="353" y="1013"/>
                  </a:lnTo>
                  <a:lnTo>
                    <a:pt x="323" y="997"/>
                  </a:lnTo>
                  <a:lnTo>
                    <a:pt x="296" y="981"/>
                  </a:lnTo>
                  <a:lnTo>
                    <a:pt x="269" y="962"/>
                  </a:lnTo>
                  <a:lnTo>
                    <a:pt x="245" y="943"/>
                  </a:lnTo>
                  <a:lnTo>
                    <a:pt x="221" y="924"/>
                  </a:lnTo>
                  <a:lnTo>
                    <a:pt x="199" y="903"/>
                  </a:lnTo>
                  <a:lnTo>
                    <a:pt x="178" y="881"/>
                  </a:lnTo>
                  <a:lnTo>
                    <a:pt x="156" y="857"/>
                  </a:lnTo>
                  <a:lnTo>
                    <a:pt x="137" y="833"/>
                  </a:lnTo>
                  <a:lnTo>
                    <a:pt x="121" y="809"/>
                  </a:lnTo>
                  <a:lnTo>
                    <a:pt x="103" y="782"/>
                  </a:lnTo>
                  <a:lnTo>
                    <a:pt x="86" y="752"/>
                  </a:lnTo>
                  <a:lnTo>
                    <a:pt x="73" y="726"/>
                  </a:lnTo>
                  <a:lnTo>
                    <a:pt x="60" y="696"/>
                  </a:lnTo>
                  <a:lnTo>
                    <a:pt x="49" y="664"/>
                  </a:lnTo>
                  <a:lnTo>
                    <a:pt x="38" y="632"/>
                  </a:lnTo>
                  <a:lnTo>
                    <a:pt x="25" y="591"/>
                  </a:lnTo>
                  <a:lnTo>
                    <a:pt x="16" y="554"/>
                  </a:lnTo>
                  <a:lnTo>
                    <a:pt x="8" y="516"/>
                  </a:lnTo>
                  <a:lnTo>
                    <a:pt x="3" y="478"/>
                  </a:lnTo>
                  <a:lnTo>
                    <a:pt x="0" y="441"/>
                  </a:lnTo>
                  <a:lnTo>
                    <a:pt x="0" y="403"/>
                  </a:lnTo>
                  <a:lnTo>
                    <a:pt x="0" y="366"/>
                  </a:lnTo>
                  <a:lnTo>
                    <a:pt x="3" y="328"/>
                  </a:lnTo>
                  <a:lnTo>
                    <a:pt x="8" y="293"/>
                  </a:lnTo>
                  <a:lnTo>
                    <a:pt x="16" y="256"/>
                  </a:lnTo>
                  <a:lnTo>
                    <a:pt x="25" y="221"/>
                  </a:lnTo>
                  <a:lnTo>
                    <a:pt x="35" y="183"/>
                  </a:lnTo>
                  <a:lnTo>
                    <a:pt x="49" y="148"/>
                  </a:lnTo>
                  <a:lnTo>
                    <a:pt x="62" y="113"/>
                  </a:lnTo>
                  <a:lnTo>
                    <a:pt x="78" y="78"/>
                  </a:lnTo>
                  <a:lnTo>
                    <a:pt x="97" y="43"/>
                  </a:lnTo>
                  <a:lnTo>
                    <a:pt x="119" y="8"/>
                  </a:lnTo>
                  <a:lnTo>
                    <a:pt x="124" y="0"/>
                  </a:lnTo>
                  <a:lnTo>
                    <a:pt x="124" y="0"/>
                  </a:lnTo>
                  <a:lnTo>
                    <a:pt x="124" y="0"/>
                  </a:lnTo>
                  <a:lnTo>
                    <a:pt x="127" y="0"/>
                  </a:lnTo>
                  <a:lnTo>
                    <a:pt x="159" y="8"/>
                  </a:lnTo>
                  <a:lnTo>
                    <a:pt x="191" y="16"/>
                  </a:lnTo>
                  <a:lnTo>
                    <a:pt x="224" y="22"/>
                  </a:lnTo>
                  <a:lnTo>
                    <a:pt x="256" y="25"/>
                  </a:lnTo>
                  <a:lnTo>
                    <a:pt x="288" y="27"/>
                  </a:lnTo>
                  <a:lnTo>
                    <a:pt x="320" y="25"/>
                  </a:lnTo>
                  <a:lnTo>
                    <a:pt x="353" y="22"/>
                  </a:lnTo>
                  <a:lnTo>
                    <a:pt x="385" y="16"/>
                  </a:lnTo>
                  <a:lnTo>
                    <a:pt x="417" y="11"/>
                  </a:lnTo>
                  <a:lnTo>
                    <a:pt x="447" y="0"/>
                  </a:lnTo>
                  <a:lnTo>
                    <a:pt x="455" y="0"/>
                  </a:lnTo>
                  <a:lnTo>
                    <a:pt x="460" y="0"/>
                  </a:lnTo>
                  <a:lnTo>
                    <a:pt x="466" y="0"/>
                  </a:lnTo>
                  <a:lnTo>
                    <a:pt x="498" y="11"/>
                  </a:lnTo>
                  <a:lnTo>
                    <a:pt x="530" y="16"/>
                  </a:lnTo>
                  <a:lnTo>
                    <a:pt x="562" y="22"/>
                  </a:lnTo>
                  <a:lnTo>
                    <a:pt x="595" y="25"/>
                  </a:lnTo>
                  <a:lnTo>
                    <a:pt x="627" y="27"/>
                  </a:lnTo>
                  <a:lnTo>
                    <a:pt x="659" y="25"/>
                  </a:lnTo>
                  <a:lnTo>
                    <a:pt x="691" y="22"/>
                  </a:lnTo>
                  <a:lnTo>
                    <a:pt x="724" y="16"/>
                  </a:lnTo>
                  <a:lnTo>
                    <a:pt x="756" y="8"/>
                  </a:lnTo>
                  <a:lnTo>
                    <a:pt x="7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33" name="Freeform 63"/>
            <p:cNvSpPr>
              <a:spLocks/>
            </p:cNvSpPr>
            <p:nvPr/>
          </p:nvSpPr>
          <p:spPr bwMode="auto">
            <a:xfrm>
              <a:off x="117" y="175"/>
              <a:ext cx="764" cy="860"/>
            </a:xfrm>
            <a:custGeom>
              <a:avLst/>
              <a:gdLst>
                <a:gd name="T0" fmla="*/ 659 w 764"/>
                <a:gd name="T1" fmla="*/ 0 h 860"/>
                <a:gd name="T2" fmla="*/ 659 w 764"/>
                <a:gd name="T3" fmla="*/ 0 h 860"/>
                <a:gd name="T4" fmla="*/ 661 w 764"/>
                <a:gd name="T5" fmla="*/ 3 h 860"/>
                <a:gd name="T6" fmla="*/ 691 w 764"/>
                <a:gd name="T7" fmla="*/ 51 h 860"/>
                <a:gd name="T8" fmla="*/ 715 w 764"/>
                <a:gd name="T9" fmla="*/ 100 h 860"/>
                <a:gd name="T10" fmla="*/ 734 w 764"/>
                <a:gd name="T11" fmla="*/ 151 h 860"/>
                <a:gd name="T12" fmla="*/ 750 w 764"/>
                <a:gd name="T13" fmla="*/ 202 h 860"/>
                <a:gd name="T14" fmla="*/ 758 w 764"/>
                <a:gd name="T15" fmla="*/ 256 h 860"/>
                <a:gd name="T16" fmla="*/ 764 w 764"/>
                <a:gd name="T17" fmla="*/ 309 h 860"/>
                <a:gd name="T18" fmla="*/ 761 w 764"/>
                <a:gd name="T19" fmla="*/ 366 h 860"/>
                <a:gd name="T20" fmla="*/ 756 w 764"/>
                <a:gd name="T21" fmla="*/ 422 h 860"/>
                <a:gd name="T22" fmla="*/ 745 w 764"/>
                <a:gd name="T23" fmla="*/ 473 h 860"/>
                <a:gd name="T24" fmla="*/ 731 w 764"/>
                <a:gd name="T25" fmla="*/ 524 h 860"/>
                <a:gd name="T26" fmla="*/ 710 w 764"/>
                <a:gd name="T27" fmla="*/ 572 h 860"/>
                <a:gd name="T28" fmla="*/ 686 w 764"/>
                <a:gd name="T29" fmla="*/ 621 h 860"/>
                <a:gd name="T30" fmla="*/ 659 w 764"/>
                <a:gd name="T31" fmla="*/ 666 h 860"/>
                <a:gd name="T32" fmla="*/ 629 w 764"/>
                <a:gd name="T33" fmla="*/ 701 h 860"/>
                <a:gd name="T34" fmla="*/ 605 w 764"/>
                <a:gd name="T35" fmla="*/ 728 h 860"/>
                <a:gd name="T36" fmla="*/ 570 w 764"/>
                <a:gd name="T37" fmla="*/ 760 h 860"/>
                <a:gd name="T38" fmla="*/ 535 w 764"/>
                <a:gd name="T39" fmla="*/ 787 h 860"/>
                <a:gd name="T40" fmla="*/ 495 w 764"/>
                <a:gd name="T41" fmla="*/ 812 h 860"/>
                <a:gd name="T42" fmla="*/ 454 w 764"/>
                <a:gd name="T43" fmla="*/ 833 h 860"/>
                <a:gd name="T44" fmla="*/ 411 w 764"/>
                <a:gd name="T45" fmla="*/ 852 h 860"/>
                <a:gd name="T46" fmla="*/ 385 w 764"/>
                <a:gd name="T47" fmla="*/ 860 h 860"/>
                <a:gd name="T48" fmla="*/ 376 w 764"/>
                <a:gd name="T49" fmla="*/ 857 h 860"/>
                <a:gd name="T50" fmla="*/ 344 w 764"/>
                <a:gd name="T51" fmla="*/ 846 h 860"/>
                <a:gd name="T52" fmla="*/ 293 w 764"/>
                <a:gd name="T53" fmla="*/ 825 h 860"/>
                <a:gd name="T54" fmla="*/ 247 w 764"/>
                <a:gd name="T55" fmla="*/ 801 h 860"/>
                <a:gd name="T56" fmla="*/ 204 w 764"/>
                <a:gd name="T57" fmla="*/ 771 h 860"/>
                <a:gd name="T58" fmla="*/ 167 w 764"/>
                <a:gd name="T59" fmla="*/ 736 h 860"/>
                <a:gd name="T60" fmla="*/ 132 w 764"/>
                <a:gd name="T61" fmla="*/ 701 h 860"/>
                <a:gd name="T62" fmla="*/ 100 w 764"/>
                <a:gd name="T63" fmla="*/ 658 h 860"/>
                <a:gd name="T64" fmla="*/ 73 w 764"/>
                <a:gd name="T65" fmla="*/ 615 h 860"/>
                <a:gd name="T66" fmla="*/ 48 w 764"/>
                <a:gd name="T67" fmla="*/ 567 h 860"/>
                <a:gd name="T68" fmla="*/ 30 w 764"/>
                <a:gd name="T69" fmla="*/ 516 h 860"/>
                <a:gd name="T70" fmla="*/ 13 w 764"/>
                <a:gd name="T71" fmla="*/ 452 h 860"/>
                <a:gd name="T72" fmla="*/ 3 w 764"/>
                <a:gd name="T73" fmla="*/ 390 h 860"/>
                <a:gd name="T74" fmla="*/ 0 w 764"/>
                <a:gd name="T75" fmla="*/ 328 h 860"/>
                <a:gd name="T76" fmla="*/ 3 w 764"/>
                <a:gd name="T77" fmla="*/ 269 h 860"/>
                <a:gd name="T78" fmla="*/ 13 w 764"/>
                <a:gd name="T79" fmla="*/ 210 h 860"/>
                <a:gd name="T80" fmla="*/ 30 w 764"/>
                <a:gd name="T81" fmla="*/ 151 h 860"/>
                <a:gd name="T82" fmla="*/ 51 w 764"/>
                <a:gd name="T83" fmla="*/ 92 h 860"/>
                <a:gd name="T84" fmla="*/ 81 w 764"/>
                <a:gd name="T85" fmla="*/ 35 h 860"/>
                <a:gd name="T86" fmla="*/ 102 w 764"/>
                <a:gd name="T87" fmla="*/ 0 h 860"/>
                <a:gd name="T88" fmla="*/ 105 w 764"/>
                <a:gd name="T89" fmla="*/ 0 h 860"/>
                <a:gd name="T90" fmla="*/ 132 w 764"/>
                <a:gd name="T91" fmla="*/ 6 h 860"/>
                <a:gd name="T92" fmla="*/ 186 w 764"/>
                <a:gd name="T93" fmla="*/ 17 h 860"/>
                <a:gd name="T94" fmla="*/ 239 w 764"/>
                <a:gd name="T95" fmla="*/ 22 h 860"/>
                <a:gd name="T96" fmla="*/ 293 w 764"/>
                <a:gd name="T97" fmla="*/ 19 h 860"/>
                <a:gd name="T98" fmla="*/ 347 w 764"/>
                <a:gd name="T99" fmla="*/ 8 h 860"/>
                <a:gd name="T100" fmla="*/ 379 w 764"/>
                <a:gd name="T101" fmla="*/ 0 h 860"/>
                <a:gd name="T102" fmla="*/ 390 w 764"/>
                <a:gd name="T103" fmla="*/ 0 h 860"/>
                <a:gd name="T104" fmla="*/ 444 w 764"/>
                <a:gd name="T105" fmla="*/ 14 h 860"/>
                <a:gd name="T106" fmla="*/ 495 w 764"/>
                <a:gd name="T107" fmla="*/ 22 h 860"/>
                <a:gd name="T108" fmla="*/ 549 w 764"/>
                <a:gd name="T109" fmla="*/ 19 h 860"/>
                <a:gd name="T110" fmla="*/ 602 w 764"/>
                <a:gd name="T111" fmla="*/ 14 h 860"/>
                <a:gd name="T112" fmla="*/ 656 w 764"/>
                <a:gd name="T113" fmla="*/ 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4" h="860">
                  <a:moveTo>
                    <a:pt x="656" y="0"/>
                  </a:moveTo>
                  <a:lnTo>
                    <a:pt x="659" y="0"/>
                  </a:lnTo>
                  <a:lnTo>
                    <a:pt x="659" y="0"/>
                  </a:lnTo>
                  <a:lnTo>
                    <a:pt x="659" y="0"/>
                  </a:lnTo>
                  <a:lnTo>
                    <a:pt x="661" y="3"/>
                  </a:lnTo>
                  <a:lnTo>
                    <a:pt x="661" y="3"/>
                  </a:lnTo>
                  <a:lnTo>
                    <a:pt x="675" y="27"/>
                  </a:lnTo>
                  <a:lnTo>
                    <a:pt x="691" y="51"/>
                  </a:lnTo>
                  <a:lnTo>
                    <a:pt x="702" y="76"/>
                  </a:lnTo>
                  <a:lnTo>
                    <a:pt x="715" y="100"/>
                  </a:lnTo>
                  <a:lnTo>
                    <a:pt x="726" y="124"/>
                  </a:lnTo>
                  <a:lnTo>
                    <a:pt x="734" y="151"/>
                  </a:lnTo>
                  <a:lnTo>
                    <a:pt x="742" y="178"/>
                  </a:lnTo>
                  <a:lnTo>
                    <a:pt x="750" y="202"/>
                  </a:lnTo>
                  <a:lnTo>
                    <a:pt x="756" y="229"/>
                  </a:lnTo>
                  <a:lnTo>
                    <a:pt x="758" y="256"/>
                  </a:lnTo>
                  <a:lnTo>
                    <a:pt x="761" y="282"/>
                  </a:lnTo>
                  <a:lnTo>
                    <a:pt x="764" y="309"/>
                  </a:lnTo>
                  <a:lnTo>
                    <a:pt x="764" y="339"/>
                  </a:lnTo>
                  <a:lnTo>
                    <a:pt x="761" y="366"/>
                  </a:lnTo>
                  <a:lnTo>
                    <a:pt x="758" y="393"/>
                  </a:lnTo>
                  <a:lnTo>
                    <a:pt x="756" y="422"/>
                  </a:lnTo>
                  <a:lnTo>
                    <a:pt x="750" y="446"/>
                  </a:lnTo>
                  <a:lnTo>
                    <a:pt x="745" y="473"/>
                  </a:lnTo>
                  <a:lnTo>
                    <a:pt x="739" y="500"/>
                  </a:lnTo>
                  <a:lnTo>
                    <a:pt x="731" y="524"/>
                  </a:lnTo>
                  <a:lnTo>
                    <a:pt x="721" y="548"/>
                  </a:lnTo>
                  <a:lnTo>
                    <a:pt x="710" y="572"/>
                  </a:lnTo>
                  <a:lnTo>
                    <a:pt x="699" y="597"/>
                  </a:lnTo>
                  <a:lnTo>
                    <a:pt x="686" y="621"/>
                  </a:lnTo>
                  <a:lnTo>
                    <a:pt x="672" y="642"/>
                  </a:lnTo>
                  <a:lnTo>
                    <a:pt x="659" y="666"/>
                  </a:lnTo>
                  <a:lnTo>
                    <a:pt x="640" y="688"/>
                  </a:lnTo>
                  <a:lnTo>
                    <a:pt x="629" y="701"/>
                  </a:lnTo>
                  <a:lnTo>
                    <a:pt x="618" y="715"/>
                  </a:lnTo>
                  <a:lnTo>
                    <a:pt x="605" y="728"/>
                  </a:lnTo>
                  <a:lnTo>
                    <a:pt x="589" y="744"/>
                  </a:lnTo>
                  <a:lnTo>
                    <a:pt x="570" y="760"/>
                  </a:lnTo>
                  <a:lnTo>
                    <a:pt x="554" y="774"/>
                  </a:lnTo>
                  <a:lnTo>
                    <a:pt x="535" y="787"/>
                  </a:lnTo>
                  <a:lnTo>
                    <a:pt x="516" y="801"/>
                  </a:lnTo>
                  <a:lnTo>
                    <a:pt x="495" y="812"/>
                  </a:lnTo>
                  <a:lnTo>
                    <a:pt x="476" y="822"/>
                  </a:lnTo>
                  <a:lnTo>
                    <a:pt x="454" y="833"/>
                  </a:lnTo>
                  <a:lnTo>
                    <a:pt x="433" y="841"/>
                  </a:lnTo>
                  <a:lnTo>
                    <a:pt x="411" y="852"/>
                  </a:lnTo>
                  <a:lnTo>
                    <a:pt x="390" y="857"/>
                  </a:lnTo>
                  <a:lnTo>
                    <a:pt x="385" y="860"/>
                  </a:lnTo>
                  <a:lnTo>
                    <a:pt x="379" y="860"/>
                  </a:lnTo>
                  <a:lnTo>
                    <a:pt x="376" y="857"/>
                  </a:lnTo>
                  <a:lnTo>
                    <a:pt x="371" y="857"/>
                  </a:lnTo>
                  <a:lnTo>
                    <a:pt x="344" y="846"/>
                  </a:lnTo>
                  <a:lnTo>
                    <a:pt x="317" y="838"/>
                  </a:lnTo>
                  <a:lnTo>
                    <a:pt x="293" y="825"/>
                  </a:lnTo>
                  <a:lnTo>
                    <a:pt x="269" y="814"/>
                  </a:lnTo>
                  <a:lnTo>
                    <a:pt x="247" y="801"/>
                  </a:lnTo>
                  <a:lnTo>
                    <a:pt x="226" y="787"/>
                  </a:lnTo>
                  <a:lnTo>
                    <a:pt x="204" y="771"/>
                  </a:lnTo>
                  <a:lnTo>
                    <a:pt x="186" y="755"/>
                  </a:lnTo>
                  <a:lnTo>
                    <a:pt x="167" y="736"/>
                  </a:lnTo>
                  <a:lnTo>
                    <a:pt x="148" y="720"/>
                  </a:lnTo>
                  <a:lnTo>
                    <a:pt x="132" y="701"/>
                  </a:lnTo>
                  <a:lnTo>
                    <a:pt x="116" y="680"/>
                  </a:lnTo>
                  <a:lnTo>
                    <a:pt x="100" y="658"/>
                  </a:lnTo>
                  <a:lnTo>
                    <a:pt x="86" y="637"/>
                  </a:lnTo>
                  <a:lnTo>
                    <a:pt x="73" y="615"/>
                  </a:lnTo>
                  <a:lnTo>
                    <a:pt x="62" y="591"/>
                  </a:lnTo>
                  <a:lnTo>
                    <a:pt x="48" y="567"/>
                  </a:lnTo>
                  <a:lnTo>
                    <a:pt x="40" y="543"/>
                  </a:lnTo>
                  <a:lnTo>
                    <a:pt x="30" y="516"/>
                  </a:lnTo>
                  <a:lnTo>
                    <a:pt x="22" y="484"/>
                  </a:lnTo>
                  <a:lnTo>
                    <a:pt x="13" y="452"/>
                  </a:lnTo>
                  <a:lnTo>
                    <a:pt x="8" y="422"/>
                  </a:lnTo>
                  <a:lnTo>
                    <a:pt x="3" y="390"/>
                  </a:lnTo>
                  <a:lnTo>
                    <a:pt x="0" y="360"/>
                  </a:lnTo>
                  <a:lnTo>
                    <a:pt x="0" y="328"/>
                  </a:lnTo>
                  <a:lnTo>
                    <a:pt x="0" y="299"/>
                  </a:lnTo>
                  <a:lnTo>
                    <a:pt x="3" y="269"/>
                  </a:lnTo>
                  <a:lnTo>
                    <a:pt x="5" y="239"/>
                  </a:lnTo>
                  <a:lnTo>
                    <a:pt x="13" y="210"/>
                  </a:lnTo>
                  <a:lnTo>
                    <a:pt x="19" y="180"/>
                  </a:lnTo>
                  <a:lnTo>
                    <a:pt x="30" y="151"/>
                  </a:lnTo>
                  <a:lnTo>
                    <a:pt x="40" y="121"/>
                  </a:lnTo>
                  <a:lnTo>
                    <a:pt x="51" y="92"/>
                  </a:lnTo>
                  <a:lnTo>
                    <a:pt x="67" y="65"/>
                  </a:lnTo>
                  <a:lnTo>
                    <a:pt x="81" y="35"/>
                  </a:lnTo>
                  <a:lnTo>
                    <a:pt x="100" y="6"/>
                  </a:lnTo>
                  <a:lnTo>
                    <a:pt x="102" y="0"/>
                  </a:lnTo>
                  <a:lnTo>
                    <a:pt x="105" y="0"/>
                  </a:lnTo>
                  <a:lnTo>
                    <a:pt x="105" y="0"/>
                  </a:lnTo>
                  <a:lnTo>
                    <a:pt x="105" y="0"/>
                  </a:lnTo>
                  <a:lnTo>
                    <a:pt x="132" y="6"/>
                  </a:lnTo>
                  <a:lnTo>
                    <a:pt x="159" y="14"/>
                  </a:lnTo>
                  <a:lnTo>
                    <a:pt x="186" y="17"/>
                  </a:lnTo>
                  <a:lnTo>
                    <a:pt x="212" y="19"/>
                  </a:lnTo>
                  <a:lnTo>
                    <a:pt x="239" y="22"/>
                  </a:lnTo>
                  <a:lnTo>
                    <a:pt x="266" y="22"/>
                  </a:lnTo>
                  <a:lnTo>
                    <a:pt x="293" y="19"/>
                  </a:lnTo>
                  <a:lnTo>
                    <a:pt x="320" y="14"/>
                  </a:lnTo>
                  <a:lnTo>
                    <a:pt x="347" y="8"/>
                  </a:lnTo>
                  <a:lnTo>
                    <a:pt x="374" y="0"/>
                  </a:lnTo>
                  <a:lnTo>
                    <a:pt x="379" y="0"/>
                  </a:lnTo>
                  <a:lnTo>
                    <a:pt x="385" y="0"/>
                  </a:lnTo>
                  <a:lnTo>
                    <a:pt x="390" y="0"/>
                  </a:lnTo>
                  <a:lnTo>
                    <a:pt x="417" y="8"/>
                  </a:lnTo>
                  <a:lnTo>
                    <a:pt x="444" y="14"/>
                  </a:lnTo>
                  <a:lnTo>
                    <a:pt x="471" y="19"/>
                  </a:lnTo>
                  <a:lnTo>
                    <a:pt x="495" y="22"/>
                  </a:lnTo>
                  <a:lnTo>
                    <a:pt x="522" y="22"/>
                  </a:lnTo>
                  <a:lnTo>
                    <a:pt x="549" y="19"/>
                  </a:lnTo>
                  <a:lnTo>
                    <a:pt x="575" y="17"/>
                  </a:lnTo>
                  <a:lnTo>
                    <a:pt x="602" y="14"/>
                  </a:lnTo>
                  <a:lnTo>
                    <a:pt x="629" y="6"/>
                  </a:lnTo>
                  <a:lnTo>
                    <a:pt x="656" y="0"/>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34" name="Freeform 64"/>
            <p:cNvSpPr>
              <a:spLocks/>
            </p:cNvSpPr>
            <p:nvPr/>
          </p:nvSpPr>
          <p:spPr bwMode="auto">
            <a:xfrm>
              <a:off x="117" y="175"/>
              <a:ext cx="764" cy="860"/>
            </a:xfrm>
            <a:custGeom>
              <a:avLst/>
              <a:gdLst>
                <a:gd name="T0" fmla="*/ 659 w 764"/>
                <a:gd name="T1" fmla="*/ 0 h 860"/>
                <a:gd name="T2" fmla="*/ 659 w 764"/>
                <a:gd name="T3" fmla="*/ 0 h 860"/>
                <a:gd name="T4" fmla="*/ 661 w 764"/>
                <a:gd name="T5" fmla="*/ 3 h 860"/>
                <a:gd name="T6" fmla="*/ 691 w 764"/>
                <a:gd name="T7" fmla="*/ 51 h 860"/>
                <a:gd name="T8" fmla="*/ 715 w 764"/>
                <a:gd name="T9" fmla="*/ 100 h 860"/>
                <a:gd name="T10" fmla="*/ 734 w 764"/>
                <a:gd name="T11" fmla="*/ 151 h 860"/>
                <a:gd name="T12" fmla="*/ 750 w 764"/>
                <a:gd name="T13" fmla="*/ 202 h 860"/>
                <a:gd name="T14" fmla="*/ 758 w 764"/>
                <a:gd name="T15" fmla="*/ 256 h 860"/>
                <a:gd name="T16" fmla="*/ 764 w 764"/>
                <a:gd name="T17" fmla="*/ 309 h 860"/>
                <a:gd name="T18" fmla="*/ 761 w 764"/>
                <a:gd name="T19" fmla="*/ 366 h 860"/>
                <a:gd name="T20" fmla="*/ 756 w 764"/>
                <a:gd name="T21" fmla="*/ 422 h 860"/>
                <a:gd name="T22" fmla="*/ 745 w 764"/>
                <a:gd name="T23" fmla="*/ 473 h 860"/>
                <a:gd name="T24" fmla="*/ 731 w 764"/>
                <a:gd name="T25" fmla="*/ 524 h 860"/>
                <a:gd name="T26" fmla="*/ 710 w 764"/>
                <a:gd name="T27" fmla="*/ 572 h 860"/>
                <a:gd name="T28" fmla="*/ 686 w 764"/>
                <a:gd name="T29" fmla="*/ 621 h 860"/>
                <a:gd name="T30" fmla="*/ 659 w 764"/>
                <a:gd name="T31" fmla="*/ 666 h 860"/>
                <a:gd name="T32" fmla="*/ 629 w 764"/>
                <a:gd name="T33" fmla="*/ 701 h 860"/>
                <a:gd name="T34" fmla="*/ 605 w 764"/>
                <a:gd name="T35" fmla="*/ 728 h 860"/>
                <a:gd name="T36" fmla="*/ 570 w 764"/>
                <a:gd name="T37" fmla="*/ 760 h 860"/>
                <a:gd name="T38" fmla="*/ 535 w 764"/>
                <a:gd name="T39" fmla="*/ 787 h 860"/>
                <a:gd name="T40" fmla="*/ 495 w 764"/>
                <a:gd name="T41" fmla="*/ 812 h 860"/>
                <a:gd name="T42" fmla="*/ 454 w 764"/>
                <a:gd name="T43" fmla="*/ 833 h 860"/>
                <a:gd name="T44" fmla="*/ 411 w 764"/>
                <a:gd name="T45" fmla="*/ 852 h 860"/>
                <a:gd name="T46" fmla="*/ 385 w 764"/>
                <a:gd name="T47" fmla="*/ 860 h 860"/>
                <a:gd name="T48" fmla="*/ 376 w 764"/>
                <a:gd name="T49" fmla="*/ 857 h 860"/>
                <a:gd name="T50" fmla="*/ 344 w 764"/>
                <a:gd name="T51" fmla="*/ 846 h 860"/>
                <a:gd name="T52" fmla="*/ 293 w 764"/>
                <a:gd name="T53" fmla="*/ 825 h 860"/>
                <a:gd name="T54" fmla="*/ 247 w 764"/>
                <a:gd name="T55" fmla="*/ 801 h 860"/>
                <a:gd name="T56" fmla="*/ 204 w 764"/>
                <a:gd name="T57" fmla="*/ 771 h 860"/>
                <a:gd name="T58" fmla="*/ 167 w 764"/>
                <a:gd name="T59" fmla="*/ 736 h 860"/>
                <a:gd name="T60" fmla="*/ 132 w 764"/>
                <a:gd name="T61" fmla="*/ 701 h 860"/>
                <a:gd name="T62" fmla="*/ 100 w 764"/>
                <a:gd name="T63" fmla="*/ 658 h 860"/>
                <a:gd name="T64" fmla="*/ 73 w 764"/>
                <a:gd name="T65" fmla="*/ 615 h 860"/>
                <a:gd name="T66" fmla="*/ 48 w 764"/>
                <a:gd name="T67" fmla="*/ 567 h 860"/>
                <a:gd name="T68" fmla="*/ 30 w 764"/>
                <a:gd name="T69" fmla="*/ 516 h 860"/>
                <a:gd name="T70" fmla="*/ 13 w 764"/>
                <a:gd name="T71" fmla="*/ 452 h 860"/>
                <a:gd name="T72" fmla="*/ 3 w 764"/>
                <a:gd name="T73" fmla="*/ 390 h 860"/>
                <a:gd name="T74" fmla="*/ 0 w 764"/>
                <a:gd name="T75" fmla="*/ 328 h 860"/>
                <a:gd name="T76" fmla="*/ 3 w 764"/>
                <a:gd name="T77" fmla="*/ 269 h 860"/>
                <a:gd name="T78" fmla="*/ 13 w 764"/>
                <a:gd name="T79" fmla="*/ 210 h 860"/>
                <a:gd name="T80" fmla="*/ 30 w 764"/>
                <a:gd name="T81" fmla="*/ 151 h 860"/>
                <a:gd name="T82" fmla="*/ 51 w 764"/>
                <a:gd name="T83" fmla="*/ 92 h 860"/>
                <a:gd name="T84" fmla="*/ 81 w 764"/>
                <a:gd name="T85" fmla="*/ 35 h 860"/>
                <a:gd name="T86" fmla="*/ 102 w 764"/>
                <a:gd name="T87" fmla="*/ 0 h 860"/>
                <a:gd name="T88" fmla="*/ 105 w 764"/>
                <a:gd name="T89" fmla="*/ 0 h 860"/>
                <a:gd name="T90" fmla="*/ 132 w 764"/>
                <a:gd name="T91" fmla="*/ 6 h 860"/>
                <a:gd name="T92" fmla="*/ 186 w 764"/>
                <a:gd name="T93" fmla="*/ 17 h 860"/>
                <a:gd name="T94" fmla="*/ 239 w 764"/>
                <a:gd name="T95" fmla="*/ 22 h 860"/>
                <a:gd name="T96" fmla="*/ 293 w 764"/>
                <a:gd name="T97" fmla="*/ 19 h 860"/>
                <a:gd name="T98" fmla="*/ 347 w 764"/>
                <a:gd name="T99" fmla="*/ 8 h 860"/>
                <a:gd name="T100" fmla="*/ 379 w 764"/>
                <a:gd name="T101" fmla="*/ 0 h 860"/>
                <a:gd name="T102" fmla="*/ 390 w 764"/>
                <a:gd name="T103" fmla="*/ 0 h 860"/>
                <a:gd name="T104" fmla="*/ 444 w 764"/>
                <a:gd name="T105" fmla="*/ 14 h 860"/>
                <a:gd name="T106" fmla="*/ 495 w 764"/>
                <a:gd name="T107" fmla="*/ 22 h 860"/>
                <a:gd name="T108" fmla="*/ 549 w 764"/>
                <a:gd name="T109" fmla="*/ 19 h 860"/>
                <a:gd name="T110" fmla="*/ 602 w 764"/>
                <a:gd name="T111" fmla="*/ 14 h 860"/>
                <a:gd name="T112" fmla="*/ 656 w 764"/>
                <a:gd name="T113" fmla="*/ 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4" h="860">
                  <a:moveTo>
                    <a:pt x="656" y="0"/>
                  </a:moveTo>
                  <a:lnTo>
                    <a:pt x="659" y="0"/>
                  </a:lnTo>
                  <a:lnTo>
                    <a:pt x="659" y="0"/>
                  </a:lnTo>
                  <a:lnTo>
                    <a:pt x="659" y="0"/>
                  </a:lnTo>
                  <a:lnTo>
                    <a:pt x="661" y="3"/>
                  </a:lnTo>
                  <a:lnTo>
                    <a:pt x="661" y="3"/>
                  </a:lnTo>
                  <a:lnTo>
                    <a:pt x="675" y="27"/>
                  </a:lnTo>
                  <a:lnTo>
                    <a:pt x="691" y="51"/>
                  </a:lnTo>
                  <a:lnTo>
                    <a:pt x="702" y="76"/>
                  </a:lnTo>
                  <a:lnTo>
                    <a:pt x="715" y="100"/>
                  </a:lnTo>
                  <a:lnTo>
                    <a:pt x="726" y="124"/>
                  </a:lnTo>
                  <a:lnTo>
                    <a:pt x="734" y="151"/>
                  </a:lnTo>
                  <a:lnTo>
                    <a:pt x="742" y="178"/>
                  </a:lnTo>
                  <a:lnTo>
                    <a:pt x="750" y="202"/>
                  </a:lnTo>
                  <a:lnTo>
                    <a:pt x="756" y="229"/>
                  </a:lnTo>
                  <a:lnTo>
                    <a:pt x="758" y="256"/>
                  </a:lnTo>
                  <a:lnTo>
                    <a:pt x="761" y="282"/>
                  </a:lnTo>
                  <a:lnTo>
                    <a:pt x="764" y="309"/>
                  </a:lnTo>
                  <a:lnTo>
                    <a:pt x="764" y="339"/>
                  </a:lnTo>
                  <a:lnTo>
                    <a:pt x="761" y="366"/>
                  </a:lnTo>
                  <a:lnTo>
                    <a:pt x="758" y="393"/>
                  </a:lnTo>
                  <a:lnTo>
                    <a:pt x="756" y="422"/>
                  </a:lnTo>
                  <a:lnTo>
                    <a:pt x="750" y="446"/>
                  </a:lnTo>
                  <a:lnTo>
                    <a:pt x="745" y="473"/>
                  </a:lnTo>
                  <a:lnTo>
                    <a:pt x="739" y="500"/>
                  </a:lnTo>
                  <a:lnTo>
                    <a:pt x="731" y="524"/>
                  </a:lnTo>
                  <a:lnTo>
                    <a:pt x="721" y="548"/>
                  </a:lnTo>
                  <a:lnTo>
                    <a:pt x="710" y="572"/>
                  </a:lnTo>
                  <a:lnTo>
                    <a:pt x="699" y="597"/>
                  </a:lnTo>
                  <a:lnTo>
                    <a:pt x="686" y="621"/>
                  </a:lnTo>
                  <a:lnTo>
                    <a:pt x="672" y="642"/>
                  </a:lnTo>
                  <a:lnTo>
                    <a:pt x="659" y="666"/>
                  </a:lnTo>
                  <a:lnTo>
                    <a:pt x="640" y="688"/>
                  </a:lnTo>
                  <a:lnTo>
                    <a:pt x="629" y="701"/>
                  </a:lnTo>
                  <a:lnTo>
                    <a:pt x="618" y="715"/>
                  </a:lnTo>
                  <a:lnTo>
                    <a:pt x="605" y="728"/>
                  </a:lnTo>
                  <a:lnTo>
                    <a:pt x="589" y="744"/>
                  </a:lnTo>
                  <a:lnTo>
                    <a:pt x="570" y="760"/>
                  </a:lnTo>
                  <a:lnTo>
                    <a:pt x="554" y="774"/>
                  </a:lnTo>
                  <a:lnTo>
                    <a:pt x="535" y="787"/>
                  </a:lnTo>
                  <a:lnTo>
                    <a:pt x="516" y="801"/>
                  </a:lnTo>
                  <a:lnTo>
                    <a:pt x="495" y="812"/>
                  </a:lnTo>
                  <a:lnTo>
                    <a:pt x="476" y="822"/>
                  </a:lnTo>
                  <a:lnTo>
                    <a:pt x="454" y="833"/>
                  </a:lnTo>
                  <a:lnTo>
                    <a:pt x="433" y="841"/>
                  </a:lnTo>
                  <a:lnTo>
                    <a:pt x="411" y="852"/>
                  </a:lnTo>
                  <a:lnTo>
                    <a:pt x="390" y="857"/>
                  </a:lnTo>
                  <a:lnTo>
                    <a:pt x="385" y="860"/>
                  </a:lnTo>
                  <a:lnTo>
                    <a:pt x="379" y="860"/>
                  </a:lnTo>
                  <a:lnTo>
                    <a:pt x="376" y="857"/>
                  </a:lnTo>
                  <a:lnTo>
                    <a:pt x="371" y="857"/>
                  </a:lnTo>
                  <a:lnTo>
                    <a:pt x="344" y="846"/>
                  </a:lnTo>
                  <a:lnTo>
                    <a:pt x="317" y="838"/>
                  </a:lnTo>
                  <a:lnTo>
                    <a:pt x="293" y="825"/>
                  </a:lnTo>
                  <a:lnTo>
                    <a:pt x="269" y="814"/>
                  </a:lnTo>
                  <a:lnTo>
                    <a:pt x="247" y="801"/>
                  </a:lnTo>
                  <a:lnTo>
                    <a:pt x="226" y="787"/>
                  </a:lnTo>
                  <a:lnTo>
                    <a:pt x="204" y="771"/>
                  </a:lnTo>
                  <a:lnTo>
                    <a:pt x="186" y="755"/>
                  </a:lnTo>
                  <a:lnTo>
                    <a:pt x="167" y="736"/>
                  </a:lnTo>
                  <a:lnTo>
                    <a:pt x="148" y="720"/>
                  </a:lnTo>
                  <a:lnTo>
                    <a:pt x="132" y="701"/>
                  </a:lnTo>
                  <a:lnTo>
                    <a:pt x="116" y="680"/>
                  </a:lnTo>
                  <a:lnTo>
                    <a:pt x="100" y="658"/>
                  </a:lnTo>
                  <a:lnTo>
                    <a:pt x="86" y="637"/>
                  </a:lnTo>
                  <a:lnTo>
                    <a:pt x="73" y="615"/>
                  </a:lnTo>
                  <a:lnTo>
                    <a:pt x="62" y="591"/>
                  </a:lnTo>
                  <a:lnTo>
                    <a:pt x="48" y="567"/>
                  </a:lnTo>
                  <a:lnTo>
                    <a:pt x="40" y="543"/>
                  </a:lnTo>
                  <a:lnTo>
                    <a:pt x="30" y="516"/>
                  </a:lnTo>
                  <a:lnTo>
                    <a:pt x="22" y="484"/>
                  </a:lnTo>
                  <a:lnTo>
                    <a:pt x="13" y="452"/>
                  </a:lnTo>
                  <a:lnTo>
                    <a:pt x="8" y="422"/>
                  </a:lnTo>
                  <a:lnTo>
                    <a:pt x="3" y="390"/>
                  </a:lnTo>
                  <a:lnTo>
                    <a:pt x="0" y="360"/>
                  </a:lnTo>
                  <a:lnTo>
                    <a:pt x="0" y="328"/>
                  </a:lnTo>
                  <a:lnTo>
                    <a:pt x="0" y="299"/>
                  </a:lnTo>
                  <a:lnTo>
                    <a:pt x="3" y="269"/>
                  </a:lnTo>
                  <a:lnTo>
                    <a:pt x="5" y="239"/>
                  </a:lnTo>
                  <a:lnTo>
                    <a:pt x="13" y="210"/>
                  </a:lnTo>
                  <a:lnTo>
                    <a:pt x="19" y="180"/>
                  </a:lnTo>
                  <a:lnTo>
                    <a:pt x="30" y="151"/>
                  </a:lnTo>
                  <a:lnTo>
                    <a:pt x="40" y="121"/>
                  </a:lnTo>
                  <a:lnTo>
                    <a:pt x="51" y="92"/>
                  </a:lnTo>
                  <a:lnTo>
                    <a:pt x="67" y="65"/>
                  </a:lnTo>
                  <a:lnTo>
                    <a:pt x="81" y="35"/>
                  </a:lnTo>
                  <a:lnTo>
                    <a:pt x="100" y="6"/>
                  </a:lnTo>
                  <a:lnTo>
                    <a:pt x="102" y="0"/>
                  </a:lnTo>
                  <a:lnTo>
                    <a:pt x="105" y="0"/>
                  </a:lnTo>
                  <a:lnTo>
                    <a:pt x="105" y="0"/>
                  </a:lnTo>
                  <a:lnTo>
                    <a:pt x="105" y="0"/>
                  </a:lnTo>
                  <a:lnTo>
                    <a:pt x="132" y="6"/>
                  </a:lnTo>
                  <a:lnTo>
                    <a:pt x="159" y="14"/>
                  </a:lnTo>
                  <a:lnTo>
                    <a:pt x="186" y="17"/>
                  </a:lnTo>
                  <a:lnTo>
                    <a:pt x="212" y="19"/>
                  </a:lnTo>
                  <a:lnTo>
                    <a:pt x="239" y="22"/>
                  </a:lnTo>
                  <a:lnTo>
                    <a:pt x="266" y="22"/>
                  </a:lnTo>
                  <a:lnTo>
                    <a:pt x="293" y="19"/>
                  </a:lnTo>
                  <a:lnTo>
                    <a:pt x="320" y="14"/>
                  </a:lnTo>
                  <a:lnTo>
                    <a:pt x="347" y="8"/>
                  </a:lnTo>
                  <a:lnTo>
                    <a:pt x="374" y="0"/>
                  </a:lnTo>
                  <a:lnTo>
                    <a:pt x="379" y="0"/>
                  </a:lnTo>
                  <a:lnTo>
                    <a:pt x="385" y="0"/>
                  </a:lnTo>
                  <a:lnTo>
                    <a:pt x="390" y="0"/>
                  </a:lnTo>
                  <a:lnTo>
                    <a:pt x="417" y="8"/>
                  </a:lnTo>
                  <a:lnTo>
                    <a:pt x="444" y="14"/>
                  </a:lnTo>
                  <a:lnTo>
                    <a:pt x="471" y="19"/>
                  </a:lnTo>
                  <a:lnTo>
                    <a:pt x="495" y="22"/>
                  </a:lnTo>
                  <a:lnTo>
                    <a:pt x="522" y="22"/>
                  </a:lnTo>
                  <a:lnTo>
                    <a:pt x="549" y="19"/>
                  </a:lnTo>
                  <a:lnTo>
                    <a:pt x="575" y="17"/>
                  </a:lnTo>
                  <a:lnTo>
                    <a:pt x="602" y="14"/>
                  </a:lnTo>
                  <a:lnTo>
                    <a:pt x="629" y="6"/>
                  </a:lnTo>
                  <a:lnTo>
                    <a:pt x="65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35" name="Freeform 65"/>
            <p:cNvSpPr>
              <a:spLocks/>
            </p:cNvSpPr>
            <p:nvPr/>
          </p:nvSpPr>
          <p:spPr bwMode="auto">
            <a:xfrm>
              <a:off x="101" y="157"/>
              <a:ext cx="796" cy="894"/>
            </a:xfrm>
            <a:custGeom>
              <a:avLst/>
              <a:gdLst>
                <a:gd name="T0" fmla="*/ 248 w 296"/>
                <a:gd name="T1" fmla="*/ 12 h 333"/>
                <a:gd name="T2" fmla="*/ 252 w 296"/>
                <a:gd name="T3" fmla="*/ 20 h 333"/>
                <a:gd name="T4" fmla="*/ 276 w 296"/>
                <a:gd name="T5" fmla="*/ 74 h 333"/>
                <a:gd name="T6" fmla="*/ 284 w 296"/>
                <a:gd name="T7" fmla="*/ 133 h 333"/>
                <a:gd name="T8" fmla="*/ 275 w 296"/>
                <a:gd name="T9" fmla="*/ 191 h 333"/>
                <a:gd name="T10" fmla="*/ 251 w 296"/>
                <a:gd name="T11" fmla="*/ 243 h 333"/>
                <a:gd name="T12" fmla="*/ 227 w 296"/>
                <a:gd name="T13" fmla="*/ 273 h 333"/>
                <a:gd name="T14" fmla="*/ 187 w 296"/>
                <a:gd name="T15" fmla="*/ 304 h 333"/>
                <a:gd name="T16" fmla="*/ 148 w 296"/>
                <a:gd name="T17" fmla="*/ 321 h 333"/>
                <a:gd name="T18" fmla="*/ 118 w 296"/>
                <a:gd name="T19" fmla="*/ 309 h 333"/>
                <a:gd name="T20" fmla="*/ 72 w 296"/>
                <a:gd name="T21" fmla="*/ 277 h 333"/>
                <a:gd name="T22" fmla="*/ 38 w 296"/>
                <a:gd name="T23" fmla="*/ 233 h 333"/>
                <a:gd name="T24" fmla="*/ 17 w 296"/>
                <a:gd name="T25" fmla="*/ 174 h 333"/>
                <a:gd name="T26" fmla="*/ 13 w 296"/>
                <a:gd name="T27" fmla="*/ 107 h 333"/>
                <a:gd name="T28" fmla="*/ 31 w 296"/>
                <a:gd name="T29" fmla="*/ 44 h 333"/>
                <a:gd name="T30" fmla="*/ 48 w 296"/>
                <a:gd name="T31" fmla="*/ 12 h 333"/>
                <a:gd name="T32" fmla="*/ 45 w 296"/>
                <a:gd name="T33" fmla="*/ 7 h 333"/>
                <a:gd name="T34" fmla="*/ 74 w 296"/>
                <a:gd name="T35" fmla="*/ 19 h 333"/>
                <a:gd name="T36" fmla="*/ 105 w 296"/>
                <a:gd name="T37" fmla="*/ 21 h 333"/>
                <a:gd name="T38" fmla="*/ 136 w 296"/>
                <a:gd name="T39" fmla="*/ 16 h 333"/>
                <a:gd name="T40" fmla="*/ 159 w 296"/>
                <a:gd name="T41" fmla="*/ 16 h 333"/>
                <a:gd name="T42" fmla="*/ 190 w 296"/>
                <a:gd name="T43" fmla="*/ 21 h 333"/>
                <a:gd name="T44" fmla="*/ 221 w 296"/>
                <a:gd name="T45" fmla="*/ 19 h 333"/>
                <a:gd name="T46" fmla="*/ 252 w 296"/>
                <a:gd name="T47" fmla="*/ 12 h 333"/>
                <a:gd name="T48" fmla="*/ 229 w 296"/>
                <a:gd name="T49" fmla="*/ 6 h 333"/>
                <a:gd name="T50" fmla="*/ 172 w 296"/>
                <a:gd name="T51" fmla="*/ 6 h 333"/>
                <a:gd name="T52" fmla="*/ 147 w 296"/>
                <a:gd name="T53" fmla="*/ 1 h 333"/>
                <a:gd name="T54" fmla="*/ 114 w 296"/>
                <a:gd name="T55" fmla="*/ 8 h 333"/>
                <a:gd name="T56" fmla="*/ 57 w 296"/>
                <a:gd name="T57" fmla="*/ 4 h 333"/>
                <a:gd name="T58" fmla="*/ 41 w 296"/>
                <a:gd name="T59" fmla="*/ 2 h 333"/>
                <a:gd name="T60" fmla="*/ 31 w 296"/>
                <a:gd name="T61" fmla="*/ 17 h 333"/>
                <a:gd name="T62" fmla="*/ 15 w 296"/>
                <a:gd name="T63" fmla="*/ 50 h 333"/>
                <a:gd name="T64" fmla="*/ 5 w 296"/>
                <a:gd name="T65" fmla="*/ 83 h 333"/>
                <a:gd name="T66" fmla="*/ 0 w 296"/>
                <a:gd name="T67" fmla="*/ 118 h 333"/>
                <a:gd name="T68" fmla="*/ 1 w 296"/>
                <a:gd name="T69" fmla="*/ 153 h 333"/>
                <a:gd name="T70" fmla="*/ 8 w 296"/>
                <a:gd name="T71" fmla="*/ 189 h 333"/>
                <a:gd name="T72" fmla="*/ 19 w 296"/>
                <a:gd name="T73" fmla="*/ 220 h 333"/>
                <a:gd name="T74" fmla="*/ 33 w 296"/>
                <a:gd name="T75" fmla="*/ 248 h 333"/>
                <a:gd name="T76" fmla="*/ 50 w 296"/>
                <a:gd name="T77" fmla="*/ 272 h 333"/>
                <a:gd name="T78" fmla="*/ 71 w 296"/>
                <a:gd name="T79" fmla="*/ 292 h 333"/>
                <a:gd name="T80" fmla="*/ 95 w 296"/>
                <a:gd name="T81" fmla="*/ 310 h 333"/>
                <a:gd name="T82" fmla="*/ 122 w 296"/>
                <a:gd name="T83" fmla="*/ 324 h 333"/>
                <a:gd name="T84" fmla="*/ 145 w 296"/>
                <a:gd name="T85" fmla="*/ 332 h 333"/>
                <a:gd name="T86" fmla="*/ 152 w 296"/>
                <a:gd name="T87" fmla="*/ 332 h 333"/>
                <a:gd name="T88" fmla="*/ 177 w 296"/>
                <a:gd name="T89" fmla="*/ 322 h 333"/>
                <a:gd name="T90" fmla="*/ 201 w 296"/>
                <a:gd name="T91" fmla="*/ 310 h 333"/>
                <a:gd name="T92" fmla="*/ 222 w 296"/>
                <a:gd name="T93" fmla="*/ 294 h 333"/>
                <a:gd name="T94" fmla="*/ 241 w 296"/>
                <a:gd name="T95" fmla="*/ 277 h 333"/>
                <a:gd name="T96" fmla="*/ 255 w 296"/>
                <a:gd name="T97" fmla="*/ 258 h 333"/>
                <a:gd name="T98" fmla="*/ 272 w 296"/>
                <a:gd name="T99" fmla="*/ 232 h 333"/>
                <a:gd name="T100" fmla="*/ 283 w 296"/>
                <a:gd name="T101" fmla="*/ 204 h 333"/>
                <a:gd name="T102" fmla="*/ 291 w 296"/>
                <a:gd name="T103" fmla="*/ 174 h 333"/>
                <a:gd name="T104" fmla="*/ 295 w 296"/>
                <a:gd name="T105" fmla="*/ 144 h 333"/>
                <a:gd name="T106" fmla="*/ 295 w 296"/>
                <a:gd name="T107" fmla="*/ 112 h 333"/>
                <a:gd name="T108" fmla="*/ 290 w 296"/>
                <a:gd name="T109" fmla="*/ 81 h 333"/>
                <a:gd name="T110" fmla="*/ 281 w 296"/>
                <a:gd name="T111" fmla="*/ 51 h 333"/>
                <a:gd name="T112" fmla="*/ 268 w 296"/>
                <a:gd name="T113" fmla="*/ 23 h 333"/>
                <a:gd name="T114" fmla="*/ 257 w 296"/>
                <a:gd name="T115" fmla="*/ 4 h 333"/>
                <a:gd name="T116" fmla="*/ 251 w 296"/>
                <a:gd name="T117" fmla="*/ 7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6" h="333">
                  <a:moveTo>
                    <a:pt x="250" y="7"/>
                  </a:moveTo>
                  <a:cubicBezTo>
                    <a:pt x="246" y="11"/>
                    <a:pt x="246" y="11"/>
                    <a:pt x="246" y="11"/>
                  </a:cubicBezTo>
                  <a:cubicBezTo>
                    <a:pt x="246" y="11"/>
                    <a:pt x="246" y="11"/>
                    <a:pt x="246" y="11"/>
                  </a:cubicBezTo>
                  <a:cubicBezTo>
                    <a:pt x="247" y="12"/>
                    <a:pt x="247" y="12"/>
                    <a:pt x="247" y="12"/>
                  </a:cubicBezTo>
                  <a:cubicBezTo>
                    <a:pt x="247" y="12"/>
                    <a:pt x="247" y="12"/>
                    <a:pt x="247" y="12"/>
                  </a:cubicBezTo>
                  <a:cubicBezTo>
                    <a:pt x="248" y="12"/>
                    <a:pt x="248" y="12"/>
                    <a:pt x="248" y="12"/>
                  </a:cubicBezTo>
                  <a:cubicBezTo>
                    <a:pt x="251" y="7"/>
                    <a:pt x="251" y="7"/>
                    <a:pt x="251" y="7"/>
                  </a:cubicBezTo>
                  <a:cubicBezTo>
                    <a:pt x="246" y="11"/>
                    <a:pt x="246" y="11"/>
                    <a:pt x="246" y="11"/>
                  </a:cubicBezTo>
                  <a:cubicBezTo>
                    <a:pt x="247" y="11"/>
                    <a:pt x="247" y="11"/>
                    <a:pt x="247" y="11"/>
                  </a:cubicBezTo>
                  <a:cubicBezTo>
                    <a:pt x="247" y="11"/>
                    <a:pt x="247" y="11"/>
                    <a:pt x="247" y="11"/>
                  </a:cubicBezTo>
                  <a:cubicBezTo>
                    <a:pt x="247" y="11"/>
                    <a:pt x="247" y="11"/>
                    <a:pt x="247" y="11"/>
                  </a:cubicBezTo>
                  <a:cubicBezTo>
                    <a:pt x="252" y="20"/>
                    <a:pt x="252" y="20"/>
                    <a:pt x="252" y="20"/>
                  </a:cubicBezTo>
                  <a:cubicBezTo>
                    <a:pt x="257" y="29"/>
                    <a:pt x="257" y="29"/>
                    <a:pt x="257" y="29"/>
                  </a:cubicBezTo>
                  <a:cubicBezTo>
                    <a:pt x="262" y="38"/>
                    <a:pt x="262" y="38"/>
                    <a:pt x="262" y="38"/>
                  </a:cubicBezTo>
                  <a:cubicBezTo>
                    <a:pt x="266" y="47"/>
                    <a:pt x="266" y="47"/>
                    <a:pt x="266" y="47"/>
                  </a:cubicBezTo>
                  <a:cubicBezTo>
                    <a:pt x="270" y="56"/>
                    <a:pt x="270" y="56"/>
                    <a:pt x="270" y="56"/>
                  </a:cubicBezTo>
                  <a:cubicBezTo>
                    <a:pt x="273" y="65"/>
                    <a:pt x="273" y="65"/>
                    <a:pt x="273" y="65"/>
                  </a:cubicBezTo>
                  <a:cubicBezTo>
                    <a:pt x="276" y="74"/>
                    <a:pt x="276" y="74"/>
                    <a:pt x="276" y="74"/>
                  </a:cubicBezTo>
                  <a:cubicBezTo>
                    <a:pt x="279" y="84"/>
                    <a:pt x="279" y="84"/>
                    <a:pt x="279" y="84"/>
                  </a:cubicBezTo>
                  <a:cubicBezTo>
                    <a:pt x="281" y="93"/>
                    <a:pt x="281" y="93"/>
                    <a:pt x="281" y="93"/>
                  </a:cubicBezTo>
                  <a:cubicBezTo>
                    <a:pt x="282" y="103"/>
                    <a:pt x="282" y="103"/>
                    <a:pt x="282" y="103"/>
                  </a:cubicBezTo>
                  <a:cubicBezTo>
                    <a:pt x="283" y="113"/>
                    <a:pt x="283" y="113"/>
                    <a:pt x="283" y="113"/>
                  </a:cubicBezTo>
                  <a:cubicBezTo>
                    <a:pt x="284" y="123"/>
                    <a:pt x="284" y="123"/>
                    <a:pt x="284" y="123"/>
                  </a:cubicBezTo>
                  <a:cubicBezTo>
                    <a:pt x="284" y="133"/>
                    <a:pt x="284" y="133"/>
                    <a:pt x="284" y="133"/>
                  </a:cubicBezTo>
                  <a:cubicBezTo>
                    <a:pt x="283" y="143"/>
                    <a:pt x="283" y="143"/>
                    <a:pt x="283" y="143"/>
                  </a:cubicBezTo>
                  <a:cubicBezTo>
                    <a:pt x="282" y="153"/>
                    <a:pt x="282" y="153"/>
                    <a:pt x="282" y="153"/>
                  </a:cubicBezTo>
                  <a:cubicBezTo>
                    <a:pt x="281" y="163"/>
                    <a:pt x="281" y="163"/>
                    <a:pt x="281" y="163"/>
                  </a:cubicBezTo>
                  <a:cubicBezTo>
                    <a:pt x="279" y="172"/>
                    <a:pt x="279" y="172"/>
                    <a:pt x="279" y="172"/>
                  </a:cubicBezTo>
                  <a:cubicBezTo>
                    <a:pt x="277" y="182"/>
                    <a:pt x="277" y="182"/>
                    <a:pt x="277" y="182"/>
                  </a:cubicBezTo>
                  <a:cubicBezTo>
                    <a:pt x="275" y="191"/>
                    <a:pt x="275" y="191"/>
                    <a:pt x="275" y="191"/>
                  </a:cubicBezTo>
                  <a:cubicBezTo>
                    <a:pt x="272" y="200"/>
                    <a:pt x="272" y="200"/>
                    <a:pt x="272" y="200"/>
                  </a:cubicBezTo>
                  <a:cubicBezTo>
                    <a:pt x="269" y="209"/>
                    <a:pt x="269" y="209"/>
                    <a:pt x="269" y="209"/>
                  </a:cubicBezTo>
                  <a:cubicBezTo>
                    <a:pt x="265" y="218"/>
                    <a:pt x="265" y="218"/>
                    <a:pt x="265" y="218"/>
                  </a:cubicBezTo>
                  <a:cubicBezTo>
                    <a:pt x="261" y="227"/>
                    <a:pt x="261" y="227"/>
                    <a:pt x="261" y="227"/>
                  </a:cubicBezTo>
                  <a:cubicBezTo>
                    <a:pt x="256" y="235"/>
                    <a:pt x="256" y="235"/>
                    <a:pt x="256" y="235"/>
                  </a:cubicBezTo>
                  <a:cubicBezTo>
                    <a:pt x="251" y="243"/>
                    <a:pt x="251" y="243"/>
                    <a:pt x="251" y="243"/>
                  </a:cubicBezTo>
                  <a:cubicBezTo>
                    <a:pt x="246" y="251"/>
                    <a:pt x="246" y="251"/>
                    <a:pt x="246" y="251"/>
                  </a:cubicBezTo>
                  <a:cubicBezTo>
                    <a:pt x="240" y="259"/>
                    <a:pt x="240" y="259"/>
                    <a:pt x="240" y="259"/>
                  </a:cubicBezTo>
                  <a:cubicBezTo>
                    <a:pt x="236" y="264"/>
                    <a:pt x="236" y="264"/>
                    <a:pt x="236" y="264"/>
                  </a:cubicBezTo>
                  <a:cubicBezTo>
                    <a:pt x="232" y="269"/>
                    <a:pt x="232" y="269"/>
                    <a:pt x="232" y="269"/>
                  </a:cubicBezTo>
                  <a:cubicBezTo>
                    <a:pt x="227" y="273"/>
                    <a:pt x="227" y="273"/>
                    <a:pt x="227" y="273"/>
                  </a:cubicBezTo>
                  <a:cubicBezTo>
                    <a:pt x="227" y="273"/>
                    <a:pt x="227" y="273"/>
                    <a:pt x="227" y="273"/>
                  </a:cubicBezTo>
                  <a:cubicBezTo>
                    <a:pt x="221" y="280"/>
                    <a:pt x="221" y="280"/>
                    <a:pt x="221" y="280"/>
                  </a:cubicBezTo>
                  <a:cubicBezTo>
                    <a:pt x="215" y="285"/>
                    <a:pt x="215" y="285"/>
                    <a:pt x="215" y="285"/>
                  </a:cubicBezTo>
                  <a:cubicBezTo>
                    <a:pt x="208" y="290"/>
                    <a:pt x="208" y="290"/>
                    <a:pt x="208" y="290"/>
                  </a:cubicBezTo>
                  <a:cubicBezTo>
                    <a:pt x="201" y="295"/>
                    <a:pt x="201" y="295"/>
                    <a:pt x="201" y="295"/>
                  </a:cubicBezTo>
                  <a:cubicBezTo>
                    <a:pt x="194" y="300"/>
                    <a:pt x="194" y="300"/>
                    <a:pt x="194" y="300"/>
                  </a:cubicBezTo>
                  <a:cubicBezTo>
                    <a:pt x="187" y="304"/>
                    <a:pt x="187" y="304"/>
                    <a:pt x="187" y="304"/>
                  </a:cubicBezTo>
                  <a:cubicBezTo>
                    <a:pt x="180" y="308"/>
                    <a:pt x="180" y="308"/>
                    <a:pt x="180" y="308"/>
                  </a:cubicBezTo>
                  <a:cubicBezTo>
                    <a:pt x="172" y="312"/>
                    <a:pt x="172" y="312"/>
                    <a:pt x="172" y="312"/>
                  </a:cubicBezTo>
                  <a:cubicBezTo>
                    <a:pt x="165" y="315"/>
                    <a:pt x="165" y="315"/>
                    <a:pt x="165" y="315"/>
                  </a:cubicBezTo>
                  <a:cubicBezTo>
                    <a:pt x="157" y="318"/>
                    <a:pt x="157" y="318"/>
                    <a:pt x="157" y="318"/>
                  </a:cubicBezTo>
                  <a:cubicBezTo>
                    <a:pt x="149" y="321"/>
                    <a:pt x="149" y="321"/>
                    <a:pt x="149" y="321"/>
                  </a:cubicBezTo>
                  <a:cubicBezTo>
                    <a:pt x="148" y="321"/>
                    <a:pt x="148" y="321"/>
                    <a:pt x="148" y="321"/>
                  </a:cubicBezTo>
                  <a:cubicBezTo>
                    <a:pt x="148" y="321"/>
                    <a:pt x="148" y="321"/>
                    <a:pt x="148" y="321"/>
                  </a:cubicBezTo>
                  <a:cubicBezTo>
                    <a:pt x="147" y="321"/>
                    <a:pt x="147" y="321"/>
                    <a:pt x="147" y="321"/>
                  </a:cubicBezTo>
                  <a:cubicBezTo>
                    <a:pt x="146" y="320"/>
                    <a:pt x="146" y="320"/>
                    <a:pt x="146" y="320"/>
                  </a:cubicBezTo>
                  <a:cubicBezTo>
                    <a:pt x="136" y="317"/>
                    <a:pt x="136" y="317"/>
                    <a:pt x="136" y="317"/>
                  </a:cubicBezTo>
                  <a:cubicBezTo>
                    <a:pt x="127" y="313"/>
                    <a:pt x="127" y="313"/>
                    <a:pt x="127" y="313"/>
                  </a:cubicBezTo>
                  <a:cubicBezTo>
                    <a:pt x="118" y="309"/>
                    <a:pt x="118" y="309"/>
                    <a:pt x="118" y="309"/>
                  </a:cubicBezTo>
                  <a:cubicBezTo>
                    <a:pt x="109" y="304"/>
                    <a:pt x="109" y="304"/>
                    <a:pt x="109" y="304"/>
                  </a:cubicBezTo>
                  <a:cubicBezTo>
                    <a:pt x="101" y="300"/>
                    <a:pt x="101" y="300"/>
                    <a:pt x="101" y="300"/>
                  </a:cubicBezTo>
                  <a:cubicBezTo>
                    <a:pt x="93" y="295"/>
                    <a:pt x="93" y="295"/>
                    <a:pt x="93" y="295"/>
                  </a:cubicBezTo>
                  <a:cubicBezTo>
                    <a:pt x="86" y="289"/>
                    <a:pt x="86" y="289"/>
                    <a:pt x="86" y="289"/>
                  </a:cubicBezTo>
                  <a:cubicBezTo>
                    <a:pt x="78" y="283"/>
                    <a:pt x="78" y="283"/>
                    <a:pt x="78" y="283"/>
                  </a:cubicBezTo>
                  <a:cubicBezTo>
                    <a:pt x="72" y="277"/>
                    <a:pt x="72" y="277"/>
                    <a:pt x="72" y="277"/>
                  </a:cubicBezTo>
                  <a:cubicBezTo>
                    <a:pt x="65" y="271"/>
                    <a:pt x="65" y="271"/>
                    <a:pt x="65" y="271"/>
                  </a:cubicBezTo>
                  <a:cubicBezTo>
                    <a:pt x="59" y="264"/>
                    <a:pt x="59" y="264"/>
                    <a:pt x="59" y="264"/>
                  </a:cubicBezTo>
                  <a:cubicBezTo>
                    <a:pt x="53" y="257"/>
                    <a:pt x="53" y="257"/>
                    <a:pt x="53" y="257"/>
                  </a:cubicBezTo>
                  <a:cubicBezTo>
                    <a:pt x="48" y="249"/>
                    <a:pt x="48" y="249"/>
                    <a:pt x="48" y="249"/>
                  </a:cubicBezTo>
                  <a:cubicBezTo>
                    <a:pt x="43" y="241"/>
                    <a:pt x="43" y="241"/>
                    <a:pt x="43" y="241"/>
                  </a:cubicBezTo>
                  <a:cubicBezTo>
                    <a:pt x="38" y="233"/>
                    <a:pt x="38" y="233"/>
                    <a:pt x="38" y="233"/>
                  </a:cubicBezTo>
                  <a:cubicBezTo>
                    <a:pt x="34" y="225"/>
                    <a:pt x="34" y="225"/>
                    <a:pt x="34" y="225"/>
                  </a:cubicBezTo>
                  <a:cubicBezTo>
                    <a:pt x="30" y="216"/>
                    <a:pt x="30" y="216"/>
                    <a:pt x="30" y="216"/>
                  </a:cubicBezTo>
                  <a:cubicBezTo>
                    <a:pt x="26" y="206"/>
                    <a:pt x="26" y="206"/>
                    <a:pt x="26" y="206"/>
                  </a:cubicBezTo>
                  <a:cubicBezTo>
                    <a:pt x="23" y="197"/>
                    <a:pt x="23" y="197"/>
                    <a:pt x="23" y="197"/>
                  </a:cubicBezTo>
                  <a:cubicBezTo>
                    <a:pt x="20" y="185"/>
                    <a:pt x="20" y="185"/>
                    <a:pt x="20" y="185"/>
                  </a:cubicBezTo>
                  <a:cubicBezTo>
                    <a:pt x="17" y="174"/>
                    <a:pt x="17" y="174"/>
                    <a:pt x="17" y="174"/>
                  </a:cubicBezTo>
                  <a:cubicBezTo>
                    <a:pt x="15" y="163"/>
                    <a:pt x="15" y="163"/>
                    <a:pt x="15" y="163"/>
                  </a:cubicBezTo>
                  <a:cubicBezTo>
                    <a:pt x="13" y="151"/>
                    <a:pt x="13" y="151"/>
                    <a:pt x="13" y="151"/>
                  </a:cubicBezTo>
                  <a:cubicBezTo>
                    <a:pt x="12" y="140"/>
                    <a:pt x="12" y="140"/>
                    <a:pt x="12" y="140"/>
                  </a:cubicBezTo>
                  <a:cubicBezTo>
                    <a:pt x="12" y="129"/>
                    <a:pt x="12" y="129"/>
                    <a:pt x="12" y="129"/>
                  </a:cubicBezTo>
                  <a:cubicBezTo>
                    <a:pt x="12" y="118"/>
                    <a:pt x="12" y="118"/>
                    <a:pt x="12" y="118"/>
                  </a:cubicBezTo>
                  <a:cubicBezTo>
                    <a:pt x="13" y="107"/>
                    <a:pt x="13" y="107"/>
                    <a:pt x="13" y="107"/>
                  </a:cubicBezTo>
                  <a:cubicBezTo>
                    <a:pt x="14" y="97"/>
                    <a:pt x="14" y="97"/>
                    <a:pt x="14" y="97"/>
                  </a:cubicBezTo>
                  <a:cubicBezTo>
                    <a:pt x="17" y="86"/>
                    <a:pt x="17" y="86"/>
                    <a:pt x="17" y="86"/>
                  </a:cubicBezTo>
                  <a:cubicBezTo>
                    <a:pt x="19" y="75"/>
                    <a:pt x="19" y="75"/>
                    <a:pt x="19" y="75"/>
                  </a:cubicBezTo>
                  <a:cubicBezTo>
                    <a:pt x="22" y="65"/>
                    <a:pt x="22" y="65"/>
                    <a:pt x="22" y="65"/>
                  </a:cubicBezTo>
                  <a:cubicBezTo>
                    <a:pt x="26" y="54"/>
                    <a:pt x="26" y="54"/>
                    <a:pt x="26" y="54"/>
                  </a:cubicBezTo>
                  <a:cubicBezTo>
                    <a:pt x="31" y="44"/>
                    <a:pt x="31" y="44"/>
                    <a:pt x="31" y="44"/>
                  </a:cubicBezTo>
                  <a:cubicBezTo>
                    <a:pt x="36" y="33"/>
                    <a:pt x="36" y="33"/>
                    <a:pt x="36" y="33"/>
                  </a:cubicBezTo>
                  <a:cubicBezTo>
                    <a:pt x="42" y="23"/>
                    <a:pt x="42" y="23"/>
                    <a:pt x="42" y="23"/>
                  </a:cubicBezTo>
                  <a:cubicBezTo>
                    <a:pt x="48" y="13"/>
                    <a:pt x="48" y="13"/>
                    <a:pt x="48" y="13"/>
                  </a:cubicBezTo>
                  <a:cubicBezTo>
                    <a:pt x="49" y="10"/>
                    <a:pt x="49" y="10"/>
                    <a:pt x="49" y="10"/>
                  </a:cubicBezTo>
                  <a:cubicBezTo>
                    <a:pt x="44" y="7"/>
                    <a:pt x="44" y="7"/>
                    <a:pt x="44" y="7"/>
                  </a:cubicBezTo>
                  <a:cubicBezTo>
                    <a:pt x="48" y="12"/>
                    <a:pt x="48" y="12"/>
                    <a:pt x="48" y="12"/>
                  </a:cubicBezTo>
                  <a:cubicBezTo>
                    <a:pt x="48" y="12"/>
                    <a:pt x="48" y="12"/>
                    <a:pt x="48" y="12"/>
                  </a:cubicBezTo>
                  <a:cubicBezTo>
                    <a:pt x="48" y="12"/>
                    <a:pt x="48" y="12"/>
                    <a:pt x="48" y="12"/>
                  </a:cubicBezTo>
                  <a:cubicBezTo>
                    <a:pt x="45" y="7"/>
                    <a:pt x="45" y="7"/>
                    <a:pt x="45" y="7"/>
                  </a:cubicBezTo>
                  <a:cubicBezTo>
                    <a:pt x="47" y="12"/>
                    <a:pt x="47" y="12"/>
                    <a:pt x="47" y="12"/>
                  </a:cubicBezTo>
                  <a:cubicBezTo>
                    <a:pt x="48" y="12"/>
                    <a:pt x="48" y="12"/>
                    <a:pt x="48" y="12"/>
                  </a:cubicBezTo>
                  <a:cubicBezTo>
                    <a:pt x="45" y="7"/>
                    <a:pt x="45" y="7"/>
                    <a:pt x="45" y="7"/>
                  </a:cubicBezTo>
                  <a:cubicBezTo>
                    <a:pt x="43" y="12"/>
                    <a:pt x="43" y="12"/>
                    <a:pt x="43" y="12"/>
                  </a:cubicBezTo>
                  <a:cubicBezTo>
                    <a:pt x="53" y="15"/>
                    <a:pt x="53" y="15"/>
                    <a:pt x="53" y="15"/>
                  </a:cubicBezTo>
                  <a:cubicBezTo>
                    <a:pt x="54" y="15"/>
                    <a:pt x="54" y="15"/>
                    <a:pt x="54" y="15"/>
                  </a:cubicBezTo>
                  <a:cubicBezTo>
                    <a:pt x="64" y="18"/>
                    <a:pt x="64" y="18"/>
                    <a:pt x="64" y="18"/>
                  </a:cubicBezTo>
                  <a:cubicBezTo>
                    <a:pt x="64" y="18"/>
                    <a:pt x="64" y="18"/>
                    <a:pt x="64" y="18"/>
                  </a:cubicBezTo>
                  <a:cubicBezTo>
                    <a:pt x="74" y="19"/>
                    <a:pt x="74" y="19"/>
                    <a:pt x="74" y="19"/>
                  </a:cubicBezTo>
                  <a:cubicBezTo>
                    <a:pt x="75" y="19"/>
                    <a:pt x="75" y="19"/>
                    <a:pt x="75" y="19"/>
                  </a:cubicBezTo>
                  <a:cubicBezTo>
                    <a:pt x="85" y="20"/>
                    <a:pt x="85" y="20"/>
                    <a:pt x="85" y="20"/>
                  </a:cubicBezTo>
                  <a:cubicBezTo>
                    <a:pt x="85" y="20"/>
                    <a:pt x="85" y="20"/>
                    <a:pt x="85" y="20"/>
                  </a:cubicBezTo>
                  <a:cubicBezTo>
                    <a:pt x="95" y="21"/>
                    <a:pt x="95" y="21"/>
                    <a:pt x="95" y="21"/>
                  </a:cubicBezTo>
                  <a:cubicBezTo>
                    <a:pt x="95" y="21"/>
                    <a:pt x="95" y="21"/>
                    <a:pt x="95" y="21"/>
                  </a:cubicBezTo>
                  <a:cubicBezTo>
                    <a:pt x="105" y="21"/>
                    <a:pt x="105" y="21"/>
                    <a:pt x="105" y="21"/>
                  </a:cubicBezTo>
                  <a:cubicBezTo>
                    <a:pt x="106" y="21"/>
                    <a:pt x="106" y="21"/>
                    <a:pt x="106" y="21"/>
                  </a:cubicBezTo>
                  <a:cubicBezTo>
                    <a:pt x="116" y="20"/>
                    <a:pt x="116" y="20"/>
                    <a:pt x="116" y="20"/>
                  </a:cubicBezTo>
                  <a:cubicBezTo>
                    <a:pt x="116" y="20"/>
                    <a:pt x="116" y="20"/>
                    <a:pt x="116" y="20"/>
                  </a:cubicBezTo>
                  <a:cubicBezTo>
                    <a:pt x="126" y="18"/>
                    <a:pt x="126" y="18"/>
                    <a:pt x="126" y="18"/>
                  </a:cubicBezTo>
                  <a:cubicBezTo>
                    <a:pt x="126" y="18"/>
                    <a:pt x="126" y="18"/>
                    <a:pt x="126" y="18"/>
                  </a:cubicBezTo>
                  <a:cubicBezTo>
                    <a:pt x="136" y="16"/>
                    <a:pt x="136" y="16"/>
                    <a:pt x="136" y="16"/>
                  </a:cubicBezTo>
                  <a:cubicBezTo>
                    <a:pt x="137" y="16"/>
                    <a:pt x="137" y="16"/>
                    <a:pt x="137" y="16"/>
                  </a:cubicBezTo>
                  <a:cubicBezTo>
                    <a:pt x="146" y="13"/>
                    <a:pt x="146" y="13"/>
                    <a:pt x="146" y="13"/>
                  </a:cubicBezTo>
                  <a:cubicBezTo>
                    <a:pt x="147" y="13"/>
                    <a:pt x="147" y="13"/>
                    <a:pt x="147" y="13"/>
                  </a:cubicBezTo>
                  <a:cubicBezTo>
                    <a:pt x="148" y="13"/>
                    <a:pt x="148" y="13"/>
                    <a:pt x="148" y="13"/>
                  </a:cubicBezTo>
                  <a:cubicBezTo>
                    <a:pt x="149" y="13"/>
                    <a:pt x="149" y="13"/>
                    <a:pt x="149" y="13"/>
                  </a:cubicBezTo>
                  <a:cubicBezTo>
                    <a:pt x="159" y="16"/>
                    <a:pt x="159" y="16"/>
                    <a:pt x="159" y="16"/>
                  </a:cubicBezTo>
                  <a:cubicBezTo>
                    <a:pt x="159" y="16"/>
                    <a:pt x="159" y="16"/>
                    <a:pt x="159" y="16"/>
                  </a:cubicBezTo>
                  <a:cubicBezTo>
                    <a:pt x="169" y="18"/>
                    <a:pt x="169" y="18"/>
                    <a:pt x="169" y="18"/>
                  </a:cubicBezTo>
                  <a:cubicBezTo>
                    <a:pt x="170" y="18"/>
                    <a:pt x="170" y="18"/>
                    <a:pt x="170" y="18"/>
                  </a:cubicBezTo>
                  <a:cubicBezTo>
                    <a:pt x="180" y="20"/>
                    <a:pt x="180" y="20"/>
                    <a:pt x="180" y="20"/>
                  </a:cubicBezTo>
                  <a:cubicBezTo>
                    <a:pt x="180" y="20"/>
                    <a:pt x="180" y="20"/>
                    <a:pt x="180" y="20"/>
                  </a:cubicBezTo>
                  <a:cubicBezTo>
                    <a:pt x="190" y="21"/>
                    <a:pt x="190" y="21"/>
                    <a:pt x="190" y="21"/>
                  </a:cubicBezTo>
                  <a:cubicBezTo>
                    <a:pt x="190" y="21"/>
                    <a:pt x="190" y="21"/>
                    <a:pt x="190" y="21"/>
                  </a:cubicBezTo>
                  <a:cubicBezTo>
                    <a:pt x="200" y="21"/>
                    <a:pt x="200" y="21"/>
                    <a:pt x="200" y="21"/>
                  </a:cubicBezTo>
                  <a:cubicBezTo>
                    <a:pt x="201" y="21"/>
                    <a:pt x="201" y="21"/>
                    <a:pt x="201" y="21"/>
                  </a:cubicBezTo>
                  <a:cubicBezTo>
                    <a:pt x="211" y="20"/>
                    <a:pt x="211" y="20"/>
                    <a:pt x="211" y="20"/>
                  </a:cubicBezTo>
                  <a:cubicBezTo>
                    <a:pt x="211" y="20"/>
                    <a:pt x="211" y="20"/>
                    <a:pt x="211" y="20"/>
                  </a:cubicBezTo>
                  <a:cubicBezTo>
                    <a:pt x="221" y="19"/>
                    <a:pt x="221" y="19"/>
                    <a:pt x="221" y="19"/>
                  </a:cubicBezTo>
                  <a:cubicBezTo>
                    <a:pt x="221" y="19"/>
                    <a:pt x="221" y="19"/>
                    <a:pt x="221" y="19"/>
                  </a:cubicBezTo>
                  <a:cubicBezTo>
                    <a:pt x="231" y="18"/>
                    <a:pt x="231" y="18"/>
                    <a:pt x="231" y="18"/>
                  </a:cubicBezTo>
                  <a:cubicBezTo>
                    <a:pt x="232" y="18"/>
                    <a:pt x="232" y="18"/>
                    <a:pt x="232" y="18"/>
                  </a:cubicBezTo>
                  <a:cubicBezTo>
                    <a:pt x="242" y="15"/>
                    <a:pt x="242" y="15"/>
                    <a:pt x="242" y="15"/>
                  </a:cubicBezTo>
                  <a:cubicBezTo>
                    <a:pt x="242" y="15"/>
                    <a:pt x="242" y="15"/>
                    <a:pt x="242" y="15"/>
                  </a:cubicBezTo>
                  <a:cubicBezTo>
                    <a:pt x="252" y="12"/>
                    <a:pt x="252" y="12"/>
                    <a:pt x="252" y="12"/>
                  </a:cubicBezTo>
                  <a:cubicBezTo>
                    <a:pt x="250" y="7"/>
                    <a:pt x="250" y="7"/>
                    <a:pt x="250" y="7"/>
                  </a:cubicBezTo>
                  <a:cubicBezTo>
                    <a:pt x="246" y="11"/>
                    <a:pt x="246" y="11"/>
                    <a:pt x="246" y="11"/>
                  </a:cubicBezTo>
                  <a:cubicBezTo>
                    <a:pt x="250" y="7"/>
                    <a:pt x="250" y="7"/>
                    <a:pt x="250" y="7"/>
                  </a:cubicBezTo>
                  <a:cubicBezTo>
                    <a:pt x="249" y="1"/>
                    <a:pt x="249" y="1"/>
                    <a:pt x="249" y="1"/>
                  </a:cubicBezTo>
                  <a:cubicBezTo>
                    <a:pt x="239" y="4"/>
                    <a:pt x="239" y="4"/>
                    <a:pt x="239" y="4"/>
                  </a:cubicBezTo>
                  <a:cubicBezTo>
                    <a:pt x="229" y="6"/>
                    <a:pt x="229" y="6"/>
                    <a:pt x="229" y="6"/>
                  </a:cubicBezTo>
                  <a:cubicBezTo>
                    <a:pt x="220" y="7"/>
                    <a:pt x="220" y="7"/>
                    <a:pt x="220" y="7"/>
                  </a:cubicBezTo>
                  <a:cubicBezTo>
                    <a:pt x="210" y="8"/>
                    <a:pt x="210" y="8"/>
                    <a:pt x="210" y="8"/>
                  </a:cubicBezTo>
                  <a:cubicBezTo>
                    <a:pt x="200" y="9"/>
                    <a:pt x="200" y="9"/>
                    <a:pt x="200" y="9"/>
                  </a:cubicBezTo>
                  <a:cubicBezTo>
                    <a:pt x="191" y="9"/>
                    <a:pt x="191" y="9"/>
                    <a:pt x="191" y="9"/>
                  </a:cubicBezTo>
                  <a:cubicBezTo>
                    <a:pt x="181" y="8"/>
                    <a:pt x="181" y="8"/>
                    <a:pt x="181" y="8"/>
                  </a:cubicBezTo>
                  <a:cubicBezTo>
                    <a:pt x="172" y="6"/>
                    <a:pt x="172" y="6"/>
                    <a:pt x="172" y="6"/>
                  </a:cubicBezTo>
                  <a:cubicBezTo>
                    <a:pt x="162" y="4"/>
                    <a:pt x="162" y="4"/>
                    <a:pt x="162" y="4"/>
                  </a:cubicBezTo>
                  <a:cubicBezTo>
                    <a:pt x="152" y="1"/>
                    <a:pt x="152" y="1"/>
                    <a:pt x="152" y="1"/>
                  </a:cubicBezTo>
                  <a:cubicBezTo>
                    <a:pt x="152" y="1"/>
                    <a:pt x="152" y="1"/>
                    <a:pt x="152" y="1"/>
                  </a:cubicBezTo>
                  <a:cubicBezTo>
                    <a:pt x="150" y="1"/>
                    <a:pt x="150" y="1"/>
                    <a:pt x="150" y="1"/>
                  </a:cubicBezTo>
                  <a:cubicBezTo>
                    <a:pt x="149" y="1"/>
                    <a:pt x="149" y="1"/>
                    <a:pt x="149" y="1"/>
                  </a:cubicBezTo>
                  <a:cubicBezTo>
                    <a:pt x="147" y="1"/>
                    <a:pt x="147" y="1"/>
                    <a:pt x="147" y="1"/>
                  </a:cubicBezTo>
                  <a:cubicBezTo>
                    <a:pt x="146" y="1"/>
                    <a:pt x="146" y="1"/>
                    <a:pt x="146" y="1"/>
                  </a:cubicBezTo>
                  <a:cubicBezTo>
                    <a:pt x="144" y="1"/>
                    <a:pt x="144" y="1"/>
                    <a:pt x="144" y="1"/>
                  </a:cubicBezTo>
                  <a:cubicBezTo>
                    <a:pt x="143" y="1"/>
                    <a:pt x="143" y="1"/>
                    <a:pt x="143" y="1"/>
                  </a:cubicBezTo>
                  <a:cubicBezTo>
                    <a:pt x="134" y="4"/>
                    <a:pt x="134" y="4"/>
                    <a:pt x="134" y="4"/>
                  </a:cubicBezTo>
                  <a:cubicBezTo>
                    <a:pt x="124" y="6"/>
                    <a:pt x="124" y="6"/>
                    <a:pt x="124" y="6"/>
                  </a:cubicBezTo>
                  <a:cubicBezTo>
                    <a:pt x="114" y="8"/>
                    <a:pt x="114" y="8"/>
                    <a:pt x="114" y="8"/>
                  </a:cubicBezTo>
                  <a:cubicBezTo>
                    <a:pt x="105" y="9"/>
                    <a:pt x="105" y="9"/>
                    <a:pt x="105" y="9"/>
                  </a:cubicBezTo>
                  <a:cubicBezTo>
                    <a:pt x="95" y="9"/>
                    <a:pt x="95" y="9"/>
                    <a:pt x="95" y="9"/>
                  </a:cubicBezTo>
                  <a:cubicBezTo>
                    <a:pt x="86" y="8"/>
                    <a:pt x="86" y="8"/>
                    <a:pt x="86" y="8"/>
                  </a:cubicBezTo>
                  <a:cubicBezTo>
                    <a:pt x="76" y="7"/>
                    <a:pt x="76" y="7"/>
                    <a:pt x="76" y="7"/>
                  </a:cubicBezTo>
                  <a:cubicBezTo>
                    <a:pt x="66" y="6"/>
                    <a:pt x="66" y="6"/>
                    <a:pt x="66" y="6"/>
                  </a:cubicBezTo>
                  <a:cubicBezTo>
                    <a:pt x="57" y="4"/>
                    <a:pt x="57" y="4"/>
                    <a:pt x="57" y="4"/>
                  </a:cubicBezTo>
                  <a:cubicBezTo>
                    <a:pt x="47" y="1"/>
                    <a:pt x="47" y="1"/>
                    <a:pt x="47" y="1"/>
                  </a:cubicBezTo>
                  <a:cubicBezTo>
                    <a:pt x="45" y="0"/>
                    <a:pt x="44" y="1"/>
                    <a:pt x="42" y="1"/>
                  </a:cubicBezTo>
                  <a:cubicBezTo>
                    <a:pt x="42" y="1"/>
                    <a:pt x="42" y="1"/>
                    <a:pt x="42" y="1"/>
                  </a:cubicBezTo>
                  <a:cubicBezTo>
                    <a:pt x="41" y="2"/>
                    <a:pt x="41" y="2"/>
                    <a:pt x="41" y="2"/>
                  </a:cubicBezTo>
                  <a:cubicBezTo>
                    <a:pt x="41" y="2"/>
                    <a:pt x="41" y="2"/>
                    <a:pt x="41" y="2"/>
                  </a:cubicBezTo>
                  <a:cubicBezTo>
                    <a:pt x="41" y="2"/>
                    <a:pt x="41" y="2"/>
                    <a:pt x="41" y="2"/>
                  </a:cubicBezTo>
                  <a:cubicBezTo>
                    <a:pt x="41" y="2"/>
                    <a:pt x="41" y="2"/>
                    <a:pt x="41" y="2"/>
                  </a:cubicBezTo>
                  <a:cubicBezTo>
                    <a:pt x="40" y="3"/>
                    <a:pt x="40" y="3"/>
                    <a:pt x="39" y="4"/>
                  </a:cubicBezTo>
                  <a:cubicBezTo>
                    <a:pt x="38" y="6"/>
                    <a:pt x="38" y="6"/>
                    <a:pt x="38" y="6"/>
                  </a:cubicBezTo>
                  <a:cubicBezTo>
                    <a:pt x="38" y="6"/>
                    <a:pt x="38" y="6"/>
                    <a:pt x="38" y="6"/>
                  </a:cubicBezTo>
                  <a:cubicBezTo>
                    <a:pt x="31" y="17"/>
                    <a:pt x="31" y="17"/>
                    <a:pt x="31" y="17"/>
                  </a:cubicBezTo>
                  <a:cubicBezTo>
                    <a:pt x="31" y="17"/>
                    <a:pt x="31" y="17"/>
                    <a:pt x="31" y="17"/>
                  </a:cubicBezTo>
                  <a:cubicBezTo>
                    <a:pt x="25" y="28"/>
                    <a:pt x="25" y="28"/>
                    <a:pt x="25" y="28"/>
                  </a:cubicBezTo>
                  <a:cubicBezTo>
                    <a:pt x="25" y="28"/>
                    <a:pt x="25" y="28"/>
                    <a:pt x="25" y="28"/>
                  </a:cubicBezTo>
                  <a:cubicBezTo>
                    <a:pt x="20" y="39"/>
                    <a:pt x="20" y="39"/>
                    <a:pt x="20" y="39"/>
                  </a:cubicBezTo>
                  <a:cubicBezTo>
                    <a:pt x="20" y="39"/>
                    <a:pt x="20" y="39"/>
                    <a:pt x="20" y="39"/>
                  </a:cubicBezTo>
                  <a:cubicBezTo>
                    <a:pt x="15" y="50"/>
                    <a:pt x="15" y="50"/>
                    <a:pt x="15" y="50"/>
                  </a:cubicBezTo>
                  <a:cubicBezTo>
                    <a:pt x="15" y="50"/>
                    <a:pt x="15" y="50"/>
                    <a:pt x="15" y="50"/>
                  </a:cubicBezTo>
                  <a:cubicBezTo>
                    <a:pt x="11" y="61"/>
                    <a:pt x="11" y="61"/>
                    <a:pt x="11" y="61"/>
                  </a:cubicBezTo>
                  <a:cubicBezTo>
                    <a:pt x="11" y="61"/>
                    <a:pt x="11" y="61"/>
                    <a:pt x="11" y="61"/>
                  </a:cubicBezTo>
                  <a:cubicBezTo>
                    <a:pt x="8" y="72"/>
                    <a:pt x="8" y="72"/>
                    <a:pt x="8" y="72"/>
                  </a:cubicBezTo>
                  <a:cubicBezTo>
                    <a:pt x="8" y="72"/>
                    <a:pt x="8" y="72"/>
                    <a:pt x="8" y="72"/>
                  </a:cubicBezTo>
                  <a:cubicBezTo>
                    <a:pt x="5" y="83"/>
                    <a:pt x="5" y="83"/>
                    <a:pt x="5" y="83"/>
                  </a:cubicBezTo>
                  <a:cubicBezTo>
                    <a:pt x="5" y="83"/>
                    <a:pt x="5" y="83"/>
                    <a:pt x="5" y="83"/>
                  </a:cubicBezTo>
                  <a:cubicBezTo>
                    <a:pt x="3" y="94"/>
                    <a:pt x="3" y="94"/>
                    <a:pt x="3" y="94"/>
                  </a:cubicBezTo>
                  <a:cubicBezTo>
                    <a:pt x="2" y="95"/>
                    <a:pt x="2" y="95"/>
                    <a:pt x="2" y="95"/>
                  </a:cubicBezTo>
                  <a:cubicBezTo>
                    <a:pt x="1" y="106"/>
                    <a:pt x="1" y="106"/>
                    <a:pt x="1" y="106"/>
                  </a:cubicBezTo>
                  <a:cubicBezTo>
                    <a:pt x="1" y="106"/>
                    <a:pt x="1" y="106"/>
                    <a:pt x="1" y="106"/>
                  </a:cubicBezTo>
                  <a:cubicBezTo>
                    <a:pt x="0" y="118"/>
                    <a:pt x="0" y="118"/>
                    <a:pt x="0" y="118"/>
                  </a:cubicBezTo>
                  <a:cubicBezTo>
                    <a:pt x="0" y="118"/>
                    <a:pt x="0" y="118"/>
                    <a:pt x="0" y="118"/>
                  </a:cubicBezTo>
                  <a:cubicBezTo>
                    <a:pt x="0" y="129"/>
                    <a:pt x="0" y="129"/>
                    <a:pt x="0" y="129"/>
                  </a:cubicBezTo>
                  <a:cubicBezTo>
                    <a:pt x="0" y="130"/>
                    <a:pt x="0" y="130"/>
                    <a:pt x="0" y="130"/>
                  </a:cubicBezTo>
                  <a:cubicBezTo>
                    <a:pt x="0" y="141"/>
                    <a:pt x="0" y="141"/>
                    <a:pt x="0" y="141"/>
                  </a:cubicBezTo>
                  <a:cubicBezTo>
                    <a:pt x="0" y="141"/>
                    <a:pt x="0" y="141"/>
                    <a:pt x="0" y="141"/>
                  </a:cubicBezTo>
                  <a:cubicBezTo>
                    <a:pt x="1" y="153"/>
                    <a:pt x="1" y="153"/>
                    <a:pt x="1" y="153"/>
                  </a:cubicBezTo>
                  <a:cubicBezTo>
                    <a:pt x="1" y="153"/>
                    <a:pt x="1" y="153"/>
                    <a:pt x="1" y="153"/>
                  </a:cubicBezTo>
                  <a:cubicBezTo>
                    <a:pt x="3" y="165"/>
                    <a:pt x="3" y="165"/>
                    <a:pt x="3" y="165"/>
                  </a:cubicBezTo>
                  <a:cubicBezTo>
                    <a:pt x="3" y="165"/>
                    <a:pt x="3" y="165"/>
                    <a:pt x="3" y="165"/>
                  </a:cubicBezTo>
                  <a:cubicBezTo>
                    <a:pt x="5" y="176"/>
                    <a:pt x="5" y="176"/>
                    <a:pt x="5" y="176"/>
                  </a:cubicBezTo>
                  <a:cubicBezTo>
                    <a:pt x="5" y="177"/>
                    <a:pt x="5" y="177"/>
                    <a:pt x="5" y="177"/>
                  </a:cubicBezTo>
                  <a:cubicBezTo>
                    <a:pt x="8" y="188"/>
                    <a:pt x="8" y="188"/>
                    <a:pt x="8" y="188"/>
                  </a:cubicBezTo>
                  <a:cubicBezTo>
                    <a:pt x="8" y="189"/>
                    <a:pt x="8" y="189"/>
                    <a:pt x="8" y="189"/>
                  </a:cubicBezTo>
                  <a:cubicBezTo>
                    <a:pt x="11" y="200"/>
                    <a:pt x="11" y="200"/>
                    <a:pt x="11" y="200"/>
                  </a:cubicBezTo>
                  <a:cubicBezTo>
                    <a:pt x="12" y="201"/>
                    <a:pt x="12" y="201"/>
                    <a:pt x="12" y="201"/>
                  </a:cubicBezTo>
                  <a:cubicBezTo>
                    <a:pt x="15" y="211"/>
                    <a:pt x="15" y="211"/>
                    <a:pt x="15" y="211"/>
                  </a:cubicBezTo>
                  <a:cubicBezTo>
                    <a:pt x="15" y="211"/>
                    <a:pt x="15" y="211"/>
                    <a:pt x="15" y="211"/>
                  </a:cubicBezTo>
                  <a:cubicBezTo>
                    <a:pt x="19" y="220"/>
                    <a:pt x="19" y="220"/>
                    <a:pt x="19" y="220"/>
                  </a:cubicBezTo>
                  <a:cubicBezTo>
                    <a:pt x="19" y="220"/>
                    <a:pt x="19" y="220"/>
                    <a:pt x="19" y="220"/>
                  </a:cubicBezTo>
                  <a:cubicBezTo>
                    <a:pt x="23" y="230"/>
                    <a:pt x="23" y="230"/>
                    <a:pt x="23" y="230"/>
                  </a:cubicBezTo>
                  <a:cubicBezTo>
                    <a:pt x="23" y="230"/>
                    <a:pt x="23" y="230"/>
                    <a:pt x="23" y="230"/>
                  </a:cubicBezTo>
                  <a:cubicBezTo>
                    <a:pt x="28" y="239"/>
                    <a:pt x="28" y="239"/>
                    <a:pt x="28" y="239"/>
                  </a:cubicBezTo>
                  <a:cubicBezTo>
                    <a:pt x="28" y="239"/>
                    <a:pt x="28" y="239"/>
                    <a:pt x="28" y="239"/>
                  </a:cubicBezTo>
                  <a:cubicBezTo>
                    <a:pt x="33" y="247"/>
                    <a:pt x="33" y="247"/>
                    <a:pt x="33" y="247"/>
                  </a:cubicBezTo>
                  <a:cubicBezTo>
                    <a:pt x="33" y="248"/>
                    <a:pt x="33" y="248"/>
                    <a:pt x="33" y="248"/>
                  </a:cubicBezTo>
                  <a:cubicBezTo>
                    <a:pt x="38" y="256"/>
                    <a:pt x="38" y="256"/>
                    <a:pt x="38" y="256"/>
                  </a:cubicBezTo>
                  <a:cubicBezTo>
                    <a:pt x="38" y="256"/>
                    <a:pt x="38" y="256"/>
                    <a:pt x="38" y="256"/>
                  </a:cubicBezTo>
                  <a:cubicBezTo>
                    <a:pt x="44" y="264"/>
                    <a:pt x="44" y="264"/>
                    <a:pt x="44" y="264"/>
                  </a:cubicBezTo>
                  <a:cubicBezTo>
                    <a:pt x="44" y="264"/>
                    <a:pt x="44" y="264"/>
                    <a:pt x="44" y="264"/>
                  </a:cubicBezTo>
                  <a:cubicBezTo>
                    <a:pt x="50" y="271"/>
                    <a:pt x="50" y="271"/>
                    <a:pt x="50" y="271"/>
                  </a:cubicBezTo>
                  <a:cubicBezTo>
                    <a:pt x="50" y="272"/>
                    <a:pt x="50" y="272"/>
                    <a:pt x="50" y="272"/>
                  </a:cubicBezTo>
                  <a:cubicBezTo>
                    <a:pt x="56" y="279"/>
                    <a:pt x="56" y="279"/>
                    <a:pt x="56" y="279"/>
                  </a:cubicBezTo>
                  <a:cubicBezTo>
                    <a:pt x="57" y="279"/>
                    <a:pt x="57" y="279"/>
                    <a:pt x="57" y="279"/>
                  </a:cubicBezTo>
                  <a:cubicBezTo>
                    <a:pt x="63" y="286"/>
                    <a:pt x="63" y="286"/>
                    <a:pt x="63" y="286"/>
                  </a:cubicBezTo>
                  <a:cubicBezTo>
                    <a:pt x="64" y="286"/>
                    <a:pt x="64" y="286"/>
                    <a:pt x="64" y="286"/>
                  </a:cubicBezTo>
                  <a:cubicBezTo>
                    <a:pt x="71" y="292"/>
                    <a:pt x="71" y="292"/>
                    <a:pt x="71" y="292"/>
                  </a:cubicBezTo>
                  <a:cubicBezTo>
                    <a:pt x="71" y="292"/>
                    <a:pt x="71" y="292"/>
                    <a:pt x="71" y="292"/>
                  </a:cubicBezTo>
                  <a:cubicBezTo>
                    <a:pt x="78" y="298"/>
                    <a:pt x="78" y="298"/>
                    <a:pt x="78" y="298"/>
                  </a:cubicBezTo>
                  <a:cubicBezTo>
                    <a:pt x="78" y="299"/>
                    <a:pt x="78" y="299"/>
                    <a:pt x="78" y="299"/>
                  </a:cubicBezTo>
                  <a:cubicBezTo>
                    <a:pt x="86" y="304"/>
                    <a:pt x="86" y="304"/>
                    <a:pt x="86" y="304"/>
                  </a:cubicBezTo>
                  <a:cubicBezTo>
                    <a:pt x="86" y="305"/>
                    <a:pt x="86" y="305"/>
                    <a:pt x="86" y="305"/>
                  </a:cubicBezTo>
                  <a:cubicBezTo>
                    <a:pt x="95" y="310"/>
                    <a:pt x="95" y="310"/>
                    <a:pt x="95" y="310"/>
                  </a:cubicBezTo>
                  <a:cubicBezTo>
                    <a:pt x="95" y="310"/>
                    <a:pt x="95" y="310"/>
                    <a:pt x="95" y="310"/>
                  </a:cubicBezTo>
                  <a:cubicBezTo>
                    <a:pt x="103" y="315"/>
                    <a:pt x="103" y="315"/>
                    <a:pt x="103" y="315"/>
                  </a:cubicBezTo>
                  <a:cubicBezTo>
                    <a:pt x="103" y="315"/>
                    <a:pt x="103" y="315"/>
                    <a:pt x="103" y="315"/>
                  </a:cubicBezTo>
                  <a:cubicBezTo>
                    <a:pt x="112" y="320"/>
                    <a:pt x="112" y="320"/>
                    <a:pt x="112" y="320"/>
                  </a:cubicBezTo>
                  <a:cubicBezTo>
                    <a:pt x="113" y="320"/>
                    <a:pt x="113" y="320"/>
                    <a:pt x="113" y="320"/>
                  </a:cubicBezTo>
                  <a:cubicBezTo>
                    <a:pt x="122" y="324"/>
                    <a:pt x="122" y="324"/>
                    <a:pt x="122" y="324"/>
                  </a:cubicBezTo>
                  <a:cubicBezTo>
                    <a:pt x="122" y="324"/>
                    <a:pt x="122" y="324"/>
                    <a:pt x="122" y="324"/>
                  </a:cubicBezTo>
                  <a:cubicBezTo>
                    <a:pt x="132" y="328"/>
                    <a:pt x="132" y="328"/>
                    <a:pt x="132" y="328"/>
                  </a:cubicBezTo>
                  <a:cubicBezTo>
                    <a:pt x="132" y="328"/>
                    <a:pt x="132" y="328"/>
                    <a:pt x="132" y="328"/>
                  </a:cubicBezTo>
                  <a:cubicBezTo>
                    <a:pt x="142" y="332"/>
                    <a:pt x="142" y="332"/>
                    <a:pt x="142" y="332"/>
                  </a:cubicBezTo>
                  <a:cubicBezTo>
                    <a:pt x="142" y="332"/>
                    <a:pt x="142" y="332"/>
                    <a:pt x="142" y="332"/>
                  </a:cubicBezTo>
                  <a:cubicBezTo>
                    <a:pt x="144" y="332"/>
                    <a:pt x="144" y="332"/>
                    <a:pt x="144" y="332"/>
                  </a:cubicBezTo>
                  <a:cubicBezTo>
                    <a:pt x="145" y="332"/>
                    <a:pt x="145" y="332"/>
                    <a:pt x="145" y="332"/>
                  </a:cubicBezTo>
                  <a:cubicBezTo>
                    <a:pt x="146" y="333"/>
                    <a:pt x="146" y="333"/>
                    <a:pt x="146" y="333"/>
                  </a:cubicBezTo>
                  <a:cubicBezTo>
                    <a:pt x="147" y="333"/>
                    <a:pt x="147" y="333"/>
                    <a:pt x="147" y="333"/>
                  </a:cubicBezTo>
                  <a:cubicBezTo>
                    <a:pt x="149" y="333"/>
                    <a:pt x="149" y="333"/>
                    <a:pt x="149" y="333"/>
                  </a:cubicBezTo>
                  <a:cubicBezTo>
                    <a:pt x="149" y="333"/>
                    <a:pt x="150" y="333"/>
                    <a:pt x="150" y="332"/>
                  </a:cubicBezTo>
                  <a:cubicBezTo>
                    <a:pt x="152" y="332"/>
                    <a:pt x="152" y="332"/>
                    <a:pt x="152" y="332"/>
                  </a:cubicBezTo>
                  <a:cubicBezTo>
                    <a:pt x="152" y="332"/>
                    <a:pt x="152" y="332"/>
                    <a:pt x="152" y="332"/>
                  </a:cubicBezTo>
                  <a:cubicBezTo>
                    <a:pt x="161" y="329"/>
                    <a:pt x="161" y="329"/>
                    <a:pt x="161" y="329"/>
                  </a:cubicBezTo>
                  <a:cubicBezTo>
                    <a:pt x="161" y="329"/>
                    <a:pt x="161" y="329"/>
                    <a:pt x="161" y="329"/>
                  </a:cubicBezTo>
                  <a:cubicBezTo>
                    <a:pt x="169" y="326"/>
                    <a:pt x="169" y="326"/>
                    <a:pt x="169" y="326"/>
                  </a:cubicBezTo>
                  <a:cubicBezTo>
                    <a:pt x="169" y="326"/>
                    <a:pt x="169" y="326"/>
                    <a:pt x="169" y="326"/>
                  </a:cubicBezTo>
                  <a:cubicBezTo>
                    <a:pt x="177" y="323"/>
                    <a:pt x="177" y="323"/>
                    <a:pt x="177" y="323"/>
                  </a:cubicBezTo>
                  <a:cubicBezTo>
                    <a:pt x="177" y="322"/>
                    <a:pt x="177" y="322"/>
                    <a:pt x="177" y="322"/>
                  </a:cubicBezTo>
                  <a:cubicBezTo>
                    <a:pt x="185" y="319"/>
                    <a:pt x="185" y="319"/>
                    <a:pt x="185" y="319"/>
                  </a:cubicBezTo>
                  <a:cubicBezTo>
                    <a:pt x="185" y="319"/>
                    <a:pt x="185" y="319"/>
                    <a:pt x="185" y="319"/>
                  </a:cubicBezTo>
                  <a:cubicBezTo>
                    <a:pt x="193" y="315"/>
                    <a:pt x="193" y="315"/>
                    <a:pt x="193" y="315"/>
                  </a:cubicBezTo>
                  <a:cubicBezTo>
                    <a:pt x="193" y="314"/>
                    <a:pt x="193" y="314"/>
                    <a:pt x="193" y="314"/>
                  </a:cubicBezTo>
                  <a:cubicBezTo>
                    <a:pt x="201" y="310"/>
                    <a:pt x="201" y="310"/>
                    <a:pt x="201" y="310"/>
                  </a:cubicBezTo>
                  <a:cubicBezTo>
                    <a:pt x="201" y="310"/>
                    <a:pt x="201" y="310"/>
                    <a:pt x="201" y="310"/>
                  </a:cubicBezTo>
                  <a:cubicBezTo>
                    <a:pt x="208" y="305"/>
                    <a:pt x="208" y="305"/>
                    <a:pt x="208" y="305"/>
                  </a:cubicBezTo>
                  <a:cubicBezTo>
                    <a:pt x="208" y="305"/>
                    <a:pt x="208" y="305"/>
                    <a:pt x="208" y="305"/>
                  </a:cubicBezTo>
                  <a:cubicBezTo>
                    <a:pt x="215" y="300"/>
                    <a:pt x="215" y="300"/>
                    <a:pt x="215" y="300"/>
                  </a:cubicBezTo>
                  <a:cubicBezTo>
                    <a:pt x="216" y="300"/>
                    <a:pt x="216" y="300"/>
                    <a:pt x="216" y="300"/>
                  </a:cubicBezTo>
                  <a:cubicBezTo>
                    <a:pt x="222" y="294"/>
                    <a:pt x="222" y="294"/>
                    <a:pt x="222" y="294"/>
                  </a:cubicBezTo>
                  <a:cubicBezTo>
                    <a:pt x="222" y="294"/>
                    <a:pt x="222" y="294"/>
                    <a:pt x="222" y="294"/>
                  </a:cubicBezTo>
                  <a:cubicBezTo>
                    <a:pt x="229" y="289"/>
                    <a:pt x="229" y="289"/>
                    <a:pt x="229" y="289"/>
                  </a:cubicBezTo>
                  <a:cubicBezTo>
                    <a:pt x="229" y="288"/>
                    <a:pt x="229" y="288"/>
                    <a:pt x="229" y="288"/>
                  </a:cubicBezTo>
                  <a:cubicBezTo>
                    <a:pt x="236" y="282"/>
                    <a:pt x="236" y="282"/>
                    <a:pt x="236" y="282"/>
                  </a:cubicBezTo>
                  <a:cubicBezTo>
                    <a:pt x="236" y="282"/>
                    <a:pt x="236" y="282"/>
                    <a:pt x="236" y="282"/>
                  </a:cubicBezTo>
                  <a:cubicBezTo>
                    <a:pt x="240" y="277"/>
                    <a:pt x="240" y="277"/>
                    <a:pt x="240" y="277"/>
                  </a:cubicBezTo>
                  <a:cubicBezTo>
                    <a:pt x="241" y="277"/>
                    <a:pt x="241" y="277"/>
                    <a:pt x="241" y="277"/>
                  </a:cubicBezTo>
                  <a:cubicBezTo>
                    <a:pt x="245" y="272"/>
                    <a:pt x="245" y="272"/>
                    <a:pt x="245" y="272"/>
                  </a:cubicBezTo>
                  <a:cubicBezTo>
                    <a:pt x="245" y="272"/>
                    <a:pt x="245" y="272"/>
                    <a:pt x="245" y="272"/>
                  </a:cubicBezTo>
                  <a:cubicBezTo>
                    <a:pt x="249" y="267"/>
                    <a:pt x="249" y="267"/>
                    <a:pt x="249" y="267"/>
                  </a:cubicBezTo>
                  <a:cubicBezTo>
                    <a:pt x="249" y="266"/>
                    <a:pt x="249" y="266"/>
                    <a:pt x="249" y="266"/>
                  </a:cubicBezTo>
                  <a:cubicBezTo>
                    <a:pt x="255" y="258"/>
                    <a:pt x="255" y="258"/>
                    <a:pt x="255" y="258"/>
                  </a:cubicBezTo>
                  <a:cubicBezTo>
                    <a:pt x="255" y="258"/>
                    <a:pt x="255" y="258"/>
                    <a:pt x="255" y="258"/>
                  </a:cubicBezTo>
                  <a:cubicBezTo>
                    <a:pt x="261" y="250"/>
                    <a:pt x="261" y="250"/>
                    <a:pt x="261" y="250"/>
                  </a:cubicBezTo>
                  <a:cubicBezTo>
                    <a:pt x="261" y="250"/>
                    <a:pt x="261" y="250"/>
                    <a:pt x="261" y="250"/>
                  </a:cubicBezTo>
                  <a:cubicBezTo>
                    <a:pt x="267" y="241"/>
                    <a:pt x="267" y="241"/>
                    <a:pt x="267" y="241"/>
                  </a:cubicBezTo>
                  <a:cubicBezTo>
                    <a:pt x="267" y="241"/>
                    <a:pt x="267" y="241"/>
                    <a:pt x="267" y="241"/>
                  </a:cubicBezTo>
                  <a:cubicBezTo>
                    <a:pt x="271" y="232"/>
                    <a:pt x="271" y="232"/>
                    <a:pt x="271" y="232"/>
                  </a:cubicBezTo>
                  <a:cubicBezTo>
                    <a:pt x="272" y="232"/>
                    <a:pt x="272" y="232"/>
                    <a:pt x="272" y="232"/>
                  </a:cubicBezTo>
                  <a:cubicBezTo>
                    <a:pt x="276" y="223"/>
                    <a:pt x="276" y="223"/>
                    <a:pt x="276" y="223"/>
                  </a:cubicBezTo>
                  <a:cubicBezTo>
                    <a:pt x="276" y="223"/>
                    <a:pt x="276" y="223"/>
                    <a:pt x="276" y="223"/>
                  </a:cubicBezTo>
                  <a:cubicBezTo>
                    <a:pt x="280" y="214"/>
                    <a:pt x="280" y="214"/>
                    <a:pt x="280" y="214"/>
                  </a:cubicBezTo>
                  <a:cubicBezTo>
                    <a:pt x="280" y="213"/>
                    <a:pt x="280" y="213"/>
                    <a:pt x="280" y="213"/>
                  </a:cubicBezTo>
                  <a:cubicBezTo>
                    <a:pt x="283" y="204"/>
                    <a:pt x="283" y="204"/>
                    <a:pt x="283" y="204"/>
                  </a:cubicBezTo>
                  <a:cubicBezTo>
                    <a:pt x="283" y="204"/>
                    <a:pt x="283" y="204"/>
                    <a:pt x="283" y="204"/>
                  </a:cubicBezTo>
                  <a:cubicBezTo>
                    <a:pt x="286" y="194"/>
                    <a:pt x="286" y="194"/>
                    <a:pt x="286" y="194"/>
                  </a:cubicBezTo>
                  <a:cubicBezTo>
                    <a:pt x="286" y="194"/>
                    <a:pt x="286" y="194"/>
                    <a:pt x="286" y="194"/>
                  </a:cubicBezTo>
                  <a:cubicBezTo>
                    <a:pt x="289" y="185"/>
                    <a:pt x="289" y="185"/>
                    <a:pt x="289" y="185"/>
                  </a:cubicBezTo>
                  <a:cubicBezTo>
                    <a:pt x="289" y="184"/>
                    <a:pt x="289" y="184"/>
                    <a:pt x="289" y="184"/>
                  </a:cubicBezTo>
                  <a:cubicBezTo>
                    <a:pt x="291" y="175"/>
                    <a:pt x="291" y="175"/>
                    <a:pt x="291" y="175"/>
                  </a:cubicBezTo>
                  <a:cubicBezTo>
                    <a:pt x="291" y="174"/>
                    <a:pt x="291" y="174"/>
                    <a:pt x="291" y="174"/>
                  </a:cubicBezTo>
                  <a:cubicBezTo>
                    <a:pt x="293" y="165"/>
                    <a:pt x="293" y="165"/>
                    <a:pt x="293" y="165"/>
                  </a:cubicBezTo>
                  <a:cubicBezTo>
                    <a:pt x="293" y="164"/>
                    <a:pt x="293" y="164"/>
                    <a:pt x="293" y="164"/>
                  </a:cubicBezTo>
                  <a:cubicBezTo>
                    <a:pt x="294" y="154"/>
                    <a:pt x="294" y="154"/>
                    <a:pt x="294" y="154"/>
                  </a:cubicBezTo>
                  <a:cubicBezTo>
                    <a:pt x="294" y="154"/>
                    <a:pt x="294" y="154"/>
                    <a:pt x="294" y="154"/>
                  </a:cubicBezTo>
                  <a:cubicBezTo>
                    <a:pt x="295" y="144"/>
                    <a:pt x="295" y="144"/>
                    <a:pt x="295" y="144"/>
                  </a:cubicBezTo>
                  <a:cubicBezTo>
                    <a:pt x="295" y="144"/>
                    <a:pt x="295" y="144"/>
                    <a:pt x="295" y="144"/>
                  </a:cubicBezTo>
                  <a:cubicBezTo>
                    <a:pt x="296" y="133"/>
                    <a:pt x="296" y="133"/>
                    <a:pt x="296" y="133"/>
                  </a:cubicBezTo>
                  <a:cubicBezTo>
                    <a:pt x="296" y="133"/>
                    <a:pt x="296" y="133"/>
                    <a:pt x="296" y="133"/>
                  </a:cubicBezTo>
                  <a:cubicBezTo>
                    <a:pt x="296" y="122"/>
                    <a:pt x="296" y="122"/>
                    <a:pt x="296" y="122"/>
                  </a:cubicBezTo>
                  <a:cubicBezTo>
                    <a:pt x="296" y="122"/>
                    <a:pt x="296" y="122"/>
                    <a:pt x="296" y="122"/>
                  </a:cubicBezTo>
                  <a:cubicBezTo>
                    <a:pt x="295" y="112"/>
                    <a:pt x="295" y="112"/>
                    <a:pt x="295" y="112"/>
                  </a:cubicBezTo>
                  <a:cubicBezTo>
                    <a:pt x="295" y="112"/>
                    <a:pt x="295" y="112"/>
                    <a:pt x="295" y="112"/>
                  </a:cubicBezTo>
                  <a:cubicBezTo>
                    <a:pt x="294" y="101"/>
                    <a:pt x="294" y="101"/>
                    <a:pt x="294" y="101"/>
                  </a:cubicBezTo>
                  <a:cubicBezTo>
                    <a:pt x="294" y="101"/>
                    <a:pt x="294" y="101"/>
                    <a:pt x="294" y="101"/>
                  </a:cubicBezTo>
                  <a:cubicBezTo>
                    <a:pt x="293" y="91"/>
                    <a:pt x="293" y="91"/>
                    <a:pt x="293" y="91"/>
                  </a:cubicBezTo>
                  <a:cubicBezTo>
                    <a:pt x="292" y="91"/>
                    <a:pt x="292" y="91"/>
                    <a:pt x="292" y="91"/>
                  </a:cubicBezTo>
                  <a:cubicBezTo>
                    <a:pt x="290" y="81"/>
                    <a:pt x="290" y="81"/>
                    <a:pt x="290" y="81"/>
                  </a:cubicBezTo>
                  <a:cubicBezTo>
                    <a:pt x="290" y="81"/>
                    <a:pt x="290" y="81"/>
                    <a:pt x="290" y="81"/>
                  </a:cubicBezTo>
                  <a:cubicBezTo>
                    <a:pt x="288" y="71"/>
                    <a:pt x="288" y="71"/>
                    <a:pt x="288" y="71"/>
                  </a:cubicBezTo>
                  <a:cubicBezTo>
                    <a:pt x="288" y="71"/>
                    <a:pt x="288" y="71"/>
                    <a:pt x="288" y="71"/>
                  </a:cubicBezTo>
                  <a:cubicBezTo>
                    <a:pt x="285" y="61"/>
                    <a:pt x="285" y="61"/>
                    <a:pt x="285" y="61"/>
                  </a:cubicBezTo>
                  <a:cubicBezTo>
                    <a:pt x="285" y="61"/>
                    <a:pt x="285" y="61"/>
                    <a:pt x="285" y="61"/>
                  </a:cubicBezTo>
                  <a:cubicBezTo>
                    <a:pt x="281" y="51"/>
                    <a:pt x="281" y="51"/>
                    <a:pt x="281" y="51"/>
                  </a:cubicBezTo>
                  <a:cubicBezTo>
                    <a:pt x="281" y="51"/>
                    <a:pt x="281" y="51"/>
                    <a:pt x="281" y="51"/>
                  </a:cubicBezTo>
                  <a:cubicBezTo>
                    <a:pt x="277" y="42"/>
                    <a:pt x="277" y="42"/>
                    <a:pt x="277" y="42"/>
                  </a:cubicBezTo>
                  <a:cubicBezTo>
                    <a:pt x="277" y="42"/>
                    <a:pt x="277" y="42"/>
                    <a:pt x="277" y="42"/>
                  </a:cubicBezTo>
                  <a:cubicBezTo>
                    <a:pt x="273" y="32"/>
                    <a:pt x="273" y="32"/>
                    <a:pt x="273" y="32"/>
                  </a:cubicBezTo>
                  <a:cubicBezTo>
                    <a:pt x="273" y="32"/>
                    <a:pt x="273" y="32"/>
                    <a:pt x="273" y="32"/>
                  </a:cubicBezTo>
                  <a:cubicBezTo>
                    <a:pt x="268" y="23"/>
                    <a:pt x="268" y="23"/>
                    <a:pt x="268" y="23"/>
                  </a:cubicBezTo>
                  <a:cubicBezTo>
                    <a:pt x="268" y="23"/>
                    <a:pt x="268" y="23"/>
                    <a:pt x="268" y="23"/>
                  </a:cubicBezTo>
                  <a:cubicBezTo>
                    <a:pt x="263" y="14"/>
                    <a:pt x="263" y="14"/>
                    <a:pt x="263" y="14"/>
                  </a:cubicBezTo>
                  <a:cubicBezTo>
                    <a:pt x="262" y="14"/>
                    <a:pt x="262" y="14"/>
                    <a:pt x="262" y="14"/>
                  </a:cubicBezTo>
                  <a:cubicBezTo>
                    <a:pt x="257" y="5"/>
                    <a:pt x="257" y="5"/>
                    <a:pt x="257" y="5"/>
                  </a:cubicBezTo>
                  <a:cubicBezTo>
                    <a:pt x="257" y="5"/>
                    <a:pt x="257" y="5"/>
                    <a:pt x="257" y="5"/>
                  </a:cubicBezTo>
                  <a:cubicBezTo>
                    <a:pt x="257" y="4"/>
                    <a:pt x="257" y="4"/>
                    <a:pt x="257" y="4"/>
                  </a:cubicBezTo>
                  <a:cubicBezTo>
                    <a:pt x="257" y="4"/>
                    <a:pt x="257" y="4"/>
                    <a:pt x="257" y="4"/>
                  </a:cubicBezTo>
                  <a:cubicBezTo>
                    <a:pt x="256" y="4"/>
                    <a:pt x="256" y="4"/>
                    <a:pt x="256" y="4"/>
                  </a:cubicBezTo>
                  <a:cubicBezTo>
                    <a:pt x="256" y="3"/>
                    <a:pt x="255" y="3"/>
                    <a:pt x="255" y="3"/>
                  </a:cubicBezTo>
                  <a:cubicBezTo>
                    <a:pt x="255" y="2"/>
                    <a:pt x="255" y="2"/>
                    <a:pt x="255" y="2"/>
                  </a:cubicBezTo>
                  <a:cubicBezTo>
                    <a:pt x="254" y="2"/>
                    <a:pt x="254" y="2"/>
                    <a:pt x="254" y="2"/>
                  </a:cubicBezTo>
                  <a:cubicBezTo>
                    <a:pt x="254" y="2"/>
                    <a:pt x="254" y="2"/>
                    <a:pt x="254" y="2"/>
                  </a:cubicBezTo>
                  <a:cubicBezTo>
                    <a:pt x="251" y="7"/>
                    <a:pt x="251" y="7"/>
                    <a:pt x="251" y="7"/>
                  </a:cubicBezTo>
                  <a:cubicBezTo>
                    <a:pt x="255" y="3"/>
                    <a:pt x="255" y="3"/>
                    <a:pt x="255" y="3"/>
                  </a:cubicBezTo>
                  <a:cubicBezTo>
                    <a:pt x="255" y="2"/>
                    <a:pt x="255" y="2"/>
                    <a:pt x="255" y="2"/>
                  </a:cubicBezTo>
                  <a:cubicBezTo>
                    <a:pt x="253" y="1"/>
                    <a:pt x="251" y="0"/>
                    <a:pt x="249" y="1"/>
                  </a:cubicBezTo>
                  <a:cubicBezTo>
                    <a:pt x="250" y="7"/>
                    <a:pt x="250" y="7"/>
                    <a:pt x="250"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36" name="Freeform 67"/>
            <p:cNvSpPr>
              <a:spLocks/>
            </p:cNvSpPr>
            <p:nvPr/>
          </p:nvSpPr>
          <p:spPr bwMode="auto">
            <a:xfrm>
              <a:off x="7" y="4"/>
              <a:ext cx="903" cy="1095"/>
            </a:xfrm>
            <a:custGeom>
              <a:avLst/>
              <a:gdLst>
                <a:gd name="T0" fmla="*/ 903 w 903"/>
                <a:gd name="T1" fmla="*/ 0 h 1095"/>
                <a:gd name="T2" fmla="*/ 0 w 903"/>
                <a:gd name="T3" fmla="*/ 0 h 1095"/>
                <a:gd name="T4" fmla="*/ 0 w 903"/>
                <a:gd name="T5" fmla="*/ 1095 h 1095"/>
                <a:gd name="T6" fmla="*/ 164 w 903"/>
                <a:gd name="T7" fmla="*/ 897 h 1095"/>
                <a:gd name="T8" fmla="*/ 150 w 903"/>
                <a:gd name="T9" fmla="*/ 878 h 1095"/>
                <a:gd name="T10" fmla="*/ 132 w 903"/>
                <a:gd name="T11" fmla="*/ 851 h 1095"/>
                <a:gd name="T12" fmla="*/ 115 w 903"/>
                <a:gd name="T13" fmla="*/ 821 h 1095"/>
                <a:gd name="T14" fmla="*/ 102 w 903"/>
                <a:gd name="T15" fmla="*/ 795 h 1095"/>
                <a:gd name="T16" fmla="*/ 89 w 903"/>
                <a:gd name="T17" fmla="*/ 765 h 1095"/>
                <a:gd name="T18" fmla="*/ 78 w 903"/>
                <a:gd name="T19" fmla="*/ 733 h 1095"/>
                <a:gd name="T20" fmla="*/ 67 w 903"/>
                <a:gd name="T21" fmla="*/ 701 h 1095"/>
                <a:gd name="T22" fmla="*/ 54 w 903"/>
                <a:gd name="T23" fmla="*/ 660 h 1095"/>
                <a:gd name="T24" fmla="*/ 45 w 903"/>
                <a:gd name="T25" fmla="*/ 623 h 1095"/>
                <a:gd name="T26" fmla="*/ 37 w 903"/>
                <a:gd name="T27" fmla="*/ 585 h 1095"/>
                <a:gd name="T28" fmla="*/ 32 w 903"/>
                <a:gd name="T29" fmla="*/ 547 h 1095"/>
                <a:gd name="T30" fmla="*/ 29 w 903"/>
                <a:gd name="T31" fmla="*/ 510 h 1095"/>
                <a:gd name="T32" fmla="*/ 29 w 903"/>
                <a:gd name="T33" fmla="*/ 472 h 1095"/>
                <a:gd name="T34" fmla="*/ 29 w 903"/>
                <a:gd name="T35" fmla="*/ 435 h 1095"/>
                <a:gd name="T36" fmla="*/ 32 w 903"/>
                <a:gd name="T37" fmla="*/ 397 h 1095"/>
                <a:gd name="T38" fmla="*/ 37 w 903"/>
                <a:gd name="T39" fmla="*/ 362 h 1095"/>
                <a:gd name="T40" fmla="*/ 45 w 903"/>
                <a:gd name="T41" fmla="*/ 325 h 1095"/>
                <a:gd name="T42" fmla="*/ 54 w 903"/>
                <a:gd name="T43" fmla="*/ 290 h 1095"/>
                <a:gd name="T44" fmla="*/ 64 w 903"/>
                <a:gd name="T45" fmla="*/ 252 h 1095"/>
                <a:gd name="T46" fmla="*/ 78 w 903"/>
                <a:gd name="T47" fmla="*/ 217 h 1095"/>
                <a:gd name="T48" fmla="*/ 91 w 903"/>
                <a:gd name="T49" fmla="*/ 182 h 1095"/>
                <a:gd name="T50" fmla="*/ 107 w 903"/>
                <a:gd name="T51" fmla="*/ 147 h 1095"/>
                <a:gd name="T52" fmla="*/ 126 w 903"/>
                <a:gd name="T53" fmla="*/ 112 h 1095"/>
                <a:gd name="T54" fmla="*/ 148 w 903"/>
                <a:gd name="T55" fmla="*/ 77 h 1095"/>
                <a:gd name="T56" fmla="*/ 153 w 903"/>
                <a:gd name="T57" fmla="*/ 69 h 1095"/>
                <a:gd name="T58" fmla="*/ 153 w 903"/>
                <a:gd name="T59" fmla="*/ 69 h 1095"/>
                <a:gd name="T60" fmla="*/ 153 w 903"/>
                <a:gd name="T61" fmla="*/ 69 h 1095"/>
                <a:gd name="T62" fmla="*/ 156 w 903"/>
                <a:gd name="T63" fmla="*/ 69 h 1095"/>
                <a:gd name="T64" fmla="*/ 188 w 903"/>
                <a:gd name="T65" fmla="*/ 77 h 1095"/>
                <a:gd name="T66" fmla="*/ 220 w 903"/>
                <a:gd name="T67" fmla="*/ 85 h 1095"/>
                <a:gd name="T68" fmla="*/ 253 w 903"/>
                <a:gd name="T69" fmla="*/ 91 h 1095"/>
                <a:gd name="T70" fmla="*/ 285 w 903"/>
                <a:gd name="T71" fmla="*/ 94 h 1095"/>
                <a:gd name="T72" fmla="*/ 317 w 903"/>
                <a:gd name="T73" fmla="*/ 96 h 1095"/>
                <a:gd name="T74" fmla="*/ 349 w 903"/>
                <a:gd name="T75" fmla="*/ 94 h 1095"/>
                <a:gd name="T76" fmla="*/ 382 w 903"/>
                <a:gd name="T77" fmla="*/ 91 h 1095"/>
                <a:gd name="T78" fmla="*/ 414 w 903"/>
                <a:gd name="T79" fmla="*/ 85 h 1095"/>
                <a:gd name="T80" fmla="*/ 446 w 903"/>
                <a:gd name="T81" fmla="*/ 80 h 1095"/>
                <a:gd name="T82" fmla="*/ 476 w 903"/>
                <a:gd name="T83" fmla="*/ 69 h 1095"/>
                <a:gd name="T84" fmla="*/ 484 w 903"/>
                <a:gd name="T85" fmla="*/ 69 h 1095"/>
                <a:gd name="T86" fmla="*/ 489 w 903"/>
                <a:gd name="T87" fmla="*/ 69 h 1095"/>
                <a:gd name="T88" fmla="*/ 495 w 903"/>
                <a:gd name="T89" fmla="*/ 69 h 1095"/>
                <a:gd name="T90" fmla="*/ 527 w 903"/>
                <a:gd name="T91" fmla="*/ 80 h 1095"/>
                <a:gd name="T92" fmla="*/ 559 w 903"/>
                <a:gd name="T93" fmla="*/ 85 h 1095"/>
                <a:gd name="T94" fmla="*/ 591 w 903"/>
                <a:gd name="T95" fmla="*/ 91 h 1095"/>
                <a:gd name="T96" fmla="*/ 624 w 903"/>
                <a:gd name="T97" fmla="*/ 94 h 1095"/>
                <a:gd name="T98" fmla="*/ 656 w 903"/>
                <a:gd name="T99" fmla="*/ 96 h 1095"/>
                <a:gd name="T100" fmla="*/ 688 w 903"/>
                <a:gd name="T101" fmla="*/ 94 h 1095"/>
                <a:gd name="T102" fmla="*/ 720 w 903"/>
                <a:gd name="T103" fmla="*/ 91 h 1095"/>
                <a:gd name="T104" fmla="*/ 753 w 903"/>
                <a:gd name="T105" fmla="*/ 85 h 1095"/>
                <a:gd name="T106" fmla="*/ 785 w 903"/>
                <a:gd name="T107" fmla="*/ 77 h 1095"/>
                <a:gd name="T108" fmla="*/ 817 w 903"/>
                <a:gd name="T109" fmla="*/ 69 h 1095"/>
                <a:gd name="T110" fmla="*/ 817 w 903"/>
                <a:gd name="T111" fmla="*/ 69 h 1095"/>
                <a:gd name="T112" fmla="*/ 817 w 903"/>
                <a:gd name="T113" fmla="*/ 69 h 1095"/>
                <a:gd name="T114" fmla="*/ 820 w 903"/>
                <a:gd name="T115" fmla="*/ 69 h 1095"/>
                <a:gd name="T116" fmla="*/ 820 w 903"/>
                <a:gd name="T117" fmla="*/ 72 h 1095"/>
                <a:gd name="T118" fmla="*/ 820 w 903"/>
                <a:gd name="T119" fmla="*/ 72 h 1095"/>
                <a:gd name="T120" fmla="*/ 831 w 903"/>
                <a:gd name="T121" fmla="*/ 88 h 1095"/>
                <a:gd name="T122" fmla="*/ 903 w 903"/>
                <a:gd name="T123" fmla="*/ 0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03" h="1095">
                  <a:moveTo>
                    <a:pt x="903" y="0"/>
                  </a:moveTo>
                  <a:lnTo>
                    <a:pt x="0" y="0"/>
                  </a:lnTo>
                  <a:lnTo>
                    <a:pt x="0" y="1095"/>
                  </a:lnTo>
                  <a:lnTo>
                    <a:pt x="164" y="897"/>
                  </a:lnTo>
                  <a:lnTo>
                    <a:pt x="150" y="878"/>
                  </a:lnTo>
                  <a:lnTo>
                    <a:pt x="132" y="851"/>
                  </a:lnTo>
                  <a:lnTo>
                    <a:pt x="115" y="821"/>
                  </a:lnTo>
                  <a:lnTo>
                    <a:pt x="102" y="795"/>
                  </a:lnTo>
                  <a:lnTo>
                    <a:pt x="89" y="765"/>
                  </a:lnTo>
                  <a:lnTo>
                    <a:pt x="78" y="733"/>
                  </a:lnTo>
                  <a:lnTo>
                    <a:pt x="67" y="701"/>
                  </a:lnTo>
                  <a:lnTo>
                    <a:pt x="54" y="660"/>
                  </a:lnTo>
                  <a:lnTo>
                    <a:pt x="45" y="623"/>
                  </a:lnTo>
                  <a:lnTo>
                    <a:pt x="37" y="585"/>
                  </a:lnTo>
                  <a:lnTo>
                    <a:pt x="32" y="547"/>
                  </a:lnTo>
                  <a:lnTo>
                    <a:pt x="29" y="510"/>
                  </a:lnTo>
                  <a:lnTo>
                    <a:pt x="29" y="472"/>
                  </a:lnTo>
                  <a:lnTo>
                    <a:pt x="29" y="435"/>
                  </a:lnTo>
                  <a:lnTo>
                    <a:pt x="32" y="397"/>
                  </a:lnTo>
                  <a:lnTo>
                    <a:pt x="37" y="362"/>
                  </a:lnTo>
                  <a:lnTo>
                    <a:pt x="45" y="325"/>
                  </a:lnTo>
                  <a:lnTo>
                    <a:pt x="54" y="290"/>
                  </a:lnTo>
                  <a:lnTo>
                    <a:pt x="64" y="252"/>
                  </a:lnTo>
                  <a:lnTo>
                    <a:pt x="78" y="217"/>
                  </a:lnTo>
                  <a:lnTo>
                    <a:pt x="91" y="182"/>
                  </a:lnTo>
                  <a:lnTo>
                    <a:pt x="107" y="147"/>
                  </a:lnTo>
                  <a:lnTo>
                    <a:pt x="126" y="112"/>
                  </a:lnTo>
                  <a:lnTo>
                    <a:pt x="148" y="77"/>
                  </a:lnTo>
                  <a:lnTo>
                    <a:pt x="153" y="69"/>
                  </a:lnTo>
                  <a:lnTo>
                    <a:pt x="153" y="69"/>
                  </a:lnTo>
                  <a:lnTo>
                    <a:pt x="153" y="69"/>
                  </a:lnTo>
                  <a:lnTo>
                    <a:pt x="156" y="69"/>
                  </a:lnTo>
                  <a:lnTo>
                    <a:pt x="188" y="77"/>
                  </a:lnTo>
                  <a:lnTo>
                    <a:pt x="220" y="85"/>
                  </a:lnTo>
                  <a:lnTo>
                    <a:pt x="253" y="91"/>
                  </a:lnTo>
                  <a:lnTo>
                    <a:pt x="285" y="94"/>
                  </a:lnTo>
                  <a:lnTo>
                    <a:pt x="317" y="96"/>
                  </a:lnTo>
                  <a:lnTo>
                    <a:pt x="349" y="94"/>
                  </a:lnTo>
                  <a:lnTo>
                    <a:pt x="382" y="91"/>
                  </a:lnTo>
                  <a:lnTo>
                    <a:pt x="414" y="85"/>
                  </a:lnTo>
                  <a:lnTo>
                    <a:pt x="446" y="80"/>
                  </a:lnTo>
                  <a:lnTo>
                    <a:pt x="476" y="69"/>
                  </a:lnTo>
                  <a:lnTo>
                    <a:pt x="484" y="69"/>
                  </a:lnTo>
                  <a:lnTo>
                    <a:pt x="489" y="69"/>
                  </a:lnTo>
                  <a:lnTo>
                    <a:pt x="495" y="69"/>
                  </a:lnTo>
                  <a:lnTo>
                    <a:pt x="527" y="80"/>
                  </a:lnTo>
                  <a:lnTo>
                    <a:pt x="559" y="85"/>
                  </a:lnTo>
                  <a:lnTo>
                    <a:pt x="591" y="91"/>
                  </a:lnTo>
                  <a:lnTo>
                    <a:pt x="624" y="94"/>
                  </a:lnTo>
                  <a:lnTo>
                    <a:pt x="656" y="96"/>
                  </a:lnTo>
                  <a:lnTo>
                    <a:pt x="688" y="94"/>
                  </a:lnTo>
                  <a:lnTo>
                    <a:pt x="720" y="91"/>
                  </a:lnTo>
                  <a:lnTo>
                    <a:pt x="753" y="85"/>
                  </a:lnTo>
                  <a:lnTo>
                    <a:pt x="785" y="77"/>
                  </a:lnTo>
                  <a:lnTo>
                    <a:pt x="817" y="69"/>
                  </a:lnTo>
                  <a:lnTo>
                    <a:pt x="817" y="69"/>
                  </a:lnTo>
                  <a:lnTo>
                    <a:pt x="817" y="69"/>
                  </a:lnTo>
                  <a:lnTo>
                    <a:pt x="820" y="69"/>
                  </a:lnTo>
                  <a:lnTo>
                    <a:pt x="820" y="72"/>
                  </a:lnTo>
                  <a:lnTo>
                    <a:pt x="820" y="72"/>
                  </a:lnTo>
                  <a:lnTo>
                    <a:pt x="831" y="88"/>
                  </a:lnTo>
                  <a:lnTo>
                    <a:pt x="9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37" name="Freeform 68"/>
            <p:cNvSpPr>
              <a:spLocks/>
            </p:cNvSpPr>
            <p:nvPr/>
          </p:nvSpPr>
          <p:spPr bwMode="auto">
            <a:xfrm>
              <a:off x="36" y="73"/>
              <a:ext cx="802" cy="828"/>
            </a:xfrm>
            <a:custGeom>
              <a:avLst/>
              <a:gdLst>
                <a:gd name="T0" fmla="*/ 269 w 298"/>
                <a:gd name="T1" fmla="*/ 6 h 308"/>
                <a:gd name="T2" fmla="*/ 233 w 298"/>
                <a:gd name="T3" fmla="*/ 10 h 308"/>
                <a:gd name="T4" fmla="*/ 197 w 298"/>
                <a:gd name="T5" fmla="*/ 6 h 308"/>
                <a:gd name="T6" fmla="*/ 171 w 298"/>
                <a:gd name="T7" fmla="*/ 0 h 308"/>
                <a:gd name="T8" fmla="*/ 155 w 298"/>
                <a:gd name="T9" fmla="*/ 4 h 308"/>
                <a:gd name="T10" fmla="*/ 119 w 298"/>
                <a:gd name="T11" fmla="*/ 9 h 308"/>
                <a:gd name="T12" fmla="*/ 83 w 298"/>
                <a:gd name="T13" fmla="*/ 8 h 308"/>
                <a:gd name="T14" fmla="*/ 47 w 298"/>
                <a:gd name="T15" fmla="*/ 0 h 308"/>
                <a:gd name="T16" fmla="*/ 46 w 298"/>
                <a:gd name="T17" fmla="*/ 0 h 308"/>
                <a:gd name="T18" fmla="*/ 29 w 298"/>
                <a:gd name="T19" fmla="*/ 29 h 308"/>
                <a:gd name="T20" fmla="*/ 13 w 298"/>
                <a:gd name="T21" fmla="*/ 68 h 308"/>
                <a:gd name="T22" fmla="*/ 3 w 298"/>
                <a:gd name="T23" fmla="*/ 109 h 308"/>
                <a:gd name="T24" fmla="*/ 0 w 298"/>
                <a:gd name="T25" fmla="*/ 150 h 308"/>
                <a:gd name="T26" fmla="*/ 3 w 298"/>
                <a:gd name="T27" fmla="*/ 192 h 308"/>
                <a:gd name="T28" fmla="*/ 14 w 298"/>
                <a:gd name="T29" fmla="*/ 235 h 308"/>
                <a:gd name="T30" fmla="*/ 27 w 298"/>
                <a:gd name="T31" fmla="*/ 270 h 308"/>
                <a:gd name="T32" fmla="*/ 45 w 298"/>
                <a:gd name="T33" fmla="*/ 301 h 308"/>
                <a:gd name="T34" fmla="*/ 62 w 298"/>
                <a:gd name="T35" fmla="*/ 287 h 308"/>
                <a:gd name="T36" fmla="*/ 57 w 298"/>
                <a:gd name="T37" fmla="*/ 278 h 308"/>
                <a:gd name="T38" fmla="*/ 47 w 298"/>
                <a:gd name="T39" fmla="*/ 261 h 308"/>
                <a:gd name="T40" fmla="*/ 43 w 298"/>
                <a:gd name="T41" fmla="*/ 251 h 308"/>
                <a:gd name="T42" fmla="*/ 36 w 298"/>
                <a:gd name="T43" fmla="*/ 232 h 308"/>
                <a:gd name="T44" fmla="*/ 32 w 298"/>
                <a:gd name="T45" fmla="*/ 219 h 308"/>
                <a:gd name="T46" fmla="*/ 27 w 298"/>
                <a:gd name="T47" fmla="*/ 196 h 308"/>
                <a:gd name="T48" fmla="*/ 25 w 298"/>
                <a:gd name="T49" fmla="*/ 184 h 308"/>
                <a:gd name="T50" fmla="*/ 24 w 298"/>
                <a:gd name="T51" fmla="*/ 161 h 308"/>
                <a:gd name="T52" fmla="*/ 24 w 298"/>
                <a:gd name="T53" fmla="*/ 149 h 308"/>
                <a:gd name="T54" fmla="*/ 26 w 298"/>
                <a:gd name="T55" fmla="*/ 126 h 308"/>
                <a:gd name="T56" fmla="*/ 29 w 298"/>
                <a:gd name="T57" fmla="*/ 114 h 308"/>
                <a:gd name="T58" fmla="*/ 35 w 298"/>
                <a:gd name="T59" fmla="*/ 92 h 308"/>
                <a:gd name="T60" fmla="*/ 39 w 298"/>
                <a:gd name="T61" fmla="*/ 81 h 308"/>
                <a:gd name="T62" fmla="*/ 49 w 298"/>
                <a:gd name="T63" fmla="*/ 59 h 308"/>
                <a:gd name="T64" fmla="*/ 55 w 298"/>
                <a:gd name="T65" fmla="*/ 48 h 308"/>
                <a:gd name="T66" fmla="*/ 63 w 298"/>
                <a:gd name="T67" fmla="*/ 35 h 308"/>
                <a:gd name="T68" fmla="*/ 65 w 298"/>
                <a:gd name="T69" fmla="*/ 33 h 308"/>
                <a:gd name="T70" fmla="*/ 66 w 298"/>
                <a:gd name="T71" fmla="*/ 32 h 308"/>
                <a:gd name="T72" fmla="*/ 81 w 298"/>
                <a:gd name="T73" fmla="*/ 35 h 308"/>
                <a:gd name="T74" fmla="*/ 110 w 298"/>
                <a:gd name="T75" fmla="*/ 39 h 308"/>
                <a:gd name="T76" fmla="*/ 138 w 298"/>
                <a:gd name="T77" fmla="*/ 39 h 308"/>
                <a:gd name="T78" fmla="*/ 167 w 298"/>
                <a:gd name="T79" fmla="*/ 32 h 308"/>
                <a:gd name="T80" fmla="*/ 171 w 298"/>
                <a:gd name="T81" fmla="*/ 32 h 308"/>
                <a:gd name="T82" fmla="*/ 176 w 298"/>
                <a:gd name="T83" fmla="*/ 32 h 308"/>
                <a:gd name="T84" fmla="*/ 196 w 298"/>
                <a:gd name="T85" fmla="*/ 37 h 308"/>
                <a:gd name="T86" fmla="*/ 224 w 298"/>
                <a:gd name="T87" fmla="*/ 40 h 308"/>
                <a:gd name="T88" fmla="*/ 253 w 298"/>
                <a:gd name="T89" fmla="*/ 37 h 308"/>
                <a:gd name="T90" fmla="*/ 274 w 298"/>
                <a:gd name="T91" fmla="*/ 32 h 308"/>
                <a:gd name="T92" fmla="*/ 294 w 298"/>
                <a:gd name="T93" fmla="*/ 1 h 308"/>
                <a:gd name="T94" fmla="*/ 293 w 298"/>
                <a:gd name="T95"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8" h="308">
                  <a:moveTo>
                    <a:pt x="293" y="0"/>
                  </a:moveTo>
                  <a:cubicBezTo>
                    <a:pt x="281" y="3"/>
                    <a:pt x="281" y="3"/>
                    <a:pt x="281" y="3"/>
                  </a:cubicBezTo>
                  <a:cubicBezTo>
                    <a:pt x="269" y="6"/>
                    <a:pt x="269" y="6"/>
                    <a:pt x="269" y="6"/>
                  </a:cubicBezTo>
                  <a:cubicBezTo>
                    <a:pt x="257" y="8"/>
                    <a:pt x="257" y="8"/>
                    <a:pt x="257" y="8"/>
                  </a:cubicBezTo>
                  <a:cubicBezTo>
                    <a:pt x="245" y="9"/>
                    <a:pt x="245" y="9"/>
                    <a:pt x="245" y="9"/>
                  </a:cubicBezTo>
                  <a:cubicBezTo>
                    <a:pt x="233" y="10"/>
                    <a:pt x="233" y="10"/>
                    <a:pt x="233" y="10"/>
                  </a:cubicBezTo>
                  <a:cubicBezTo>
                    <a:pt x="221" y="9"/>
                    <a:pt x="221" y="9"/>
                    <a:pt x="221" y="9"/>
                  </a:cubicBezTo>
                  <a:cubicBezTo>
                    <a:pt x="209" y="8"/>
                    <a:pt x="209" y="8"/>
                    <a:pt x="209" y="8"/>
                  </a:cubicBezTo>
                  <a:cubicBezTo>
                    <a:pt x="197" y="6"/>
                    <a:pt x="197" y="6"/>
                    <a:pt x="197" y="6"/>
                  </a:cubicBezTo>
                  <a:cubicBezTo>
                    <a:pt x="185" y="4"/>
                    <a:pt x="185" y="4"/>
                    <a:pt x="185" y="4"/>
                  </a:cubicBezTo>
                  <a:cubicBezTo>
                    <a:pt x="173" y="0"/>
                    <a:pt x="173" y="0"/>
                    <a:pt x="173" y="0"/>
                  </a:cubicBezTo>
                  <a:cubicBezTo>
                    <a:pt x="171" y="0"/>
                    <a:pt x="171" y="0"/>
                    <a:pt x="171" y="0"/>
                  </a:cubicBezTo>
                  <a:cubicBezTo>
                    <a:pt x="169" y="0"/>
                    <a:pt x="169" y="0"/>
                    <a:pt x="169" y="0"/>
                  </a:cubicBezTo>
                  <a:cubicBezTo>
                    <a:pt x="166" y="0"/>
                    <a:pt x="166" y="0"/>
                    <a:pt x="166" y="0"/>
                  </a:cubicBezTo>
                  <a:cubicBezTo>
                    <a:pt x="155" y="4"/>
                    <a:pt x="155" y="4"/>
                    <a:pt x="155" y="4"/>
                  </a:cubicBezTo>
                  <a:cubicBezTo>
                    <a:pt x="143" y="6"/>
                    <a:pt x="143" y="6"/>
                    <a:pt x="143" y="6"/>
                  </a:cubicBezTo>
                  <a:cubicBezTo>
                    <a:pt x="131" y="8"/>
                    <a:pt x="131" y="8"/>
                    <a:pt x="131" y="8"/>
                  </a:cubicBezTo>
                  <a:cubicBezTo>
                    <a:pt x="119" y="9"/>
                    <a:pt x="119" y="9"/>
                    <a:pt x="119" y="9"/>
                  </a:cubicBezTo>
                  <a:cubicBezTo>
                    <a:pt x="107" y="10"/>
                    <a:pt x="107" y="10"/>
                    <a:pt x="107" y="10"/>
                  </a:cubicBezTo>
                  <a:cubicBezTo>
                    <a:pt x="95" y="9"/>
                    <a:pt x="95" y="9"/>
                    <a:pt x="95" y="9"/>
                  </a:cubicBezTo>
                  <a:cubicBezTo>
                    <a:pt x="83" y="8"/>
                    <a:pt x="83" y="8"/>
                    <a:pt x="83" y="8"/>
                  </a:cubicBezTo>
                  <a:cubicBezTo>
                    <a:pt x="71" y="6"/>
                    <a:pt x="71" y="6"/>
                    <a:pt x="71" y="6"/>
                  </a:cubicBezTo>
                  <a:cubicBezTo>
                    <a:pt x="59" y="3"/>
                    <a:pt x="59" y="3"/>
                    <a:pt x="59" y="3"/>
                  </a:cubicBezTo>
                  <a:cubicBezTo>
                    <a:pt x="47" y="0"/>
                    <a:pt x="47" y="0"/>
                    <a:pt x="47" y="0"/>
                  </a:cubicBezTo>
                  <a:cubicBezTo>
                    <a:pt x="46" y="0"/>
                    <a:pt x="46" y="0"/>
                    <a:pt x="46" y="0"/>
                  </a:cubicBezTo>
                  <a:cubicBezTo>
                    <a:pt x="46" y="0"/>
                    <a:pt x="46" y="0"/>
                    <a:pt x="46" y="0"/>
                  </a:cubicBezTo>
                  <a:cubicBezTo>
                    <a:pt x="46" y="0"/>
                    <a:pt x="46" y="0"/>
                    <a:pt x="46" y="0"/>
                  </a:cubicBezTo>
                  <a:cubicBezTo>
                    <a:pt x="44" y="3"/>
                    <a:pt x="44" y="3"/>
                    <a:pt x="44" y="3"/>
                  </a:cubicBezTo>
                  <a:cubicBezTo>
                    <a:pt x="36" y="16"/>
                    <a:pt x="36" y="16"/>
                    <a:pt x="36" y="16"/>
                  </a:cubicBezTo>
                  <a:cubicBezTo>
                    <a:pt x="29" y="29"/>
                    <a:pt x="29" y="29"/>
                    <a:pt x="29" y="29"/>
                  </a:cubicBezTo>
                  <a:cubicBezTo>
                    <a:pt x="23" y="42"/>
                    <a:pt x="23" y="42"/>
                    <a:pt x="23" y="42"/>
                  </a:cubicBezTo>
                  <a:cubicBezTo>
                    <a:pt x="18" y="55"/>
                    <a:pt x="18" y="55"/>
                    <a:pt x="18" y="55"/>
                  </a:cubicBezTo>
                  <a:cubicBezTo>
                    <a:pt x="13" y="68"/>
                    <a:pt x="13" y="68"/>
                    <a:pt x="13" y="68"/>
                  </a:cubicBezTo>
                  <a:cubicBezTo>
                    <a:pt x="9" y="82"/>
                    <a:pt x="9" y="82"/>
                    <a:pt x="9" y="82"/>
                  </a:cubicBezTo>
                  <a:cubicBezTo>
                    <a:pt x="6" y="95"/>
                    <a:pt x="6" y="95"/>
                    <a:pt x="6" y="95"/>
                  </a:cubicBezTo>
                  <a:cubicBezTo>
                    <a:pt x="3" y="109"/>
                    <a:pt x="3" y="109"/>
                    <a:pt x="3" y="109"/>
                  </a:cubicBezTo>
                  <a:cubicBezTo>
                    <a:pt x="1" y="122"/>
                    <a:pt x="1" y="122"/>
                    <a:pt x="1" y="122"/>
                  </a:cubicBezTo>
                  <a:cubicBezTo>
                    <a:pt x="0" y="136"/>
                    <a:pt x="0" y="136"/>
                    <a:pt x="0" y="136"/>
                  </a:cubicBezTo>
                  <a:cubicBezTo>
                    <a:pt x="0" y="150"/>
                    <a:pt x="0" y="150"/>
                    <a:pt x="0" y="150"/>
                  </a:cubicBezTo>
                  <a:cubicBezTo>
                    <a:pt x="0" y="164"/>
                    <a:pt x="0" y="164"/>
                    <a:pt x="0" y="164"/>
                  </a:cubicBezTo>
                  <a:cubicBezTo>
                    <a:pt x="1" y="178"/>
                    <a:pt x="1" y="178"/>
                    <a:pt x="1" y="178"/>
                  </a:cubicBezTo>
                  <a:cubicBezTo>
                    <a:pt x="3" y="192"/>
                    <a:pt x="3" y="192"/>
                    <a:pt x="3" y="192"/>
                  </a:cubicBezTo>
                  <a:cubicBezTo>
                    <a:pt x="6" y="206"/>
                    <a:pt x="6" y="206"/>
                    <a:pt x="6" y="206"/>
                  </a:cubicBezTo>
                  <a:cubicBezTo>
                    <a:pt x="9" y="220"/>
                    <a:pt x="9" y="220"/>
                    <a:pt x="9" y="220"/>
                  </a:cubicBezTo>
                  <a:cubicBezTo>
                    <a:pt x="14" y="235"/>
                    <a:pt x="14" y="235"/>
                    <a:pt x="14" y="235"/>
                  </a:cubicBezTo>
                  <a:cubicBezTo>
                    <a:pt x="18" y="247"/>
                    <a:pt x="18" y="247"/>
                    <a:pt x="18" y="247"/>
                  </a:cubicBezTo>
                  <a:cubicBezTo>
                    <a:pt x="22" y="259"/>
                    <a:pt x="22" y="259"/>
                    <a:pt x="22" y="259"/>
                  </a:cubicBezTo>
                  <a:cubicBezTo>
                    <a:pt x="27" y="270"/>
                    <a:pt x="27" y="270"/>
                    <a:pt x="27" y="270"/>
                  </a:cubicBezTo>
                  <a:cubicBezTo>
                    <a:pt x="32" y="280"/>
                    <a:pt x="32" y="280"/>
                    <a:pt x="32" y="280"/>
                  </a:cubicBezTo>
                  <a:cubicBezTo>
                    <a:pt x="38" y="291"/>
                    <a:pt x="38" y="291"/>
                    <a:pt x="38" y="291"/>
                  </a:cubicBezTo>
                  <a:cubicBezTo>
                    <a:pt x="45" y="301"/>
                    <a:pt x="45" y="301"/>
                    <a:pt x="45" y="301"/>
                  </a:cubicBezTo>
                  <a:cubicBezTo>
                    <a:pt x="50" y="308"/>
                    <a:pt x="50" y="308"/>
                    <a:pt x="50" y="308"/>
                  </a:cubicBezTo>
                  <a:cubicBezTo>
                    <a:pt x="65" y="290"/>
                    <a:pt x="65" y="290"/>
                    <a:pt x="65" y="290"/>
                  </a:cubicBezTo>
                  <a:cubicBezTo>
                    <a:pt x="62" y="287"/>
                    <a:pt x="62" y="287"/>
                    <a:pt x="62" y="287"/>
                  </a:cubicBezTo>
                  <a:cubicBezTo>
                    <a:pt x="62" y="287"/>
                    <a:pt x="62" y="287"/>
                    <a:pt x="62" y="287"/>
                  </a:cubicBezTo>
                  <a:cubicBezTo>
                    <a:pt x="57" y="279"/>
                    <a:pt x="57" y="279"/>
                    <a:pt x="57" y="279"/>
                  </a:cubicBezTo>
                  <a:cubicBezTo>
                    <a:pt x="57" y="278"/>
                    <a:pt x="57" y="278"/>
                    <a:pt x="57" y="278"/>
                  </a:cubicBezTo>
                  <a:cubicBezTo>
                    <a:pt x="52" y="270"/>
                    <a:pt x="52" y="270"/>
                    <a:pt x="52" y="270"/>
                  </a:cubicBezTo>
                  <a:cubicBezTo>
                    <a:pt x="52" y="270"/>
                    <a:pt x="52" y="270"/>
                    <a:pt x="52" y="270"/>
                  </a:cubicBezTo>
                  <a:cubicBezTo>
                    <a:pt x="47" y="261"/>
                    <a:pt x="47" y="261"/>
                    <a:pt x="47" y="261"/>
                  </a:cubicBezTo>
                  <a:cubicBezTo>
                    <a:pt x="47" y="261"/>
                    <a:pt x="47" y="261"/>
                    <a:pt x="47" y="261"/>
                  </a:cubicBezTo>
                  <a:cubicBezTo>
                    <a:pt x="43" y="251"/>
                    <a:pt x="43" y="251"/>
                    <a:pt x="43" y="251"/>
                  </a:cubicBezTo>
                  <a:cubicBezTo>
                    <a:pt x="43" y="251"/>
                    <a:pt x="43" y="251"/>
                    <a:pt x="43" y="251"/>
                  </a:cubicBezTo>
                  <a:cubicBezTo>
                    <a:pt x="39" y="242"/>
                    <a:pt x="39" y="242"/>
                    <a:pt x="39" y="242"/>
                  </a:cubicBezTo>
                  <a:cubicBezTo>
                    <a:pt x="39" y="242"/>
                    <a:pt x="39" y="242"/>
                    <a:pt x="39" y="242"/>
                  </a:cubicBezTo>
                  <a:cubicBezTo>
                    <a:pt x="36" y="232"/>
                    <a:pt x="36" y="232"/>
                    <a:pt x="36" y="232"/>
                  </a:cubicBezTo>
                  <a:cubicBezTo>
                    <a:pt x="35" y="231"/>
                    <a:pt x="35" y="231"/>
                    <a:pt x="35" y="231"/>
                  </a:cubicBezTo>
                  <a:cubicBezTo>
                    <a:pt x="32" y="220"/>
                    <a:pt x="32" y="220"/>
                    <a:pt x="32" y="220"/>
                  </a:cubicBezTo>
                  <a:cubicBezTo>
                    <a:pt x="32" y="219"/>
                    <a:pt x="32" y="219"/>
                    <a:pt x="32" y="219"/>
                  </a:cubicBezTo>
                  <a:cubicBezTo>
                    <a:pt x="29" y="208"/>
                    <a:pt x="29" y="208"/>
                    <a:pt x="29" y="208"/>
                  </a:cubicBezTo>
                  <a:cubicBezTo>
                    <a:pt x="29" y="207"/>
                    <a:pt x="29" y="207"/>
                    <a:pt x="29" y="207"/>
                  </a:cubicBezTo>
                  <a:cubicBezTo>
                    <a:pt x="27" y="196"/>
                    <a:pt x="27" y="196"/>
                    <a:pt x="27" y="196"/>
                  </a:cubicBezTo>
                  <a:cubicBezTo>
                    <a:pt x="27" y="196"/>
                    <a:pt x="27" y="196"/>
                    <a:pt x="27" y="196"/>
                  </a:cubicBezTo>
                  <a:cubicBezTo>
                    <a:pt x="25" y="184"/>
                    <a:pt x="25" y="184"/>
                    <a:pt x="25" y="184"/>
                  </a:cubicBezTo>
                  <a:cubicBezTo>
                    <a:pt x="25" y="184"/>
                    <a:pt x="25" y="184"/>
                    <a:pt x="25" y="184"/>
                  </a:cubicBezTo>
                  <a:cubicBezTo>
                    <a:pt x="24" y="172"/>
                    <a:pt x="24" y="172"/>
                    <a:pt x="24" y="172"/>
                  </a:cubicBezTo>
                  <a:cubicBezTo>
                    <a:pt x="24" y="172"/>
                    <a:pt x="24" y="172"/>
                    <a:pt x="24" y="172"/>
                  </a:cubicBezTo>
                  <a:cubicBezTo>
                    <a:pt x="24" y="161"/>
                    <a:pt x="24" y="161"/>
                    <a:pt x="24" y="161"/>
                  </a:cubicBezTo>
                  <a:cubicBezTo>
                    <a:pt x="24" y="160"/>
                    <a:pt x="24" y="160"/>
                    <a:pt x="24" y="160"/>
                  </a:cubicBezTo>
                  <a:cubicBezTo>
                    <a:pt x="24" y="149"/>
                    <a:pt x="24" y="149"/>
                    <a:pt x="24" y="149"/>
                  </a:cubicBezTo>
                  <a:cubicBezTo>
                    <a:pt x="24" y="149"/>
                    <a:pt x="24" y="149"/>
                    <a:pt x="24" y="149"/>
                  </a:cubicBezTo>
                  <a:cubicBezTo>
                    <a:pt x="25" y="137"/>
                    <a:pt x="25" y="137"/>
                    <a:pt x="25" y="137"/>
                  </a:cubicBezTo>
                  <a:cubicBezTo>
                    <a:pt x="25" y="137"/>
                    <a:pt x="25" y="137"/>
                    <a:pt x="25" y="137"/>
                  </a:cubicBezTo>
                  <a:cubicBezTo>
                    <a:pt x="26" y="126"/>
                    <a:pt x="26" y="126"/>
                    <a:pt x="26" y="126"/>
                  </a:cubicBezTo>
                  <a:cubicBezTo>
                    <a:pt x="27" y="125"/>
                    <a:pt x="27" y="125"/>
                    <a:pt x="27" y="125"/>
                  </a:cubicBezTo>
                  <a:cubicBezTo>
                    <a:pt x="29" y="114"/>
                    <a:pt x="29" y="114"/>
                    <a:pt x="29" y="114"/>
                  </a:cubicBezTo>
                  <a:cubicBezTo>
                    <a:pt x="29" y="114"/>
                    <a:pt x="29" y="114"/>
                    <a:pt x="29" y="114"/>
                  </a:cubicBezTo>
                  <a:cubicBezTo>
                    <a:pt x="32" y="103"/>
                    <a:pt x="32" y="103"/>
                    <a:pt x="32" y="103"/>
                  </a:cubicBezTo>
                  <a:cubicBezTo>
                    <a:pt x="32" y="103"/>
                    <a:pt x="32" y="103"/>
                    <a:pt x="32" y="103"/>
                  </a:cubicBezTo>
                  <a:cubicBezTo>
                    <a:pt x="35" y="92"/>
                    <a:pt x="35" y="92"/>
                    <a:pt x="35" y="92"/>
                  </a:cubicBezTo>
                  <a:cubicBezTo>
                    <a:pt x="35" y="92"/>
                    <a:pt x="35" y="92"/>
                    <a:pt x="35" y="92"/>
                  </a:cubicBezTo>
                  <a:cubicBezTo>
                    <a:pt x="39" y="81"/>
                    <a:pt x="39" y="81"/>
                    <a:pt x="39" y="81"/>
                  </a:cubicBezTo>
                  <a:cubicBezTo>
                    <a:pt x="39" y="81"/>
                    <a:pt x="39" y="81"/>
                    <a:pt x="39" y="81"/>
                  </a:cubicBezTo>
                  <a:cubicBezTo>
                    <a:pt x="44" y="70"/>
                    <a:pt x="44" y="70"/>
                    <a:pt x="44" y="70"/>
                  </a:cubicBezTo>
                  <a:cubicBezTo>
                    <a:pt x="44" y="70"/>
                    <a:pt x="44" y="70"/>
                    <a:pt x="44" y="70"/>
                  </a:cubicBezTo>
                  <a:cubicBezTo>
                    <a:pt x="49" y="59"/>
                    <a:pt x="49" y="59"/>
                    <a:pt x="49" y="59"/>
                  </a:cubicBezTo>
                  <a:cubicBezTo>
                    <a:pt x="49" y="59"/>
                    <a:pt x="49" y="59"/>
                    <a:pt x="49" y="59"/>
                  </a:cubicBezTo>
                  <a:cubicBezTo>
                    <a:pt x="55" y="48"/>
                    <a:pt x="55" y="48"/>
                    <a:pt x="55" y="48"/>
                  </a:cubicBezTo>
                  <a:cubicBezTo>
                    <a:pt x="55" y="48"/>
                    <a:pt x="55" y="48"/>
                    <a:pt x="55" y="48"/>
                  </a:cubicBezTo>
                  <a:cubicBezTo>
                    <a:pt x="62" y="37"/>
                    <a:pt x="62" y="37"/>
                    <a:pt x="62" y="37"/>
                  </a:cubicBezTo>
                  <a:cubicBezTo>
                    <a:pt x="62" y="37"/>
                    <a:pt x="62" y="37"/>
                    <a:pt x="62" y="37"/>
                  </a:cubicBezTo>
                  <a:cubicBezTo>
                    <a:pt x="63" y="35"/>
                    <a:pt x="63" y="35"/>
                    <a:pt x="63" y="35"/>
                  </a:cubicBezTo>
                  <a:cubicBezTo>
                    <a:pt x="64" y="34"/>
                    <a:pt x="64" y="34"/>
                    <a:pt x="65" y="33"/>
                  </a:cubicBezTo>
                  <a:cubicBezTo>
                    <a:pt x="65" y="33"/>
                    <a:pt x="65" y="33"/>
                    <a:pt x="65" y="33"/>
                  </a:cubicBezTo>
                  <a:cubicBezTo>
                    <a:pt x="65" y="33"/>
                    <a:pt x="65" y="33"/>
                    <a:pt x="65" y="33"/>
                  </a:cubicBezTo>
                  <a:cubicBezTo>
                    <a:pt x="65" y="33"/>
                    <a:pt x="65" y="33"/>
                    <a:pt x="65" y="33"/>
                  </a:cubicBezTo>
                  <a:cubicBezTo>
                    <a:pt x="66" y="32"/>
                    <a:pt x="66" y="32"/>
                    <a:pt x="66" y="32"/>
                  </a:cubicBezTo>
                  <a:cubicBezTo>
                    <a:pt x="66" y="32"/>
                    <a:pt x="66" y="32"/>
                    <a:pt x="66" y="32"/>
                  </a:cubicBezTo>
                  <a:cubicBezTo>
                    <a:pt x="67" y="32"/>
                    <a:pt x="68" y="32"/>
                    <a:pt x="69" y="32"/>
                  </a:cubicBezTo>
                  <a:cubicBezTo>
                    <a:pt x="70" y="32"/>
                    <a:pt x="70" y="32"/>
                    <a:pt x="71" y="32"/>
                  </a:cubicBezTo>
                  <a:cubicBezTo>
                    <a:pt x="81" y="35"/>
                    <a:pt x="81" y="35"/>
                    <a:pt x="81" y="35"/>
                  </a:cubicBezTo>
                  <a:cubicBezTo>
                    <a:pt x="90" y="37"/>
                    <a:pt x="90" y="37"/>
                    <a:pt x="90" y="37"/>
                  </a:cubicBezTo>
                  <a:cubicBezTo>
                    <a:pt x="100" y="38"/>
                    <a:pt x="100" y="38"/>
                    <a:pt x="100" y="38"/>
                  </a:cubicBezTo>
                  <a:cubicBezTo>
                    <a:pt x="110" y="39"/>
                    <a:pt x="110" y="39"/>
                    <a:pt x="110" y="39"/>
                  </a:cubicBezTo>
                  <a:cubicBezTo>
                    <a:pt x="119" y="40"/>
                    <a:pt x="119" y="40"/>
                    <a:pt x="119" y="40"/>
                  </a:cubicBezTo>
                  <a:cubicBezTo>
                    <a:pt x="129" y="40"/>
                    <a:pt x="129" y="40"/>
                    <a:pt x="129" y="40"/>
                  </a:cubicBezTo>
                  <a:cubicBezTo>
                    <a:pt x="138" y="39"/>
                    <a:pt x="138" y="39"/>
                    <a:pt x="138" y="39"/>
                  </a:cubicBezTo>
                  <a:cubicBezTo>
                    <a:pt x="148" y="37"/>
                    <a:pt x="148" y="37"/>
                    <a:pt x="148" y="37"/>
                  </a:cubicBezTo>
                  <a:cubicBezTo>
                    <a:pt x="158" y="35"/>
                    <a:pt x="158" y="35"/>
                    <a:pt x="158" y="35"/>
                  </a:cubicBezTo>
                  <a:cubicBezTo>
                    <a:pt x="167" y="32"/>
                    <a:pt x="167" y="32"/>
                    <a:pt x="167" y="32"/>
                  </a:cubicBezTo>
                  <a:cubicBezTo>
                    <a:pt x="168" y="32"/>
                    <a:pt x="168" y="32"/>
                    <a:pt x="168" y="32"/>
                  </a:cubicBezTo>
                  <a:cubicBezTo>
                    <a:pt x="170" y="32"/>
                    <a:pt x="170" y="32"/>
                    <a:pt x="170" y="32"/>
                  </a:cubicBezTo>
                  <a:cubicBezTo>
                    <a:pt x="171" y="32"/>
                    <a:pt x="171" y="32"/>
                    <a:pt x="171" y="32"/>
                  </a:cubicBezTo>
                  <a:cubicBezTo>
                    <a:pt x="173" y="32"/>
                    <a:pt x="173" y="32"/>
                    <a:pt x="173" y="32"/>
                  </a:cubicBezTo>
                  <a:cubicBezTo>
                    <a:pt x="174" y="32"/>
                    <a:pt x="174" y="32"/>
                    <a:pt x="174" y="32"/>
                  </a:cubicBezTo>
                  <a:cubicBezTo>
                    <a:pt x="176" y="32"/>
                    <a:pt x="176" y="32"/>
                    <a:pt x="176" y="32"/>
                  </a:cubicBezTo>
                  <a:cubicBezTo>
                    <a:pt x="176" y="32"/>
                    <a:pt x="176" y="32"/>
                    <a:pt x="176" y="32"/>
                  </a:cubicBezTo>
                  <a:cubicBezTo>
                    <a:pt x="186" y="35"/>
                    <a:pt x="186" y="35"/>
                    <a:pt x="186" y="35"/>
                  </a:cubicBezTo>
                  <a:cubicBezTo>
                    <a:pt x="196" y="37"/>
                    <a:pt x="196" y="37"/>
                    <a:pt x="196" y="37"/>
                  </a:cubicBezTo>
                  <a:cubicBezTo>
                    <a:pt x="205" y="39"/>
                    <a:pt x="205" y="39"/>
                    <a:pt x="205" y="39"/>
                  </a:cubicBezTo>
                  <a:cubicBezTo>
                    <a:pt x="215" y="40"/>
                    <a:pt x="215" y="40"/>
                    <a:pt x="215" y="40"/>
                  </a:cubicBezTo>
                  <a:cubicBezTo>
                    <a:pt x="224" y="40"/>
                    <a:pt x="224" y="40"/>
                    <a:pt x="224" y="40"/>
                  </a:cubicBezTo>
                  <a:cubicBezTo>
                    <a:pt x="234" y="39"/>
                    <a:pt x="234" y="39"/>
                    <a:pt x="234" y="39"/>
                  </a:cubicBezTo>
                  <a:cubicBezTo>
                    <a:pt x="244" y="38"/>
                    <a:pt x="244" y="38"/>
                    <a:pt x="244" y="38"/>
                  </a:cubicBezTo>
                  <a:cubicBezTo>
                    <a:pt x="253" y="37"/>
                    <a:pt x="253" y="37"/>
                    <a:pt x="253" y="37"/>
                  </a:cubicBezTo>
                  <a:cubicBezTo>
                    <a:pt x="263" y="35"/>
                    <a:pt x="263" y="35"/>
                    <a:pt x="263" y="35"/>
                  </a:cubicBezTo>
                  <a:cubicBezTo>
                    <a:pt x="273" y="32"/>
                    <a:pt x="273" y="32"/>
                    <a:pt x="273" y="32"/>
                  </a:cubicBezTo>
                  <a:cubicBezTo>
                    <a:pt x="273" y="32"/>
                    <a:pt x="274" y="32"/>
                    <a:pt x="274" y="32"/>
                  </a:cubicBezTo>
                  <a:cubicBezTo>
                    <a:pt x="275" y="32"/>
                    <a:pt x="276" y="32"/>
                    <a:pt x="277" y="32"/>
                  </a:cubicBezTo>
                  <a:cubicBezTo>
                    <a:pt x="298" y="7"/>
                    <a:pt x="298" y="7"/>
                    <a:pt x="298" y="7"/>
                  </a:cubicBezTo>
                  <a:cubicBezTo>
                    <a:pt x="294" y="1"/>
                    <a:pt x="294" y="1"/>
                    <a:pt x="294" y="1"/>
                  </a:cubicBezTo>
                  <a:cubicBezTo>
                    <a:pt x="294" y="1"/>
                    <a:pt x="294" y="1"/>
                    <a:pt x="294" y="1"/>
                  </a:cubicBezTo>
                  <a:cubicBezTo>
                    <a:pt x="294" y="0"/>
                    <a:pt x="294" y="0"/>
                    <a:pt x="294" y="0"/>
                  </a:cubicBezTo>
                  <a:cubicBezTo>
                    <a:pt x="293" y="0"/>
                    <a:pt x="293" y="0"/>
                    <a:pt x="293" y="0"/>
                  </a:cubicBezTo>
                  <a:cubicBezTo>
                    <a:pt x="293" y="0"/>
                    <a:pt x="293" y="0"/>
                    <a:pt x="293" y="0"/>
                  </a:cubicBezTo>
                  <a:cubicBezTo>
                    <a:pt x="293" y="0"/>
                    <a:pt x="293" y="0"/>
                    <a:pt x="293" y="0"/>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38" name="Freeform 69"/>
            <p:cNvSpPr>
              <a:spLocks/>
            </p:cNvSpPr>
            <p:nvPr/>
          </p:nvSpPr>
          <p:spPr bwMode="auto">
            <a:xfrm>
              <a:off x="133" y="192"/>
              <a:ext cx="616" cy="633"/>
            </a:xfrm>
            <a:custGeom>
              <a:avLst/>
              <a:gdLst>
                <a:gd name="T0" fmla="*/ 363 w 616"/>
                <a:gd name="T1" fmla="*/ 0 h 633"/>
                <a:gd name="T2" fmla="*/ 336 w 616"/>
                <a:gd name="T3" fmla="*/ 8 h 633"/>
                <a:gd name="T4" fmla="*/ 307 w 616"/>
                <a:gd name="T5" fmla="*/ 13 h 633"/>
                <a:gd name="T6" fmla="*/ 280 w 616"/>
                <a:gd name="T7" fmla="*/ 18 h 633"/>
                <a:gd name="T8" fmla="*/ 253 w 616"/>
                <a:gd name="T9" fmla="*/ 21 h 633"/>
                <a:gd name="T10" fmla="*/ 223 w 616"/>
                <a:gd name="T11" fmla="*/ 21 h 633"/>
                <a:gd name="T12" fmla="*/ 196 w 616"/>
                <a:gd name="T13" fmla="*/ 18 h 633"/>
                <a:gd name="T14" fmla="*/ 170 w 616"/>
                <a:gd name="T15" fmla="*/ 16 h 633"/>
                <a:gd name="T16" fmla="*/ 140 w 616"/>
                <a:gd name="T17" fmla="*/ 13 h 633"/>
                <a:gd name="T18" fmla="*/ 113 w 616"/>
                <a:gd name="T19" fmla="*/ 5 h 633"/>
                <a:gd name="T20" fmla="*/ 94 w 616"/>
                <a:gd name="T21" fmla="*/ 2 h 633"/>
                <a:gd name="T22" fmla="*/ 65 w 616"/>
                <a:gd name="T23" fmla="*/ 53 h 633"/>
                <a:gd name="T24" fmla="*/ 38 w 616"/>
                <a:gd name="T25" fmla="*/ 110 h 633"/>
                <a:gd name="T26" fmla="*/ 19 w 616"/>
                <a:gd name="T27" fmla="*/ 166 h 633"/>
                <a:gd name="T28" fmla="*/ 6 w 616"/>
                <a:gd name="T29" fmla="*/ 225 h 633"/>
                <a:gd name="T30" fmla="*/ 0 w 616"/>
                <a:gd name="T31" fmla="*/ 282 h 633"/>
                <a:gd name="T32" fmla="*/ 0 w 616"/>
                <a:gd name="T33" fmla="*/ 341 h 633"/>
                <a:gd name="T34" fmla="*/ 8 w 616"/>
                <a:gd name="T35" fmla="*/ 402 h 633"/>
                <a:gd name="T36" fmla="*/ 22 w 616"/>
                <a:gd name="T37" fmla="*/ 461 h 633"/>
                <a:gd name="T38" fmla="*/ 38 w 616"/>
                <a:gd name="T39" fmla="*/ 518 h 633"/>
                <a:gd name="T40" fmla="*/ 59 w 616"/>
                <a:gd name="T41" fmla="*/ 569 h 633"/>
                <a:gd name="T42" fmla="*/ 84 w 616"/>
                <a:gd name="T43" fmla="*/ 612 h 633"/>
                <a:gd name="T44" fmla="*/ 97 w 616"/>
                <a:gd name="T45" fmla="*/ 633 h 633"/>
                <a:gd name="T46" fmla="*/ 592 w 616"/>
                <a:gd name="T47" fmla="*/ 13 h 633"/>
                <a:gd name="T48" fmla="*/ 562 w 616"/>
                <a:gd name="T49" fmla="*/ 16 h 633"/>
                <a:gd name="T50" fmla="*/ 535 w 616"/>
                <a:gd name="T51" fmla="*/ 18 h 633"/>
                <a:gd name="T52" fmla="*/ 508 w 616"/>
                <a:gd name="T53" fmla="*/ 21 h 633"/>
                <a:gd name="T54" fmla="*/ 479 w 616"/>
                <a:gd name="T55" fmla="*/ 21 h 633"/>
                <a:gd name="T56" fmla="*/ 452 w 616"/>
                <a:gd name="T57" fmla="*/ 18 h 633"/>
                <a:gd name="T58" fmla="*/ 425 w 616"/>
                <a:gd name="T59" fmla="*/ 13 h 633"/>
                <a:gd name="T60" fmla="*/ 395 w 616"/>
                <a:gd name="T61" fmla="*/ 8 h 633"/>
                <a:gd name="T62" fmla="*/ 369 w 616"/>
                <a:gd name="T6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6" h="633">
                  <a:moveTo>
                    <a:pt x="366" y="0"/>
                  </a:moveTo>
                  <a:lnTo>
                    <a:pt x="363" y="0"/>
                  </a:lnTo>
                  <a:lnTo>
                    <a:pt x="360" y="0"/>
                  </a:lnTo>
                  <a:lnTo>
                    <a:pt x="336" y="8"/>
                  </a:lnTo>
                  <a:lnTo>
                    <a:pt x="334" y="8"/>
                  </a:lnTo>
                  <a:lnTo>
                    <a:pt x="307" y="13"/>
                  </a:lnTo>
                  <a:lnTo>
                    <a:pt x="307" y="13"/>
                  </a:lnTo>
                  <a:lnTo>
                    <a:pt x="280" y="18"/>
                  </a:lnTo>
                  <a:lnTo>
                    <a:pt x="280" y="18"/>
                  </a:lnTo>
                  <a:lnTo>
                    <a:pt x="253" y="21"/>
                  </a:lnTo>
                  <a:lnTo>
                    <a:pt x="250" y="21"/>
                  </a:lnTo>
                  <a:lnTo>
                    <a:pt x="223" y="21"/>
                  </a:lnTo>
                  <a:lnTo>
                    <a:pt x="223" y="21"/>
                  </a:lnTo>
                  <a:lnTo>
                    <a:pt x="196" y="18"/>
                  </a:lnTo>
                  <a:lnTo>
                    <a:pt x="196" y="18"/>
                  </a:lnTo>
                  <a:lnTo>
                    <a:pt x="170" y="16"/>
                  </a:lnTo>
                  <a:lnTo>
                    <a:pt x="167" y="16"/>
                  </a:lnTo>
                  <a:lnTo>
                    <a:pt x="140" y="13"/>
                  </a:lnTo>
                  <a:lnTo>
                    <a:pt x="140" y="13"/>
                  </a:lnTo>
                  <a:lnTo>
                    <a:pt x="113" y="5"/>
                  </a:lnTo>
                  <a:lnTo>
                    <a:pt x="110" y="5"/>
                  </a:lnTo>
                  <a:lnTo>
                    <a:pt x="94" y="2"/>
                  </a:lnTo>
                  <a:lnTo>
                    <a:pt x="81" y="26"/>
                  </a:lnTo>
                  <a:lnTo>
                    <a:pt x="65" y="53"/>
                  </a:lnTo>
                  <a:lnTo>
                    <a:pt x="51" y="83"/>
                  </a:lnTo>
                  <a:lnTo>
                    <a:pt x="38" y="110"/>
                  </a:lnTo>
                  <a:lnTo>
                    <a:pt x="27" y="139"/>
                  </a:lnTo>
                  <a:lnTo>
                    <a:pt x="19" y="166"/>
                  </a:lnTo>
                  <a:lnTo>
                    <a:pt x="14" y="196"/>
                  </a:lnTo>
                  <a:lnTo>
                    <a:pt x="6" y="225"/>
                  </a:lnTo>
                  <a:lnTo>
                    <a:pt x="3" y="252"/>
                  </a:lnTo>
                  <a:lnTo>
                    <a:pt x="0" y="282"/>
                  </a:lnTo>
                  <a:lnTo>
                    <a:pt x="0" y="311"/>
                  </a:lnTo>
                  <a:lnTo>
                    <a:pt x="0" y="341"/>
                  </a:lnTo>
                  <a:lnTo>
                    <a:pt x="3" y="370"/>
                  </a:lnTo>
                  <a:lnTo>
                    <a:pt x="8" y="402"/>
                  </a:lnTo>
                  <a:lnTo>
                    <a:pt x="14" y="432"/>
                  </a:lnTo>
                  <a:lnTo>
                    <a:pt x="22" y="461"/>
                  </a:lnTo>
                  <a:lnTo>
                    <a:pt x="30" y="494"/>
                  </a:lnTo>
                  <a:lnTo>
                    <a:pt x="38" y="518"/>
                  </a:lnTo>
                  <a:lnTo>
                    <a:pt x="49" y="545"/>
                  </a:lnTo>
                  <a:lnTo>
                    <a:pt x="59" y="569"/>
                  </a:lnTo>
                  <a:lnTo>
                    <a:pt x="70" y="590"/>
                  </a:lnTo>
                  <a:lnTo>
                    <a:pt x="84" y="612"/>
                  </a:lnTo>
                  <a:lnTo>
                    <a:pt x="97" y="633"/>
                  </a:lnTo>
                  <a:lnTo>
                    <a:pt x="97" y="633"/>
                  </a:lnTo>
                  <a:lnTo>
                    <a:pt x="616" y="5"/>
                  </a:lnTo>
                  <a:lnTo>
                    <a:pt x="592" y="13"/>
                  </a:lnTo>
                  <a:lnTo>
                    <a:pt x="589" y="13"/>
                  </a:lnTo>
                  <a:lnTo>
                    <a:pt x="562" y="16"/>
                  </a:lnTo>
                  <a:lnTo>
                    <a:pt x="562" y="16"/>
                  </a:lnTo>
                  <a:lnTo>
                    <a:pt x="535" y="18"/>
                  </a:lnTo>
                  <a:lnTo>
                    <a:pt x="535" y="18"/>
                  </a:lnTo>
                  <a:lnTo>
                    <a:pt x="508" y="21"/>
                  </a:lnTo>
                  <a:lnTo>
                    <a:pt x="506" y="21"/>
                  </a:lnTo>
                  <a:lnTo>
                    <a:pt x="479" y="21"/>
                  </a:lnTo>
                  <a:lnTo>
                    <a:pt x="479" y="21"/>
                  </a:lnTo>
                  <a:lnTo>
                    <a:pt x="452" y="18"/>
                  </a:lnTo>
                  <a:lnTo>
                    <a:pt x="452" y="18"/>
                  </a:lnTo>
                  <a:lnTo>
                    <a:pt x="425" y="13"/>
                  </a:lnTo>
                  <a:lnTo>
                    <a:pt x="422" y="13"/>
                  </a:lnTo>
                  <a:lnTo>
                    <a:pt x="395" y="8"/>
                  </a:lnTo>
                  <a:lnTo>
                    <a:pt x="395" y="8"/>
                  </a:lnTo>
                  <a:lnTo>
                    <a:pt x="369" y="0"/>
                  </a:lnTo>
                  <a:lnTo>
                    <a:pt x="366"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39" name="Freeform 70"/>
            <p:cNvSpPr>
              <a:spLocks/>
            </p:cNvSpPr>
            <p:nvPr/>
          </p:nvSpPr>
          <p:spPr bwMode="auto">
            <a:xfrm>
              <a:off x="133" y="192"/>
              <a:ext cx="616" cy="633"/>
            </a:xfrm>
            <a:custGeom>
              <a:avLst/>
              <a:gdLst>
                <a:gd name="T0" fmla="*/ 363 w 616"/>
                <a:gd name="T1" fmla="*/ 0 h 633"/>
                <a:gd name="T2" fmla="*/ 336 w 616"/>
                <a:gd name="T3" fmla="*/ 8 h 633"/>
                <a:gd name="T4" fmla="*/ 307 w 616"/>
                <a:gd name="T5" fmla="*/ 13 h 633"/>
                <a:gd name="T6" fmla="*/ 280 w 616"/>
                <a:gd name="T7" fmla="*/ 18 h 633"/>
                <a:gd name="T8" fmla="*/ 253 w 616"/>
                <a:gd name="T9" fmla="*/ 21 h 633"/>
                <a:gd name="T10" fmla="*/ 223 w 616"/>
                <a:gd name="T11" fmla="*/ 21 h 633"/>
                <a:gd name="T12" fmla="*/ 196 w 616"/>
                <a:gd name="T13" fmla="*/ 18 h 633"/>
                <a:gd name="T14" fmla="*/ 170 w 616"/>
                <a:gd name="T15" fmla="*/ 16 h 633"/>
                <a:gd name="T16" fmla="*/ 140 w 616"/>
                <a:gd name="T17" fmla="*/ 13 h 633"/>
                <a:gd name="T18" fmla="*/ 113 w 616"/>
                <a:gd name="T19" fmla="*/ 5 h 633"/>
                <a:gd name="T20" fmla="*/ 94 w 616"/>
                <a:gd name="T21" fmla="*/ 2 h 633"/>
                <a:gd name="T22" fmla="*/ 65 w 616"/>
                <a:gd name="T23" fmla="*/ 53 h 633"/>
                <a:gd name="T24" fmla="*/ 38 w 616"/>
                <a:gd name="T25" fmla="*/ 110 h 633"/>
                <a:gd name="T26" fmla="*/ 19 w 616"/>
                <a:gd name="T27" fmla="*/ 166 h 633"/>
                <a:gd name="T28" fmla="*/ 6 w 616"/>
                <a:gd name="T29" fmla="*/ 225 h 633"/>
                <a:gd name="T30" fmla="*/ 0 w 616"/>
                <a:gd name="T31" fmla="*/ 282 h 633"/>
                <a:gd name="T32" fmla="*/ 0 w 616"/>
                <a:gd name="T33" fmla="*/ 341 h 633"/>
                <a:gd name="T34" fmla="*/ 8 w 616"/>
                <a:gd name="T35" fmla="*/ 402 h 633"/>
                <a:gd name="T36" fmla="*/ 22 w 616"/>
                <a:gd name="T37" fmla="*/ 461 h 633"/>
                <a:gd name="T38" fmla="*/ 38 w 616"/>
                <a:gd name="T39" fmla="*/ 518 h 633"/>
                <a:gd name="T40" fmla="*/ 59 w 616"/>
                <a:gd name="T41" fmla="*/ 569 h 633"/>
                <a:gd name="T42" fmla="*/ 84 w 616"/>
                <a:gd name="T43" fmla="*/ 612 h 633"/>
                <a:gd name="T44" fmla="*/ 97 w 616"/>
                <a:gd name="T45" fmla="*/ 633 h 633"/>
                <a:gd name="T46" fmla="*/ 592 w 616"/>
                <a:gd name="T47" fmla="*/ 13 h 633"/>
                <a:gd name="T48" fmla="*/ 562 w 616"/>
                <a:gd name="T49" fmla="*/ 16 h 633"/>
                <a:gd name="T50" fmla="*/ 535 w 616"/>
                <a:gd name="T51" fmla="*/ 18 h 633"/>
                <a:gd name="T52" fmla="*/ 508 w 616"/>
                <a:gd name="T53" fmla="*/ 21 h 633"/>
                <a:gd name="T54" fmla="*/ 479 w 616"/>
                <a:gd name="T55" fmla="*/ 21 h 633"/>
                <a:gd name="T56" fmla="*/ 452 w 616"/>
                <a:gd name="T57" fmla="*/ 18 h 633"/>
                <a:gd name="T58" fmla="*/ 425 w 616"/>
                <a:gd name="T59" fmla="*/ 13 h 633"/>
                <a:gd name="T60" fmla="*/ 395 w 616"/>
                <a:gd name="T61" fmla="*/ 8 h 633"/>
                <a:gd name="T62" fmla="*/ 369 w 616"/>
                <a:gd name="T6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6" h="633">
                  <a:moveTo>
                    <a:pt x="366" y="0"/>
                  </a:moveTo>
                  <a:lnTo>
                    <a:pt x="363" y="0"/>
                  </a:lnTo>
                  <a:lnTo>
                    <a:pt x="360" y="0"/>
                  </a:lnTo>
                  <a:lnTo>
                    <a:pt x="336" y="8"/>
                  </a:lnTo>
                  <a:lnTo>
                    <a:pt x="334" y="8"/>
                  </a:lnTo>
                  <a:lnTo>
                    <a:pt x="307" y="13"/>
                  </a:lnTo>
                  <a:lnTo>
                    <a:pt x="307" y="13"/>
                  </a:lnTo>
                  <a:lnTo>
                    <a:pt x="280" y="18"/>
                  </a:lnTo>
                  <a:lnTo>
                    <a:pt x="280" y="18"/>
                  </a:lnTo>
                  <a:lnTo>
                    <a:pt x="253" y="21"/>
                  </a:lnTo>
                  <a:lnTo>
                    <a:pt x="250" y="21"/>
                  </a:lnTo>
                  <a:lnTo>
                    <a:pt x="223" y="21"/>
                  </a:lnTo>
                  <a:lnTo>
                    <a:pt x="223" y="21"/>
                  </a:lnTo>
                  <a:lnTo>
                    <a:pt x="196" y="18"/>
                  </a:lnTo>
                  <a:lnTo>
                    <a:pt x="196" y="18"/>
                  </a:lnTo>
                  <a:lnTo>
                    <a:pt x="170" y="16"/>
                  </a:lnTo>
                  <a:lnTo>
                    <a:pt x="167" y="16"/>
                  </a:lnTo>
                  <a:lnTo>
                    <a:pt x="140" y="13"/>
                  </a:lnTo>
                  <a:lnTo>
                    <a:pt x="140" y="13"/>
                  </a:lnTo>
                  <a:lnTo>
                    <a:pt x="113" y="5"/>
                  </a:lnTo>
                  <a:lnTo>
                    <a:pt x="110" y="5"/>
                  </a:lnTo>
                  <a:lnTo>
                    <a:pt x="94" y="2"/>
                  </a:lnTo>
                  <a:lnTo>
                    <a:pt x="81" y="26"/>
                  </a:lnTo>
                  <a:lnTo>
                    <a:pt x="65" y="53"/>
                  </a:lnTo>
                  <a:lnTo>
                    <a:pt x="51" y="83"/>
                  </a:lnTo>
                  <a:lnTo>
                    <a:pt x="38" y="110"/>
                  </a:lnTo>
                  <a:lnTo>
                    <a:pt x="27" y="139"/>
                  </a:lnTo>
                  <a:lnTo>
                    <a:pt x="19" y="166"/>
                  </a:lnTo>
                  <a:lnTo>
                    <a:pt x="14" y="196"/>
                  </a:lnTo>
                  <a:lnTo>
                    <a:pt x="6" y="225"/>
                  </a:lnTo>
                  <a:lnTo>
                    <a:pt x="3" y="252"/>
                  </a:lnTo>
                  <a:lnTo>
                    <a:pt x="0" y="282"/>
                  </a:lnTo>
                  <a:lnTo>
                    <a:pt x="0" y="311"/>
                  </a:lnTo>
                  <a:lnTo>
                    <a:pt x="0" y="341"/>
                  </a:lnTo>
                  <a:lnTo>
                    <a:pt x="3" y="370"/>
                  </a:lnTo>
                  <a:lnTo>
                    <a:pt x="8" y="402"/>
                  </a:lnTo>
                  <a:lnTo>
                    <a:pt x="14" y="432"/>
                  </a:lnTo>
                  <a:lnTo>
                    <a:pt x="22" y="461"/>
                  </a:lnTo>
                  <a:lnTo>
                    <a:pt x="30" y="494"/>
                  </a:lnTo>
                  <a:lnTo>
                    <a:pt x="38" y="518"/>
                  </a:lnTo>
                  <a:lnTo>
                    <a:pt x="49" y="545"/>
                  </a:lnTo>
                  <a:lnTo>
                    <a:pt x="59" y="569"/>
                  </a:lnTo>
                  <a:lnTo>
                    <a:pt x="70" y="590"/>
                  </a:lnTo>
                  <a:lnTo>
                    <a:pt x="84" y="612"/>
                  </a:lnTo>
                  <a:lnTo>
                    <a:pt x="97" y="633"/>
                  </a:lnTo>
                  <a:lnTo>
                    <a:pt x="97" y="633"/>
                  </a:lnTo>
                  <a:lnTo>
                    <a:pt x="616" y="5"/>
                  </a:lnTo>
                  <a:lnTo>
                    <a:pt x="592" y="13"/>
                  </a:lnTo>
                  <a:lnTo>
                    <a:pt x="589" y="13"/>
                  </a:lnTo>
                  <a:lnTo>
                    <a:pt x="562" y="16"/>
                  </a:lnTo>
                  <a:lnTo>
                    <a:pt x="562" y="16"/>
                  </a:lnTo>
                  <a:lnTo>
                    <a:pt x="535" y="18"/>
                  </a:lnTo>
                  <a:lnTo>
                    <a:pt x="535" y="18"/>
                  </a:lnTo>
                  <a:lnTo>
                    <a:pt x="508" y="21"/>
                  </a:lnTo>
                  <a:lnTo>
                    <a:pt x="506" y="21"/>
                  </a:lnTo>
                  <a:lnTo>
                    <a:pt x="479" y="21"/>
                  </a:lnTo>
                  <a:lnTo>
                    <a:pt x="479" y="21"/>
                  </a:lnTo>
                  <a:lnTo>
                    <a:pt x="452" y="18"/>
                  </a:lnTo>
                  <a:lnTo>
                    <a:pt x="452" y="18"/>
                  </a:lnTo>
                  <a:lnTo>
                    <a:pt x="425" y="13"/>
                  </a:lnTo>
                  <a:lnTo>
                    <a:pt x="422" y="13"/>
                  </a:lnTo>
                  <a:lnTo>
                    <a:pt x="395" y="8"/>
                  </a:lnTo>
                  <a:lnTo>
                    <a:pt x="395" y="8"/>
                  </a:lnTo>
                  <a:lnTo>
                    <a:pt x="369" y="0"/>
                  </a:lnTo>
                  <a:lnTo>
                    <a:pt x="3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40" name="Freeform 71"/>
            <p:cNvSpPr>
              <a:spLocks/>
            </p:cNvSpPr>
            <p:nvPr/>
          </p:nvSpPr>
          <p:spPr bwMode="auto">
            <a:xfrm>
              <a:off x="101" y="159"/>
              <a:ext cx="680" cy="693"/>
            </a:xfrm>
            <a:custGeom>
              <a:avLst/>
              <a:gdLst>
                <a:gd name="T0" fmla="*/ 249 w 253"/>
                <a:gd name="T1" fmla="*/ 0 h 258"/>
                <a:gd name="T2" fmla="*/ 220 w 253"/>
                <a:gd name="T3" fmla="*/ 6 h 258"/>
                <a:gd name="T4" fmla="*/ 191 w 253"/>
                <a:gd name="T5" fmla="*/ 8 h 258"/>
                <a:gd name="T6" fmla="*/ 162 w 253"/>
                <a:gd name="T7" fmla="*/ 3 h 258"/>
                <a:gd name="T8" fmla="*/ 150 w 253"/>
                <a:gd name="T9" fmla="*/ 0 h 258"/>
                <a:gd name="T10" fmla="*/ 146 w 253"/>
                <a:gd name="T11" fmla="*/ 0 h 258"/>
                <a:gd name="T12" fmla="*/ 134 w 253"/>
                <a:gd name="T13" fmla="*/ 3 h 258"/>
                <a:gd name="T14" fmla="*/ 105 w 253"/>
                <a:gd name="T15" fmla="*/ 8 h 258"/>
                <a:gd name="T16" fmla="*/ 76 w 253"/>
                <a:gd name="T17" fmla="*/ 6 h 258"/>
                <a:gd name="T18" fmla="*/ 47 w 253"/>
                <a:gd name="T19" fmla="*/ 0 h 258"/>
                <a:gd name="T20" fmla="*/ 42 w 253"/>
                <a:gd name="T21" fmla="*/ 0 h 258"/>
                <a:gd name="T22" fmla="*/ 41 w 253"/>
                <a:gd name="T23" fmla="*/ 1 h 258"/>
                <a:gd name="T24" fmla="*/ 38 w 253"/>
                <a:gd name="T25" fmla="*/ 5 h 258"/>
                <a:gd name="T26" fmla="*/ 31 w 253"/>
                <a:gd name="T27" fmla="*/ 16 h 258"/>
                <a:gd name="T28" fmla="*/ 20 w 253"/>
                <a:gd name="T29" fmla="*/ 38 h 258"/>
                <a:gd name="T30" fmla="*/ 15 w 253"/>
                <a:gd name="T31" fmla="*/ 49 h 258"/>
                <a:gd name="T32" fmla="*/ 8 w 253"/>
                <a:gd name="T33" fmla="*/ 71 h 258"/>
                <a:gd name="T34" fmla="*/ 5 w 253"/>
                <a:gd name="T35" fmla="*/ 82 h 258"/>
                <a:gd name="T36" fmla="*/ 1 w 253"/>
                <a:gd name="T37" fmla="*/ 105 h 258"/>
                <a:gd name="T38" fmla="*/ 0 w 253"/>
                <a:gd name="T39" fmla="*/ 117 h 258"/>
                <a:gd name="T40" fmla="*/ 0 w 253"/>
                <a:gd name="T41" fmla="*/ 140 h 258"/>
                <a:gd name="T42" fmla="*/ 1 w 253"/>
                <a:gd name="T43" fmla="*/ 152 h 258"/>
                <a:gd name="T44" fmla="*/ 5 w 253"/>
                <a:gd name="T45" fmla="*/ 175 h 258"/>
                <a:gd name="T46" fmla="*/ 8 w 253"/>
                <a:gd name="T47" fmla="*/ 188 h 258"/>
                <a:gd name="T48" fmla="*/ 15 w 253"/>
                <a:gd name="T49" fmla="*/ 210 h 258"/>
                <a:gd name="T50" fmla="*/ 19 w 253"/>
                <a:gd name="T51" fmla="*/ 219 h 258"/>
                <a:gd name="T52" fmla="*/ 28 w 253"/>
                <a:gd name="T53" fmla="*/ 238 h 258"/>
                <a:gd name="T54" fmla="*/ 33 w 253"/>
                <a:gd name="T55" fmla="*/ 247 h 258"/>
                <a:gd name="T56" fmla="*/ 41 w 253"/>
                <a:gd name="T57" fmla="*/ 258 h 258"/>
                <a:gd name="T58" fmla="*/ 43 w 253"/>
                <a:gd name="T59" fmla="*/ 240 h 258"/>
                <a:gd name="T60" fmla="*/ 30 w 253"/>
                <a:gd name="T61" fmla="*/ 215 h 258"/>
                <a:gd name="T62" fmla="*/ 20 w 253"/>
                <a:gd name="T63" fmla="*/ 184 h 258"/>
                <a:gd name="T64" fmla="*/ 13 w 253"/>
                <a:gd name="T65" fmla="*/ 150 h 258"/>
                <a:gd name="T66" fmla="*/ 12 w 253"/>
                <a:gd name="T67" fmla="*/ 117 h 258"/>
                <a:gd name="T68" fmla="*/ 17 w 253"/>
                <a:gd name="T69" fmla="*/ 85 h 258"/>
                <a:gd name="T70" fmla="*/ 26 w 253"/>
                <a:gd name="T71" fmla="*/ 53 h 258"/>
                <a:gd name="T72" fmla="*/ 42 w 253"/>
                <a:gd name="T73" fmla="*/ 22 h 258"/>
                <a:gd name="T74" fmla="*/ 54 w 253"/>
                <a:gd name="T75" fmla="*/ 14 h 258"/>
                <a:gd name="T76" fmla="*/ 74 w 253"/>
                <a:gd name="T77" fmla="*/ 18 h 258"/>
                <a:gd name="T78" fmla="*/ 85 w 253"/>
                <a:gd name="T79" fmla="*/ 19 h 258"/>
                <a:gd name="T80" fmla="*/ 105 w 253"/>
                <a:gd name="T81" fmla="*/ 20 h 258"/>
                <a:gd name="T82" fmla="*/ 116 w 253"/>
                <a:gd name="T83" fmla="*/ 19 h 258"/>
                <a:gd name="T84" fmla="*/ 136 w 253"/>
                <a:gd name="T85" fmla="*/ 15 h 258"/>
                <a:gd name="T86" fmla="*/ 147 w 253"/>
                <a:gd name="T87" fmla="*/ 12 h 258"/>
                <a:gd name="T88" fmla="*/ 159 w 253"/>
                <a:gd name="T89" fmla="*/ 15 h 258"/>
                <a:gd name="T90" fmla="*/ 170 w 253"/>
                <a:gd name="T91" fmla="*/ 17 h 258"/>
                <a:gd name="T92" fmla="*/ 190 w 253"/>
                <a:gd name="T93" fmla="*/ 20 h 258"/>
                <a:gd name="T94" fmla="*/ 201 w 253"/>
                <a:gd name="T95" fmla="*/ 20 h 258"/>
                <a:gd name="T96" fmla="*/ 221 w 253"/>
                <a:gd name="T97" fmla="*/ 18 h 258"/>
                <a:gd name="T98" fmla="*/ 232 w 253"/>
                <a:gd name="T99" fmla="*/ 17 h 258"/>
                <a:gd name="T100" fmla="*/ 250 w 253"/>
                <a:gd name="T101"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3" h="258">
                  <a:moveTo>
                    <a:pt x="250" y="0"/>
                  </a:moveTo>
                  <a:cubicBezTo>
                    <a:pt x="250" y="0"/>
                    <a:pt x="249" y="0"/>
                    <a:pt x="249" y="0"/>
                  </a:cubicBezTo>
                  <a:cubicBezTo>
                    <a:pt x="249" y="0"/>
                    <a:pt x="249" y="0"/>
                    <a:pt x="249" y="0"/>
                  </a:cubicBezTo>
                  <a:cubicBezTo>
                    <a:pt x="239" y="3"/>
                    <a:pt x="239" y="3"/>
                    <a:pt x="239" y="3"/>
                  </a:cubicBezTo>
                  <a:cubicBezTo>
                    <a:pt x="229" y="5"/>
                    <a:pt x="229" y="5"/>
                    <a:pt x="229" y="5"/>
                  </a:cubicBezTo>
                  <a:cubicBezTo>
                    <a:pt x="220" y="6"/>
                    <a:pt x="220" y="6"/>
                    <a:pt x="220" y="6"/>
                  </a:cubicBezTo>
                  <a:cubicBezTo>
                    <a:pt x="210" y="7"/>
                    <a:pt x="210" y="7"/>
                    <a:pt x="210" y="7"/>
                  </a:cubicBezTo>
                  <a:cubicBezTo>
                    <a:pt x="200" y="8"/>
                    <a:pt x="200" y="8"/>
                    <a:pt x="200" y="8"/>
                  </a:cubicBezTo>
                  <a:cubicBezTo>
                    <a:pt x="191" y="8"/>
                    <a:pt x="191" y="8"/>
                    <a:pt x="191" y="8"/>
                  </a:cubicBezTo>
                  <a:cubicBezTo>
                    <a:pt x="181" y="7"/>
                    <a:pt x="181" y="7"/>
                    <a:pt x="181" y="7"/>
                  </a:cubicBezTo>
                  <a:cubicBezTo>
                    <a:pt x="172" y="5"/>
                    <a:pt x="172" y="5"/>
                    <a:pt x="172" y="5"/>
                  </a:cubicBezTo>
                  <a:cubicBezTo>
                    <a:pt x="162" y="3"/>
                    <a:pt x="162" y="3"/>
                    <a:pt x="162" y="3"/>
                  </a:cubicBezTo>
                  <a:cubicBezTo>
                    <a:pt x="152" y="0"/>
                    <a:pt x="152" y="0"/>
                    <a:pt x="152" y="0"/>
                  </a:cubicBezTo>
                  <a:cubicBezTo>
                    <a:pt x="152" y="0"/>
                    <a:pt x="152" y="0"/>
                    <a:pt x="152" y="0"/>
                  </a:cubicBezTo>
                  <a:cubicBezTo>
                    <a:pt x="150" y="0"/>
                    <a:pt x="150" y="0"/>
                    <a:pt x="150" y="0"/>
                  </a:cubicBezTo>
                  <a:cubicBezTo>
                    <a:pt x="149" y="0"/>
                    <a:pt x="149" y="0"/>
                    <a:pt x="149" y="0"/>
                  </a:cubicBezTo>
                  <a:cubicBezTo>
                    <a:pt x="147" y="0"/>
                    <a:pt x="147" y="0"/>
                    <a:pt x="147" y="0"/>
                  </a:cubicBezTo>
                  <a:cubicBezTo>
                    <a:pt x="146" y="0"/>
                    <a:pt x="146" y="0"/>
                    <a:pt x="146" y="0"/>
                  </a:cubicBezTo>
                  <a:cubicBezTo>
                    <a:pt x="144" y="0"/>
                    <a:pt x="144" y="0"/>
                    <a:pt x="144" y="0"/>
                  </a:cubicBezTo>
                  <a:cubicBezTo>
                    <a:pt x="143" y="0"/>
                    <a:pt x="143" y="0"/>
                    <a:pt x="143" y="0"/>
                  </a:cubicBezTo>
                  <a:cubicBezTo>
                    <a:pt x="134" y="3"/>
                    <a:pt x="134" y="3"/>
                    <a:pt x="134" y="3"/>
                  </a:cubicBezTo>
                  <a:cubicBezTo>
                    <a:pt x="124" y="5"/>
                    <a:pt x="124" y="5"/>
                    <a:pt x="124" y="5"/>
                  </a:cubicBezTo>
                  <a:cubicBezTo>
                    <a:pt x="114" y="7"/>
                    <a:pt x="114" y="7"/>
                    <a:pt x="114" y="7"/>
                  </a:cubicBezTo>
                  <a:cubicBezTo>
                    <a:pt x="105" y="8"/>
                    <a:pt x="105" y="8"/>
                    <a:pt x="105" y="8"/>
                  </a:cubicBezTo>
                  <a:cubicBezTo>
                    <a:pt x="95" y="8"/>
                    <a:pt x="95" y="8"/>
                    <a:pt x="95" y="8"/>
                  </a:cubicBezTo>
                  <a:cubicBezTo>
                    <a:pt x="86" y="7"/>
                    <a:pt x="86" y="7"/>
                    <a:pt x="86" y="7"/>
                  </a:cubicBezTo>
                  <a:cubicBezTo>
                    <a:pt x="76" y="6"/>
                    <a:pt x="76" y="6"/>
                    <a:pt x="76" y="6"/>
                  </a:cubicBezTo>
                  <a:cubicBezTo>
                    <a:pt x="66" y="5"/>
                    <a:pt x="66" y="5"/>
                    <a:pt x="66" y="5"/>
                  </a:cubicBezTo>
                  <a:cubicBezTo>
                    <a:pt x="57" y="3"/>
                    <a:pt x="57" y="3"/>
                    <a:pt x="57" y="3"/>
                  </a:cubicBezTo>
                  <a:cubicBezTo>
                    <a:pt x="47" y="0"/>
                    <a:pt x="47" y="0"/>
                    <a:pt x="47" y="0"/>
                  </a:cubicBezTo>
                  <a:cubicBezTo>
                    <a:pt x="46" y="0"/>
                    <a:pt x="46" y="0"/>
                    <a:pt x="45" y="0"/>
                  </a:cubicBezTo>
                  <a:cubicBezTo>
                    <a:pt x="44" y="0"/>
                    <a:pt x="43" y="0"/>
                    <a:pt x="42" y="0"/>
                  </a:cubicBezTo>
                  <a:cubicBezTo>
                    <a:pt x="42" y="0"/>
                    <a:pt x="42" y="0"/>
                    <a:pt x="42" y="0"/>
                  </a:cubicBezTo>
                  <a:cubicBezTo>
                    <a:pt x="41" y="1"/>
                    <a:pt x="41" y="1"/>
                    <a:pt x="41" y="1"/>
                  </a:cubicBezTo>
                  <a:cubicBezTo>
                    <a:pt x="41" y="1"/>
                    <a:pt x="41" y="1"/>
                    <a:pt x="41" y="1"/>
                  </a:cubicBezTo>
                  <a:cubicBezTo>
                    <a:pt x="41" y="1"/>
                    <a:pt x="41" y="1"/>
                    <a:pt x="41" y="1"/>
                  </a:cubicBezTo>
                  <a:cubicBezTo>
                    <a:pt x="41" y="1"/>
                    <a:pt x="41" y="1"/>
                    <a:pt x="41" y="1"/>
                  </a:cubicBezTo>
                  <a:cubicBezTo>
                    <a:pt x="40" y="2"/>
                    <a:pt x="40" y="2"/>
                    <a:pt x="39" y="3"/>
                  </a:cubicBezTo>
                  <a:cubicBezTo>
                    <a:pt x="38" y="5"/>
                    <a:pt x="38" y="5"/>
                    <a:pt x="38" y="5"/>
                  </a:cubicBezTo>
                  <a:cubicBezTo>
                    <a:pt x="38" y="5"/>
                    <a:pt x="38" y="5"/>
                    <a:pt x="38" y="5"/>
                  </a:cubicBezTo>
                  <a:cubicBezTo>
                    <a:pt x="31" y="16"/>
                    <a:pt x="31" y="16"/>
                    <a:pt x="31" y="16"/>
                  </a:cubicBezTo>
                  <a:cubicBezTo>
                    <a:pt x="31" y="16"/>
                    <a:pt x="31" y="16"/>
                    <a:pt x="31" y="16"/>
                  </a:cubicBezTo>
                  <a:cubicBezTo>
                    <a:pt x="25" y="27"/>
                    <a:pt x="25" y="27"/>
                    <a:pt x="25" y="27"/>
                  </a:cubicBezTo>
                  <a:cubicBezTo>
                    <a:pt x="25" y="27"/>
                    <a:pt x="25" y="27"/>
                    <a:pt x="25" y="27"/>
                  </a:cubicBezTo>
                  <a:cubicBezTo>
                    <a:pt x="20" y="38"/>
                    <a:pt x="20" y="38"/>
                    <a:pt x="20" y="38"/>
                  </a:cubicBezTo>
                  <a:cubicBezTo>
                    <a:pt x="20" y="38"/>
                    <a:pt x="20" y="38"/>
                    <a:pt x="20" y="38"/>
                  </a:cubicBezTo>
                  <a:cubicBezTo>
                    <a:pt x="15" y="49"/>
                    <a:pt x="15" y="49"/>
                    <a:pt x="15" y="49"/>
                  </a:cubicBezTo>
                  <a:cubicBezTo>
                    <a:pt x="15" y="49"/>
                    <a:pt x="15" y="49"/>
                    <a:pt x="15" y="49"/>
                  </a:cubicBezTo>
                  <a:cubicBezTo>
                    <a:pt x="11" y="60"/>
                    <a:pt x="11" y="60"/>
                    <a:pt x="11" y="60"/>
                  </a:cubicBezTo>
                  <a:cubicBezTo>
                    <a:pt x="11" y="60"/>
                    <a:pt x="11" y="60"/>
                    <a:pt x="11" y="60"/>
                  </a:cubicBezTo>
                  <a:cubicBezTo>
                    <a:pt x="8" y="71"/>
                    <a:pt x="8" y="71"/>
                    <a:pt x="8" y="71"/>
                  </a:cubicBezTo>
                  <a:cubicBezTo>
                    <a:pt x="8" y="71"/>
                    <a:pt x="8" y="71"/>
                    <a:pt x="8" y="71"/>
                  </a:cubicBezTo>
                  <a:cubicBezTo>
                    <a:pt x="5" y="82"/>
                    <a:pt x="5" y="82"/>
                    <a:pt x="5" y="82"/>
                  </a:cubicBezTo>
                  <a:cubicBezTo>
                    <a:pt x="5" y="82"/>
                    <a:pt x="5" y="82"/>
                    <a:pt x="5" y="82"/>
                  </a:cubicBezTo>
                  <a:cubicBezTo>
                    <a:pt x="3" y="93"/>
                    <a:pt x="3" y="93"/>
                    <a:pt x="3" y="93"/>
                  </a:cubicBezTo>
                  <a:cubicBezTo>
                    <a:pt x="2" y="94"/>
                    <a:pt x="2" y="94"/>
                    <a:pt x="2" y="94"/>
                  </a:cubicBezTo>
                  <a:cubicBezTo>
                    <a:pt x="1" y="105"/>
                    <a:pt x="1" y="105"/>
                    <a:pt x="1" y="105"/>
                  </a:cubicBezTo>
                  <a:cubicBezTo>
                    <a:pt x="1" y="105"/>
                    <a:pt x="1" y="105"/>
                    <a:pt x="1" y="105"/>
                  </a:cubicBezTo>
                  <a:cubicBezTo>
                    <a:pt x="0" y="117"/>
                    <a:pt x="0" y="117"/>
                    <a:pt x="0" y="117"/>
                  </a:cubicBezTo>
                  <a:cubicBezTo>
                    <a:pt x="0" y="117"/>
                    <a:pt x="0" y="117"/>
                    <a:pt x="0" y="117"/>
                  </a:cubicBezTo>
                  <a:cubicBezTo>
                    <a:pt x="0" y="128"/>
                    <a:pt x="0" y="128"/>
                    <a:pt x="0" y="128"/>
                  </a:cubicBezTo>
                  <a:cubicBezTo>
                    <a:pt x="0" y="129"/>
                    <a:pt x="0" y="129"/>
                    <a:pt x="0" y="129"/>
                  </a:cubicBezTo>
                  <a:cubicBezTo>
                    <a:pt x="0" y="140"/>
                    <a:pt x="0" y="140"/>
                    <a:pt x="0" y="140"/>
                  </a:cubicBezTo>
                  <a:cubicBezTo>
                    <a:pt x="0" y="140"/>
                    <a:pt x="0" y="140"/>
                    <a:pt x="0" y="140"/>
                  </a:cubicBezTo>
                  <a:cubicBezTo>
                    <a:pt x="1" y="152"/>
                    <a:pt x="1" y="152"/>
                    <a:pt x="1" y="152"/>
                  </a:cubicBezTo>
                  <a:cubicBezTo>
                    <a:pt x="1" y="152"/>
                    <a:pt x="1" y="152"/>
                    <a:pt x="1" y="152"/>
                  </a:cubicBezTo>
                  <a:cubicBezTo>
                    <a:pt x="3" y="164"/>
                    <a:pt x="3" y="164"/>
                    <a:pt x="3" y="164"/>
                  </a:cubicBezTo>
                  <a:cubicBezTo>
                    <a:pt x="3" y="164"/>
                    <a:pt x="3" y="164"/>
                    <a:pt x="3" y="164"/>
                  </a:cubicBezTo>
                  <a:cubicBezTo>
                    <a:pt x="5" y="175"/>
                    <a:pt x="5" y="175"/>
                    <a:pt x="5" y="175"/>
                  </a:cubicBezTo>
                  <a:cubicBezTo>
                    <a:pt x="5" y="176"/>
                    <a:pt x="5" y="176"/>
                    <a:pt x="5" y="176"/>
                  </a:cubicBezTo>
                  <a:cubicBezTo>
                    <a:pt x="8" y="187"/>
                    <a:pt x="8" y="187"/>
                    <a:pt x="8" y="187"/>
                  </a:cubicBezTo>
                  <a:cubicBezTo>
                    <a:pt x="8" y="188"/>
                    <a:pt x="8" y="188"/>
                    <a:pt x="8" y="188"/>
                  </a:cubicBezTo>
                  <a:cubicBezTo>
                    <a:pt x="11" y="199"/>
                    <a:pt x="11" y="199"/>
                    <a:pt x="11" y="199"/>
                  </a:cubicBezTo>
                  <a:cubicBezTo>
                    <a:pt x="12" y="200"/>
                    <a:pt x="12" y="200"/>
                    <a:pt x="12" y="200"/>
                  </a:cubicBezTo>
                  <a:cubicBezTo>
                    <a:pt x="15" y="210"/>
                    <a:pt x="15" y="210"/>
                    <a:pt x="15" y="210"/>
                  </a:cubicBezTo>
                  <a:cubicBezTo>
                    <a:pt x="15" y="210"/>
                    <a:pt x="15" y="210"/>
                    <a:pt x="15" y="210"/>
                  </a:cubicBezTo>
                  <a:cubicBezTo>
                    <a:pt x="19" y="219"/>
                    <a:pt x="19" y="219"/>
                    <a:pt x="19" y="219"/>
                  </a:cubicBezTo>
                  <a:cubicBezTo>
                    <a:pt x="19" y="219"/>
                    <a:pt x="19" y="219"/>
                    <a:pt x="19" y="219"/>
                  </a:cubicBezTo>
                  <a:cubicBezTo>
                    <a:pt x="23" y="229"/>
                    <a:pt x="23" y="229"/>
                    <a:pt x="23" y="229"/>
                  </a:cubicBezTo>
                  <a:cubicBezTo>
                    <a:pt x="23" y="229"/>
                    <a:pt x="23" y="229"/>
                    <a:pt x="23" y="229"/>
                  </a:cubicBezTo>
                  <a:cubicBezTo>
                    <a:pt x="28" y="238"/>
                    <a:pt x="28" y="238"/>
                    <a:pt x="28" y="238"/>
                  </a:cubicBezTo>
                  <a:cubicBezTo>
                    <a:pt x="28" y="238"/>
                    <a:pt x="28" y="238"/>
                    <a:pt x="28" y="238"/>
                  </a:cubicBezTo>
                  <a:cubicBezTo>
                    <a:pt x="33" y="246"/>
                    <a:pt x="33" y="246"/>
                    <a:pt x="33" y="246"/>
                  </a:cubicBezTo>
                  <a:cubicBezTo>
                    <a:pt x="33" y="247"/>
                    <a:pt x="33" y="247"/>
                    <a:pt x="33" y="247"/>
                  </a:cubicBezTo>
                  <a:cubicBezTo>
                    <a:pt x="38" y="255"/>
                    <a:pt x="38" y="255"/>
                    <a:pt x="38" y="255"/>
                  </a:cubicBezTo>
                  <a:cubicBezTo>
                    <a:pt x="38" y="255"/>
                    <a:pt x="38" y="255"/>
                    <a:pt x="38" y="255"/>
                  </a:cubicBezTo>
                  <a:cubicBezTo>
                    <a:pt x="41" y="258"/>
                    <a:pt x="41" y="258"/>
                    <a:pt x="41" y="258"/>
                  </a:cubicBezTo>
                  <a:cubicBezTo>
                    <a:pt x="48" y="248"/>
                    <a:pt x="48" y="248"/>
                    <a:pt x="48" y="248"/>
                  </a:cubicBezTo>
                  <a:cubicBezTo>
                    <a:pt x="48" y="248"/>
                    <a:pt x="48" y="248"/>
                    <a:pt x="48" y="248"/>
                  </a:cubicBezTo>
                  <a:cubicBezTo>
                    <a:pt x="43" y="240"/>
                    <a:pt x="43" y="240"/>
                    <a:pt x="43" y="240"/>
                  </a:cubicBezTo>
                  <a:cubicBezTo>
                    <a:pt x="38" y="232"/>
                    <a:pt x="38" y="232"/>
                    <a:pt x="38" y="232"/>
                  </a:cubicBezTo>
                  <a:cubicBezTo>
                    <a:pt x="34" y="224"/>
                    <a:pt x="34" y="224"/>
                    <a:pt x="34" y="224"/>
                  </a:cubicBezTo>
                  <a:cubicBezTo>
                    <a:pt x="30" y="215"/>
                    <a:pt x="30" y="215"/>
                    <a:pt x="30" y="215"/>
                  </a:cubicBezTo>
                  <a:cubicBezTo>
                    <a:pt x="26" y="205"/>
                    <a:pt x="26" y="205"/>
                    <a:pt x="26" y="205"/>
                  </a:cubicBezTo>
                  <a:cubicBezTo>
                    <a:pt x="23" y="196"/>
                    <a:pt x="23" y="196"/>
                    <a:pt x="23" y="196"/>
                  </a:cubicBezTo>
                  <a:cubicBezTo>
                    <a:pt x="20" y="184"/>
                    <a:pt x="20" y="184"/>
                    <a:pt x="20" y="184"/>
                  </a:cubicBezTo>
                  <a:cubicBezTo>
                    <a:pt x="17" y="173"/>
                    <a:pt x="17" y="173"/>
                    <a:pt x="17" y="173"/>
                  </a:cubicBezTo>
                  <a:cubicBezTo>
                    <a:pt x="15" y="162"/>
                    <a:pt x="15" y="162"/>
                    <a:pt x="15" y="162"/>
                  </a:cubicBezTo>
                  <a:cubicBezTo>
                    <a:pt x="13" y="150"/>
                    <a:pt x="13" y="150"/>
                    <a:pt x="13" y="150"/>
                  </a:cubicBezTo>
                  <a:cubicBezTo>
                    <a:pt x="12" y="139"/>
                    <a:pt x="12" y="139"/>
                    <a:pt x="12" y="139"/>
                  </a:cubicBezTo>
                  <a:cubicBezTo>
                    <a:pt x="12" y="128"/>
                    <a:pt x="12" y="128"/>
                    <a:pt x="12" y="128"/>
                  </a:cubicBezTo>
                  <a:cubicBezTo>
                    <a:pt x="12" y="117"/>
                    <a:pt x="12" y="117"/>
                    <a:pt x="12" y="117"/>
                  </a:cubicBezTo>
                  <a:cubicBezTo>
                    <a:pt x="13" y="106"/>
                    <a:pt x="13" y="106"/>
                    <a:pt x="13" y="106"/>
                  </a:cubicBezTo>
                  <a:cubicBezTo>
                    <a:pt x="14" y="96"/>
                    <a:pt x="14" y="96"/>
                    <a:pt x="14" y="96"/>
                  </a:cubicBezTo>
                  <a:cubicBezTo>
                    <a:pt x="17" y="85"/>
                    <a:pt x="17" y="85"/>
                    <a:pt x="17" y="85"/>
                  </a:cubicBezTo>
                  <a:cubicBezTo>
                    <a:pt x="19" y="74"/>
                    <a:pt x="19" y="74"/>
                    <a:pt x="19" y="74"/>
                  </a:cubicBezTo>
                  <a:cubicBezTo>
                    <a:pt x="22" y="64"/>
                    <a:pt x="22" y="64"/>
                    <a:pt x="22" y="64"/>
                  </a:cubicBezTo>
                  <a:cubicBezTo>
                    <a:pt x="26" y="53"/>
                    <a:pt x="26" y="53"/>
                    <a:pt x="26" y="53"/>
                  </a:cubicBezTo>
                  <a:cubicBezTo>
                    <a:pt x="31" y="43"/>
                    <a:pt x="31" y="43"/>
                    <a:pt x="31" y="43"/>
                  </a:cubicBezTo>
                  <a:cubicBezTo>
                    <a:pt x="36" y="32"/>
                    <a:pt x="36" y="32"/>
                    <a:pt x="36" y="32"/>
                  </a:cubicBezTo>
                  <a:cubicBezTo>
                    <a:pt x="42" y="22"/>
                    <a:pt x="42" y="22"/>
                    <a:pt x="42" y="22"/>
                  </a:cubicBezTo>
                  <a:cubicBezTo>
                    <a:pt x="47" y="13"/>
                    <a:pt x="47" y="13"/>
                    <a:pt x="47" y="13"/>
                  </a:cubicBezTo>
                  <a:cubicBezTo>
                    <a:pt x="53" y="14"/>
                    <a:pt x="53" y="14"/>
                    <a:pt x="53" y="14"/>
                  </a:cubicBezTo>
                  <a:cubicBezTo>
                    <a:pt x="54" y="14"/>
                    <a:pt x="54" y="14"/>
                    <a:pt x="54" y="14"/>
                  </a:cubicBezTo>
                  <a:cubicBezTo>
                    <a:pt x="64" y="17"/>
                    <a:pt x="64" y="17"/>
                    <a:pt x="64" y="17"/>
                  </a:cubicBezTo>
                  <a:cubicBezTo>
                    <a:pt x="64" y="17"/>
                    <a:pt x="64" y="17"/>
                    <a:pt x="64" y="17"/>
                  </a:cubicBezTo>
                  <a:cubicBezTo>
                    <a:pt x="74" y="18"/>
                    <a:pt x="74" y="18"/>
                    <a:pt x="74" y="18"/>
                  </a:cubicBezTo>
                  <a:cubicBezTo>
                    <a:pt x="75" y="18"/>
                    <a:pt x="75" y="18"/>
                    <a:pt x="75" y="18"/>
                  </a:cubicBezTo>
                  <a:cubicBezTo>
                    <a:pt x="85" y="19"/>
                    <a:pt x="85" y="19"/>
                    <a:pt x="85" y="19"/>
                  </a:cubicBezTo>
                  <a:cubicBezTo>
                    <a:pt x="85" y="19"/>
                    <a:pt x="85" y="19"/>
                    <a:pt x="85" y="19"/>
                  </a:cubicBezTo>
                  <a:cubicBezTo>
                    <a:pt x="95" y="20"/>
                    <a:pt x="95" y="20"/>
                    <a:pt x="95" y="20"/>
                  </a:cubicBezTo>
                  <a:cubicBezTo>
                    <a:pt x="95" y="20"/>
                    <a:pt x="95" y="20"/>
                    <a:pt x="95" y="20"/>
                  </a:cubicBezTo>
                  <a:cubicBezTo>
                    <a:pt x="105" y="20"/>
                    <a:pt x="105" y="20"/>
                    <a:pt x="105" y="20"/>
                  </a:cubicBezTo>
                  <a:cubicBezTo>
                    <a:pt x="106" y="20"/>
                    <a:pt x="106" y="20"/>
                    <a:pt x="106" y="20"/>
                  </a:cubicBezTo>
                  <a:cubicBezTo>
                    <a:pt x="116" y="19"/>
                    <a:pt x="116" y="19"/>
                    <a:pt x="116" y="19"/>
                  </a:cubicBezTo>
                  <a:cubicBezTo>
                    <a:pt x="116" y="19"/>
                    <a:pt x="116" y="19"/>
                    <a:pt x="116" y="19"/>
                  </a:cubicBezTo>
                  <a:cubicBezTo>
                    <a:pt x="126" y="17"/>
                    <a:pt x="126" y="17"/>
                    <a:pt x="126" y="17"/>
                  </a:cubicBezTo>
                  <a:cubicBezTo>
                    <a:pt x="126" y="17"/>
                    <a:pt x="126" y="17"/>
                    <a:pt x="126" y="17"/>
                  </a:cubicBezTo>
                  <a:cubicBezTo>
                    <a:pt x="136" y="15"/>
                    <a:pt x="136" y="15"/>
                    <a:pt x="136" y="15"/>
                  </a:cubicBezTo>
                  <a:cubicBezTo>
                    <a:pt x="137" y="15"/>
                    <a:pt x="137" y="15"/>
                    <a:pt x="137" y="15"/>
                  </a:cubicBezTo>
                  <a:cubicBezTo>
                    <a:pt x="146" y="12"/>
                    <a:pt x="146" y="12"/>
                    <a:pt x="146" y="12"/>
                  </a:cubicBezTo>
                  <a:cubicBezTo>
                    <a:pt x="147" y="12"/>
                    <a:pt x="147" y="12"/>
                    <a:pt x="147" y="12"/>
                  </a:cubicBezTo>
                  <a:cubicBezTo>
                    <a:pt x="148" y="12"/>
                    <a:pt x="148" y="12"/>
                    <a:pt x="148" y="12"/>
                  </a:cubicBezTo>
                  <a:cubicBezTo>
                    <a:pt x="149" y="12"/>
                    <a:pt x="149" y="12"/>
                    <a:pt x="149" y="12"/>
                  </a:cubicBezTo>
                  <a:cubicBezTo>
                    <a:pt x="159" y="15"/>
                    <a:pt x="159" y="15"/>
                    <a:pt x="159" y="15"/>
                  </a:cubicBezTo>
                  <a:cubicBezTo>
                    <a:pt x="159" y="15"/>
                    <a:pt x="159" y="15"/>
                    <a:pt x="159" y="15"/>
                  </a:cubicBezTo>
                  <a:cubicBezTo>
                    <a:pt x="169" y="17"/>
                    <a:pt x="169" y="17"/>
                    <a:pt x="169" y="17"/>
                  </a:cubicBezTo>
                  <a:cubicBezTo>
                    <a:pt x="170" y="17"/>
                    <a:pt x="170" y="17"/>
                    <a:pt x="170" y="17"/>
                  </a:cubicBezTo>
                  <a:cubicBezTo>
                    <a:pt x="180" y="19"/>
                    <a:pt x="180" y="19"/>
                    <a:pt x="180" y="19"/>
                  </a:cubicBezTo>
                  <a:cubicBezTo>
                    <a:pt x="180" y="19"/>
                    <a:pt x="180" y="19"/>
                    <a:pt x="180" y="19"/>
                  </a:cubicBezTo>
                  <a:cubicBezTo>
                    <a:pt x="190" y="20"/>
                    <a:pt x="190" y="20"/>
                    <a:pt x="190" y="20"/>
                  </a:cubicBezTo>
                  <a:cubicBezTo>
                    <a:pt x="190" y="20"/>
                    <a:pt x="190" y="20"/>
                    <a:pt x="190" y="20"/>
                  </a:cubicBezTo>
                  <a:cubicBezTo>
                    <a:pt x="200" y="20"/>
                    <a:pt x="200" y="20"/>
                    <a:pt x="200" y="20"/>
                  </a:cubicBezTo>
                  <a:cubicBezTo>
                    <a:pt x="201" y="20"/>
                    <a:pt x="201" y="20"/>
                    <a:pt x="201" y="20"/>
                  </a:cubicBezTo>
                  <a:cubicBezTo>
                    <a:pt x="211" y="19"/>
                    <a:pt x="211" y="19"/>
                    <a:pt x="211" y="19"/>
                  </a:cubicBezTo>
                  <a:cubicBezTo>
                    <a:pt x="211" y="19"/>
                    <a:pt x="211" y="19"/>
                    <a:pt x="211" y="19"/>
                  </a:cubicBezTo>
                  <a:cubicBezTo>
                    <a:pt x="221" y="18"/>
                    <a:pt x="221" y="18"/>
                    <a:pt x="221" y="18"/>
                  </a:cubicBezTo>
                  <a:cubicBezTo>
                    <a:pt x="221" y="18"/>
                    <a:pt x="221" y="18"/>
                    <a:pt x="221" y="18"/>
                  </a:cubicBezTo>
                  <a:cubicBezTo>
                    <a:pt x="231" y="17"/>
                    <a:pt x="231" y="17"/>
                    <a:pt x="231" y="17"/>
                  </a:cubicBezTo>
                  <a:cubicBezTo>
                    <a:pt x="232" y="17"/>
                    <a:pt x="232" y="17"/>
                    <a:pt x="232" y="17"/>
                  </a:cubicBezTo>
                  <a:cubicBezTo>
                    <a:pt x="241" y="14"/>
                    <a:pt x="241" y="14"/>
                    <a:pt x="241" y="14"/>
                  </a:cubicBezTo>
                  <a:cubicBezTo>
                    <a:pt x="253" y="0"/>
                    <a:pt x="253" y="0"/>
                    <a:pt x="253" y="0"/>
                  </a:cubicBezTo>
                  <a:cubicBezTo>
                    <a:pt x="252" y="0"/>
                    <a:pt x="251" y="0"/>
                    <a:pt x="25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grpSp>
      <p:grpSp>
        <p:nvGrpSpPr>
          <p:cNvPr id="441" name="Group 100"/>
          <p:cNvGrpSpPr>
            <a:grpSpLocks noChangeAspect="1"/>
          </p:cNvGrpSpPr>
          <p:nvPr/>
        </p:nvGrpSpPr>
        <p:grpSpPr bwMode="auto">
          <a:xfrm>
            <a:off x="11195213" y="1554917"/>
            <a:ext cx="994931" cy="807343"/>
            <a:chOff x="6" y="-2"/>
            <a:chExt cx="1676" cy="1360"/>
          </a:xfrm>
        </p:grpSpPr>
        <p:sp>
          <p:nvSpPr>
            <p:cNvPr id="442" name="Rectangle 101"/>
            <p:cNvSpPr>
              <a:spLocks noChangeArrowheads="1"/>
            </p:cNvSpPr>
            <p:nvPr/>
          </p:nvSpPr>
          <p:spPr bwMode="auto">
            <a:xfrm>
              <a:off x="6" y="629"/>
              <a:ext cx="1103" cy="7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43" name="Rectangle 102"/>
            <p:cNvSpPr>
              <a:spLocks noChangeArrowheads="1"/>
            </p:cNvSpPr>
            <p:nvPr/>
          </p:nvSpPr>
          <p:spPr bwMode="auto">
            <a:xfrm>
              <a:off x="6" y="629"/>
              <a:ext cx="1103" cy="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44" name="Rectangle 103"/>
            <p:cNvSpPr>
              <a:spLocks noChangeArrowheads="1"/>
            </p:cNvSpPr>
            <p:nvPr/>
          </p:nvSpPr>
          <p:spPr bwMode="auto">
            <a:xfrm>
              <a:off x="6" y="629"/>
              <a:ext cx="1103" cy="171"/>
            </a:xfrm>
            <a:prstGeom prst="rect">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45" name="Rectangle 104"/>
            <p:cNvSpPr>
              <a:spLocks noChangeArrowheads="1"/>
            </p:cNvSpPr>
            <p:nvPr/>
          </p:nvSpPr>
          <p:spPr bwMode="auto">
            <a:xfrm>
              <a:off x="6" y="629"/>
              <a:ext cx="1103"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46" name="Rectangle 105"/>
            <p:cNvSpPr>
              <a:spLocks noChangeArrowheads="1"/>
            </p:cNvSpPr>
            <p:nvPr/>
          </p:nvSpPr>
          <p:spPr bwMode="auto">
            <a:xfrm>
              <a:off x="6" y="811"/>
              <a:ext cx="1103" cy="172"/>
            </a:xfrm>
            <a:prstGeom prst="rect">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47" name="Rectangle 106"/>
            <p:cNvSpPr>
              <a:spLocks noChangeArrowheads="1"/>
            </p:cNvSpPr>
            <p:nvPr/>
          </p:nvSpPr>
          <p:spPr bwMode="auto">
            <a:xfrm>
              <a:off x="6" y="811"/>
              <a:ext cx="1103"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48" name="Rectangle 107"/>
            <p:cNvSpPr>
              <a:spLocks noChangeArrowheads="1"/>
            </p:cNvSpPr>
            <p:nvPr/>
          </p:nvSpPr>
          <p:spPr bwMode="auto">
            <a:xfrm>
              <a:off x="6" y="994"/>
              <a:ext cx="1103" cy="171"/>
            </a:xfrm>
            <a:prstGeom prst="rect">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49" name="Rectangle 108"/>
            <p:cNvSpPr>
              <a:spLocks noChangeArrowheads="1"/>
            </p:cNvSpPr>
            <p:nvPr/>
          </p:nvSpPr>
          <p:spPr bwMode="auto">
            <a:xfrm>
              <a:off x="6" y="994"/>
              <a:ext cx="1103"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0" name="Rectangle 109"/>
            <p:cNvSpPr>
              <a:spLocks noChangeArrowheads="1"/>
            </p:cNvSpPr>
            <p:nvPr/>
          </p:nvSpPr>
          <p:spPr bwMode="auto">
            <a:xfrm>
              <a:off x="6" y="1187"/>
              <a:ext cx="1103" cy="171"/>
            </a:xfrm>
            <a:prstGeom prst="rect">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1" name="Rectangle 110"/>
            <p:cNvSpPr>
              <a:spLocks noChangeArrowheads="1"/>
            </p:cNvSpPr>
            <p:nvPr/>
          </p:nvSpPr>
          <p:spPr bwMode="auto">
            <a:xfrm>
              <a:off x="6" y="1187"/>
              <a:ext cx="1103"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2" name="Freeform 111"/>
            <p:cNvSpPr>
              <a:spLocks noEditPoints="1"/>
            </p:cNvSpPr>
            <p:nvPr/>
          </p:nvSpPr>
          <p:spPr bwMode="auto">
            <a:xfrm>
              <a:off x="6" y="800"/>
              <a:ext cx="688" cy="387"/>
            </a:xfrm>
            <a:custGeom>
              <a:avLst/>
              <a:gdLst>
                <a:gd name="T0" fmla="*/ 238 w 688"/>
                <a:gd name="T1" fmla="*/ 365 h 387"/>
                <a:gd name="T2" fmla="*/ 0 w 688"/>
                <a:gd name="T3" fmla="*/ 365 h 387"/>
                <a:gd name="T4" fmla="*/ 0 w 688"/>
                <a:gd name="T5" fmla="*/ 387 h 387"/>
                <a:gd name="T6" fmla="*/ 211 w 688"/>
                <a:gd name="T7" fmla="*/ 387 h 387"/>
                <a:gd name="T8" fmla="*/ 238 w 688"/>
                <a:gd name="T9" fmla="*/ 365 h 387"/>
                <a:gd name="T10" fmla="*/ 463 w 688"/>
                <a:gd name="T11" fmla="*/ 183 h 387"/>
                <a:gd name="T12" fmla="*/ 0 w 688"/>
                <a:gd name="T13" fmla="*/ 183 h 387"/>
                <a:gd name="T14" fmla="*/ 0 w 688"/>
                <a:gd name="T15" fmla="*/ 194 h 387"/>
                <a:gd name="T16" fmla="*/ 450 w 688"/>
                <a:gd name="T17" fmla="*/ 194 h 387"/>
                <a:gd name="T18" fmla="*/ 463 w 688"/>
                <a:gd name="T19" fmla="*/ 183 h 387"/>
                <a:gd name="T20" fmla="*/ 688 w 688"/>
                <a:gd name="T21" fmla="*/ 0 h 387"/>
                <a:gd name="T22" fmla="*/ 0 w 688"/>
                <a:gd name="T23" fmla="*/ 0 h 387"/>
                <a:gd name="T24" fmla="*/ 0 w 688"/>
                <a:gd name="T25" fmla="*/ 11 h 387"/>
                <a:gd name="T26" fmla="*/ 674 w 688"/>
                <a:gd name="T27" fmla="*/ 11 h 387"/>
                <a:gd name="T28" fmla="*/ 688 w 688"/>
                <a:gd name="T2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8" h="387">
                  <a:moveTo>
                    <a:pt x="238" y="365"/>
                  </a:moveTo>
                  <a:lnTo>
                    <a:pt x="0" y="365"/>
                  </a:lnTo>
                  <a:lnTo>
                    <a:pt x="0" y="387"/>
                  </a:lnTo>
                  <a:lnTo>
                    <a:pt x="211" y="387"/>
                  </a:lnTo>
                  <a:lnTo>
                    <a:pt x="238" y="365"/>
                  </a:lnTo>
                  <a:close/>
                  <a:moveTo>
                    <a:pt x="463" y="183"/>
                  </a:moveTo>
                  <a:lnTo>
                    <a:pt x="0" y="183"/>
                  </a:lnTo>
                  <a:lnTo>
                    <a:pt x="0" y="194"/>
                  </a:lnTo>
                  <a:lnTo>
                    <a:pt x="450" y="194"/>
                  </a:lnTo>
                  <a:lnTo>
                    <a:pt x="463" y="183"/>
                  </a:lnTo>
                  <a:close/>
                  <a:moveTo>
                    <a:pt x="688" y="0"/>
                  </a:moveTo>
                  <a:lnTo>
                    <a:pt x="0" y="0"/>
                  </a:lnTo>
                  <a:lnTo>
                    <a:pt x="0" y="11"/>
                  </a:lnTo>
                  <a:lnTo>
                    <a:pt x="674" y="11"/>
                  </a:lnTo>
                  <a:lnTo>
                    <a:pt x="6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3" name="Freeform 112"/>
            <p:cNvSpPr>
              <a:spLocks noEditPoints="1"/>
            </p:cNvSpPr>
            <p:nvPr/>
          </p:nvSpPr>
          <p:spPr bwMode="auto">
            <a:xfrm>
              <a:off x="6" y="800"/>
              <a:ext cx="688" cy="387"/>
            </a:xfrm>
            <a:custGeom>
              <a:avLst/>
              <a:gdLst>
                <a:gd name="T0" fmla="*/ 238 w 688"/>
                <a:gd name="T1" fmla="*/ 365 h 387"/>
                <a:gd name="T2" fmla="*/ 0 w 688"/>
                <a:gd name="T3" fmla="*/ 365 h 387"/>
                <a:gd name="T4" fmla="*/ 0 w 688"/>
                <a:gd name="T5" fmla="*/ 387 h 387"/>
                <a:gd name="T6" fmla="*/ 211 w 688"/>
                <a:gd name="T7" fmla="*/ 387 h 387"/>
                <a:gd name="T8" fmla="*/ 238 w 688"/>
                <a:gd name="T9" fmla="*/ 365 h 387"/>
                <a:gd name="T10" fmla="*/ 463 w 688"/>
                <a:gd name="T11" fmla="*/ 183 h 387"/>
                <a:gd name="T12" fmla="*/ 0 w 688"/>
                <a:gd name="T13" fmla="*/ 183 h 387"/>
                <a:gd name="T14" fmla="*/ 0 w 688"/>
                <a:gd name="T15" fmla="*/ 194 h 387"/>
                <a:gd name="T16" fmla="*/ 450 w 688"/>
                <a:gd name="T17" fmla="*/ 194 h 387"/>
                <a:gd name="T18" fmla="*/ 463 w 688"/>
                <a:gd name="T19" fmla="*/ 183 h 387"/>
                <a:gd name="T20" fmla="*/ 688 w 688"/>
                <a:gd name="T21" fmla="*/ 0 h 387"/>
                <a:gd name="T22" fmla="*/ 0 w 688"/>
                <a:gd name="T23" fmla="*/ 0 h 387"/>
                <a:gd name="T24" fmla="*/ 0 w 688"/>
                <a:gd name="T25" fmla="*/ 11 h 387"/>
                <a:gd name="T26" fmla="*/ 674 w 688"/>
                <a:gd name="T27" fmla="*/ 11 h 387"/>
                <a:gd name="T28" fmla="*/ 688 w 688"/>
                <a:gd name="T2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8" h="387">
                  <a:moveTo>
                    <a:pt x="238" y="365"/>
                  </a:moveTo>
                  <a:lnTo>
                    <a:pt x="0" y="365"/>
                  </a:lnTo>
                  <a:lnTo>
                    <a:pt x="0" y="387"/>
                  </a:lnTo>
                  <a:lnTo>
                    <a:pt x="211" y="387"/>
                  </a:lnTo>
                  <a:lnTo>
                    <a:pt x="238" y="365"/>
                  </a:lnTo>
                  <a:moveTo>
                    <a:pt x="463" y="183"/>
                  </a:moveTo>
                  <a:lnTo>
                    <a:pt x="0" y="183"/>
                  </a:lnTo>
                  <a:lnTo>
                    <a:pt x="0" y="194"/>
                  </a:lnTo>
                  <a:lnTo>
                    <a:pt x="450" y="194"/>
                  </a:lnTo>
                  <a:lnTo>
                    <a:pt x="463" y="183"/>
                  </a:lnTo>
                  <a:moveTo>
                    <a:pt x="688" y="0"/>
                  </a:moveTo>
                  <a:lnTo>
                    <a:pt x="0" y="0"/>
                  </a:lnTo>
                  <a:lnTo>
                    <a:pt x="0" y="11"/>
                  </a:lnTo>
                  <a:lnTo>
                    <a:pt x="674" y="11"/>
                  </a:lnTo>
                  <a:lnTo>
                    <a:pt x="6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4" name="Freeform 113"/>
            <p:cNvSpPr>
              <a:spLocks/>
            </p:cNvSpPr>
            <p:nvPr/>
          </p:nvSpPr>
          <p:spPr bwMode="auto">
            <a:xfrm>
              <a:off x="6" y="629"/>
              <a:ext cx="899" cy="171"/>
            </a:xfrm>
            <a:custGeom>
              <a:avLst/>
              <a:gdLst>
                <a:gd name="T0" fmla="*/ 899 w 899"/>
                <a:gd name="T1" fmla="*/ 0 h 171"/>
                <a:gd name="T2" fmla="*/ 0 w 899"/>
                <a:gd name="T3" fmla="*/ 0 h 171"/>
                <a:gd name="T4" fmla="*/ 0 w 899"/>
                <a:gd name="T5" fmla="*/ 171 h 171"/>
                <a:gd name="T6" fmla="*/ 688 w 899"/>
                <a:gd name="T7" fmla="*/ 171 h 171"/>
                <a:gd name="T8" fmla="*/ 899 w 899"/>
                <a:gd name="T9" fmla="*/ 0 h 171"/>
              </a:gdLst>
              <a:ahLst/>
              <a:cxnLst>
                <a:cxn ang="0">
                  <a:pos x="T0" y="T1"/>
                </a:cxn>
                <a:cxn ang="0">
                  <a:pos x="T2" y="T3"/>
                </a:cxn>
                <a:cxn ang="0">
                  <a:pos x="T4" y="T5"/>
                </a:cxn>
                <a:cxn ang="0">
                  <a:pos x="T6" y="T7"/>
                </a:cxn>
                <a:cxn ang="0">
                  <a:pos x="T8" y="T9"/>
                </a:cxn>
              </a:cxnLst>
              <a:rect l="0" t="0" r="r" b="b"/>
              <a:pathLst>
                <a:path w="899" h="171">
                  <a:moveTo>
                    <a:pt x="899" y="0"/>
                  </a:moveTo>
                  <a:lnTo>
                    <a:pt x="0" y="0"/>
                  </a:lnTo>
                  <a:lnTo>
                    <a:pt x="0" y="171"/>
                  </a:lnTo>
                  <a:lnTo>
                    <a:pt x="688" y="171"/>
                  </a:lnTo>
                  <a:lnTo>
                    <a:pt x="899"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5" name="Freeform 114"/>
            <p:cNvSpPr>
              <a:spLocks/>
            </p:cNvSpPr>
            <p:nvPr/>
          </p:nvSpPr>
          <p:spPr bwMode="auto">
            <a:xfrm>
              <a:off x="6" y="629"/>
              <a:ext cx="899" cy="171"/>
            </a:xfrm>
            <a:custGeom>
              <a:avLst/>
              <a:gdLst>
                <a:gd name="T0" fmla="*/ 899 w 899"/>
                <a:gd name="T1" fmla="*/ 0 h 171"/>
                <a:gd name="T2" fmla="*/ 0 w 899"/>
                <a:gd name="T3" fmla="*/ 0 h 171"/>
                <a:gd name="T4" fmla="*/ 0 w 899"/>
                <a:gd name="T5" fmla="*/ 171 h 171"/>
                <a:gd name="T6" fmla="*/ 688 w 899"/>
                <a:gd name="T7" fmla="*/ 171 h 171"/>
                <a:gd name="T8" fmla="*/ 899 w 899"/>
                <a:gd name="T9" fmla="*/ 0 h 171"/>
              </a:gdLst>
              <a:ahLst/>
              <a:cxnLst>
                <a:cxn ang="0">
                  <a:pos x="T0" y="T1"/>
                </a:cxn>
                <a:cxn ang="0">
                  <a:pos x="T2" y="T3"/>
                </a:cxn>
                <a:cxn ang="0">
                  <a:pos x="T4" y="T5"/>
                </a:cxn>
                <a:cxn ang="0">
                  <a:pos x="T6" y="T7"/>
                </a:cxn>
                <a:cxn ang="0">
                  <a:pos x="T8" y="T9"/>
                </a:cxn>
              </a:cxnLst>
              <a:rect l="0" t="0" r="r" b="b"/>
              <a:pathLst>
                <a:path w="899" h="171">
                  <a:moveTo>
                    <a:pt x="899" y="0"/>
                  </a:moveTo>
                  <a:lnTo>
                    <a:pt x="0" y="0"/>
                  </a:lnTo>
                  <a:lnTo>
                    <a:pt x="0" y="171"/>
                  </a:lnTo>
                  <a:lnTo>
                    <a:pt x="688" y="171"/>
                  </a:lnTo>
                  <a:lnTo>
                    <a:pt x="8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6" name="Freeform 115"/>
            <p:cNvSpPr>
              <a:spLocks/>
            </p:cNvSpPr>
            <p:nvPr/>
          </p:nvSpPr>
          <p:spPr bwMode="auto">
            <a:xfrm>
              <a:off x="6" y="811"/>
              <a:ext cx="674" cy="172"/>
            </a:xfrm>
            <a:custGeom>
              <a:avLst/>
              <a:gdLst>
                <a:gd name="T0" fmla="*/ 674 w 674"/>
                <a:gd name="T1" fmla="*/ 0 h 172"/>
                <a:gd name="T2" fmla="*/ 0 w 674"/>
                <a:gd name="T3" fmla="*/ 0 h 172"/>
                <a:gd name="T4" fmla="*/ 0 w 674"/>
                <a:gd name="T5" fmla="*/ 172 h 172"/>
                <a:gd name="T6" fmla="*/ 463 w 674"/>
                <a:gd name="T7" fmla="*/ 172 h 172"/>
                <a:gd name="T8" fmla="*/ 674 w 674"/>
                <a:gd name="T9" fmla="*/ 0 h 172"/>
              </a:gdLst>
              <a:ahLst/>
              <a:cxnLst>
                <a:cxn ang="0">
                  <a:pos x="T0" y="T1"/>
                </a:cxn>
                <a:cxn ang="0">
                  <a:pos x="T2" y="T3"/>
                </a:cxn>
                <a:cxn ang="0">
                  <a:pos x="T4" y="T5"/>
                </a:cxn>
                <a:cxn ang="0">
                  <a:pos x="T6" y="T7"/>
                </a:cxn>
                <a:cxn ang="0">
                  <a:pos x="T8" y="T9"/>
                </a:cxn>
              </a:cxnLst>
              <a:rect l="0" t="0" r="r" b="b"/>
              <a:pathLst>
                <a:path w="674" h="172">
                  <a:moveTo>
                    <a:pt x="674" y="0"/>
                  </a:moveTo>
                  <a:lnTo>
                    <a:pt x="0" y="0"/>
                  </a:lnTo>
                  <a:lnTo>
                    <a:pt x="0" y="172"/>
                  </a:lnTo>
                  <a:lnTo>
                    <a:pt x="463" y="172"/>
                  </a:lnTo>
                  <a:lnTo>
                    <a:pt x="674"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7" name="Freeform 116"/>
            <p:cNvSpPr>
              <a:spLocks/>
            </p:cNvSpPr>
            <p:nvPr/>
          </p:nvSpPr>
          <p:spPr bwMode="auto">
            <a:xfrm>
              <a:off x="6" y="811"/>
              <a:ext cx="674" cy="172"/>
            </a:xfrm>
            <a:custGeom>
              <a:avLst/>
              <a:gdLst>
                <a:gd name="T0" fmla="*/ 674 w 674"/>
                <a:gd name="T1" fmla="*/ 0 h 172"/>
                <a:gd name="T2" fmla="*/ 0 w 674"/>
                <a:gd name="T3" fmla="*/ 0 h 172"/>
                <a:gd name="T4" fmla="*/ 0 w 674"/>
                <a:gd name="T5" fmla="*/ 172 h 172"/>
                <a:gd name="T6" fmla="*/ 463 w 674"/>
                <a:gd name="T7" fmla="*/ 172 h 172"/>
                <a:gd name="T8" fmla="*/ 674 w 674"/>
                <a:gd name="T9" fmla="*/ 0 h 172"/>
              </a:gdLst>
              <a:ahLst/>
              <a:cxnLst>
                <a:cxn ang="0">
                  <a:pos x="T0" y="T1"/>
                </a:cxn>
                <a:cxn ang="0">
                  <a:pos x="T2" y="T3"/>
                </a:cxn>
                <a:cxn ang="0">
                  <a:pos x="T4" y="T5"/>
                </a:cxn>
                <a:cxn ang="0">
                  <a:pos x="T6" y="T7"/>
                </a:cxn>
                <a:cxn ang="0">
                  <a:pos x="T8" y="T9"/>
                </a:cxn>
              </a:cxnLst>
              <a:rect l="0" t="0" r="r" b="b"/>
              <a:pathLst>
                <a:path w="674" h="172">
                  <a:moveTo>
                    <a:pt x="674" y="0"/>
                  </a:moveTo>
                  <a:lnTo>
                    <a:pt x="0" y="0"/>
                  </a:lnTo>
                  <a:lnTo>
                    <a:pt x="0" y="172"/>
                  </a:lnTo>
                  <a:lnTo>
                    <a:pt x="463" y="172"/>
                  </a:lnTo>
                  <a:lnTo>
                    <a:pt x="6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8" name="Freeform 117"/>
            <p:cNvSpPr>
              <a:spLocks/>
            </p:cNvSpPr>
            <p:nvPr/>
          </p:nvSpPr>
          <p:spPr bwMode="auto">
            <a:xfrm>
              <a:off x="6" y="994"/>
              <a:ext cx="450" cy="171"/>
            </a:xfrm>
            <a:custGeom>
              <a:avLst/>
              <a:gdLst>
                <a:gd name="T0" fmla="*/ 450 w 450"/>
                <a:gd name="T1" fmla="*/ 0 h 171"/>
                <a:gd name="T2" fmla="*/ 0 w 450"/>
                <a:gd name="T3" fmla="*/ 0 h 171"/>
                <a:gd name="T4" fmla="*/ 0 w 450"/>
                <a:gd name="T5" fmla="*/ 171 h 171"/>
                <a:gd name="T6" fmla="*/ 238 w 450"/>
                <a:gd name="T7" fmla="*/ 171 h 171"/>
                <a:gd name="T8" fmla="*/ 450 w 450"/>
                <a:gd name="T9" fmla="*/ 0 h 171"/>
              </a:gdLst>
              <a:ahLst/>
              <a:cxnLst>
                <a:cxn ang="0">
                  <a:pos x="T0" y="T1"/>
                </a:cxn>
                <a:cxn ang="0">
                  <a:pos x="T2" y="T3"/>
                </a:cxn>
                <a:cxn ang="0">
                  <a:pos x="T4" y="T5"/>
                </a:cxn>
                <a:cxn ang="0">
                  <a:pos x="T6" y="T7"/>
                </a:cxn>
                <a:cxn ang="0">
                  <a:pos x="T8" y="T9"/>
                </a:cxn>
              </a:cxnLst>
              <a:rect l="0" t="0" r="r" b="b"/>
              <a:pathLst>
                <a:path w="450" h="171">
                  <a:moveTo>
                    <a:pt x="450" y="0"/>
                  </a:moveTo>
                  <a:lnTo>
                    <a:pt x="0" y="0"/>
                  </a:lnTo>
                  <a:lnTo>
                    <a:pt x="0" y="171"/>
                  </a:lnTo>
                  <a:lnTo>
                    <a:pt x="238" y="171"/>
                  </a:lnTo>
                  <a:lnTo>
                    <a:pt x="450"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59" name="Freeform 118"/>
            <p:cNvSpPr>
              <a:spLocks/>
            </p:cNvSpPr>
            <p:nvPr/>
          </p:nvSpPr>
          <p:spPr bwMode="auto">
            <a:xfrm>
              <a:off x="6" y="994"/>
              <a:ext cx="450" cy="171"/>
            </a:xfrm>
            <a:custGeom>
              <a:avLst/>
              <a:gdLst>
                <a:gd name="T0" fmla="*/ 450 w 450"/>
                <a:gd name="T1" fmla="*/ 0 h 171"/>
                <a:gd name="T2" fmla="*/ 0 w 450"/>
                <a:gd name="T3" fmla="*/ 0 h 171"/>
                <a:gd name="T4" fmla="*/ 0 w 450"/>
                <a:gd name="T5" fmla="*/ 171 h 171"/>
                <a:gd name="T6" fmla="*/ 238 w 450"/>
                <a:gd name="T7" fmla="*/ 171 h 171"/>
                <a:gd name="T8" fmla="*/ 450 w 450"/>
                <a:gd name="T9" fmla="*/ 0 h 171"/>
              </a:gdLst>
              <a:ahLst/>
              <a:cxnLst>
                <a:cxn ang="0">
                  <a:pos x="T0" y="T1"/>
                </a:cxn>
                <a:cxn ang="0">
                  <a:pos x="T2" y="T3"/>
                </a:cxn>
                <a:cxn ang="0">
                  <a:pos x="T4" y="T5"/>
                </a:cxn>
                <a:cxn ang="0">
                  <a:pos x="T6" y="T7"/>
                </a:cxn>
                <a:cxn ang="0">
                  <a:pos x="T8" y="T9"/>
                </a:cxn>
              </a:cxnLst>
              <a:rect l="0" t="0" r="r" b="b"/>
              <a:pathLst>
                <a:path w="450" h="171">
                  <a:moveTo>
                    <a:pt x="450" y="0"/>
                  </a:moveTo>
                  <a:lnTo>
                    <a:pt x="0" y="0"/>
                  </a:lnTo>
                  <a:lnTo>
                    <a:pt x="0" y="171"/>
                  </a:lnTo>
                  <a:lnTo>
                    <a:pt x="238" y="171"/>
                  </a:lnTo>
                  <a:lnTo>
                    <a:pt x="4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60" name="Freeform 119"/>
            <p:cNvSpPr>
              <a:spLocks/>
            </p:cNvSpPr>
            <p:nvPr/>
          </p:nvSpPr>
          <p:spPr bwMode="auto">
            <a:xfrm>
              <a:off x="6" y="1187"/>
              <a:ext cx="211" cy="171"/>
            </a:xfrm>
            <a:custGeom>
              <a:avLst/>
              <a:gdLst>
                <a:gd name="T0" fmla="*/ 211 w 211"/>
                <a:gd name="T1" fmla="*/ 0 h 171"/>
                <a:gd name="T2" fmla="*/ 0 w 211"/>
                <a:gd name="T3" fmla="*/ 0 h 171"/>
                <a:gd name="T4" fmla="*/ 0 w 211"/>
                <a:gd name="T5" fmla="*/ 171 h 171"/>
                <a:gd name="T6" fmla="*/ 211 w 211"/>
                <a:gd name="T7" fmla="*/ 0 h 171"/>
              </a:gdLst>
              <a:ahLst/>
              <a:cxnLst>
                <a:cxn ang="0">
                  <a:pos x="T0" y="T1"/>
                </a:cxn>
                <a:cxn ang="0">
                  <a:pos x="T2" y="T3"/>
                </a:cxn>
                <a:cxn ang="0">
                  <a:pos x="T4" y="T5"/>
                </a:cxn>
                <a:cxn ang="0">
                  <a:pos x="T6" y="T7"/>
                </a:cxn>
              </a:cxnLst>
              <a:rect l="0" t="0" r="r" b="b"/>
              <a:pathLst>
                <a:path w="211" h="171">
                  <a:moveTo>
                    <a:pt x="211" y="0"/>
                  </a:moveTo>
                  <a:lnTo>
                    <a:pt x="0" y="0"/>
                  </a:lnTo>
                  <a:lnTo>
                    <a:pt x="0" y="171"/>
                  </a:lnTo>
                  <a:lnTo>
                    <a:pt x="211" y="0"/>
                  </a:lnTo>
                  <a:close/>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61" name="Freeform 120"/>
            <p:cNvSpPr>
              <a:spLocks/>
            </p:cNvSpPr>
            <p:nvPr/>
          </p:nvSpPr>
          <p:spPr bwMode="auto">
            <a:xfrm>
              <a:off x="6" y="1187"/>
              <a:ext cx="211" cy="171"/>
            </a:xfrm>
            <a:custGeom>
              <a:avLst/>
              <a:gdLst>
                <a:gd name="T0" fmla="*/ 211 w 211"/>
                <a:gd name="T1" fmla="*/ 0 h 171"/>
                <a:gd name="T2" fmla="*/ 0 w 211"/>
                <a:gd name="T3" fmla="*/ 0 h 171"/>
                <a:gd name="T4" fmla="*/ 0 w 211"/>
                <a:gd name="T5" fmla="*/ 171 h 171"/>
                <a:gd name="T6" fmla="*/ 211 w 211"/>
                <a:gd name="T7" fmla="*/ 0 h 171"/>
              </a:gdLst>
              <a:ahLst/>
              <a:cxnLst>
                <a:cxn ang="0">
                  <a:pos x="T0" y="T1"/>
                </a:cxn>
                <a:cxn ang="0">
                  <a:pos x="T2" y="T3"/>
                </a:cxn>
                <a:cxn ang="0">
                  <a:pos x="T4" y="T5"/>
                </a:cxn>
                <a:cxn ang="0">
                  <a:pos x="T6" y="T7"/>
                </a:cxn>
              </a:cxnLst>
              <a:rect l="0" t="0" r="r" b="b"/>
              <a:pathLst>
                <a:path w="211" h="171">
                  <a:moveTo>
                    <a:pt x="211" y="0"/>
                  </a:moveTo>
                  <a:lnTo>
                    <a:pt x="0" y="0"/>
                  </a:lnTo>
                  <a:lnTo>
                    <a:pt x="0" y="171"/>
                  </a:lnTo>
                  <a:lnTo>
                    <a:pt x="2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62" name="Freeform 121"/>
            <p:cNvSpPr>
              <a:spLocks/>
            </p:cNvSpPr>
            <p:nvPr/>
          </p:nvSpPr>
          <p:spPr bwMode="auto">
            <a:xfrm>
              <a:off x="825" y="6"/>
              <a:ext cx="857" cy="623"/>
            </a:xfrm>
            <a:custGeom>
              <a:avLst/>
              <a:gdLst>
                <a:gd name="T0" fmla="*/ 60 w 320"/>
                <a:gd name="T1" fmla="*/ 232 h 232"/>
                <a:gd name="T2" fmla="*/ 60 w 320"/>
                <a:gd name="T3" fmla="*/ 164 h 232"/>
                <a:gd name="T4" fmla="*/ 160 w 320"/>
                <a:gd name="T5" fmla="*/ 64 h 232"/>
                <a:gd name="T6" fmla="*/ 260 w 320"/>
                <a:gd name="T7" fmla="*/ 164 h 232"/>
                <a:gd name="T8" fmla="*/ 260 w 320"/>
                <a:gd name="T9" fmla="*/ 232 h 232"/>
                <a:gd name="T10" fmla="*/ 320 w 320"/>
                <a:gd name="T11" fmla="*/ 232 h 232"/>
                <a:gd name="T12" fmla="*/ 320 w 320"/>
                <a:gd name="T13" fmla="*/ 160 h 232"/>
                <a:gd name="T14" fmla="*/ 160 w 320"/>
                <a:gd name="T15" fmla="*/ 0 h 232"/>
                <a:gd name="T16" fmla="*/ 0 w 320"/>
                <a:gd name="T17" fmla="*/ 160 h 232"/>
                <a:gd name="T18" fmla="*/ 0 w 320"/>
                <a:gd name="T19" fmla="*/ 232 h 232"/>
                <a:gd name="T20" fmla="*/ 60 w 320"/>
                <a:gd name="T2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 h="232">
                  <a:moveTo>
                    <a:pt x="60" y="232"/>
                  </a:moveTo>
                  <a:cubicBezTo>
                    <a:pt x="60" y="164"/>
                    <a:pt x="60" y="164"/>
                    <a:pt x="60" y="164"/>
                  </a:cubicBezTo>
                  <a:cubicBezTo>
                    <a:pt x="60" y="109"/>
                    <a:pt x="105" y="64"/>
                    <a:pt x="160" y="64"/>
                  </a:cubicBezTo>
                  <a:cubicBezTo>
                    <a:pt x="215" y="64"/>
                    <a:pt x="260" y="109"/>
                    <a:pt x="260" y="164"/>
                  </a:cubicBezTo>
                  <a:cubicBezTo>
                    <a:pt x="260" y="232"/>
                    <a:pt x="260" y="232"/>
                    <a:pt x="260" y="232"/>
                  </a:cubicBezTo>
                  <a:cubicBezTo>
                    <a:pt x="320" y="232"/>
                    <a:pt x="320" y="232"/>
                    <a:pt x="320" y="232"/>
                  </a:cubicBezTo>
                  <a:cubicBezTo>
                    <a:pt x="320" y="160"/>
                    <a:pt x="320" y="160"/>
                    <a:pt x="320" y="160"/>
                  </a:cubicBezTo>
                  <a:cubicBezTo>
                    <a:pt x="320" y="72"/>
                    <a:pt x="248" y="0"/>
                    <a:pt x="160" y="0"/>
                  </a:cubicBezTo>
                  <a:cubicBezTo>
                    <a:pt x="72" y="0"/>
                    <a:pt x="0" y="72"/>
                    <a:pt x="0" y="160"/>
                  </a:cubicBezTo>
                  <a:cubicBezTo>
                    <a:pt x="0" y="232"/>
                    <a:pt x="0" y="232"/>
                    <a:pt x="0" y="232"/>
                  </a:cubicBezTo>
                  <a:cubicBezTo>
                    <a:pt x="60" y="232"/>
                    <a:pt x="60" y="232"/>
                    <a:pt x="60" y="232"/>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63" name="Freeform 122"/>
            <p:cNvSpPr>
              <a:spLocks noEditPoints="1"/>
            </p:cNvSpPr>
            <p:nvPr/>
          </p:nvSpPr>
          <p:spPr bwMode="auto">
            <a:xfrm>
              <a:off x="825" y="-2"/>
              <a:ext cx="645" cy="438"/>
            </a:xfrm>
            <a:custGeom>
              <a:avLst/>
              <a:gdLst>
                <a:gd name="T0" fmla="*/ 158 w 241"/>
                <a:gd name="T1" fmla="*/ 67 h 163"/>
                <a:gd name="T2" fmla="*/ 63 w 241"/>
                <a:gd name="T3" fmla="*/ 144 h 163"/>
                <a:gd name="T4" fmla="*/ 158 w 241"/>
                <a:gd name="T5" fmla="*/ 67 h 163"/>
                <a:gd name="T6" fmla="*/ 241 w 241"/>
                <a:gd name="T7" fmla="*/ 0 h 163"/>
                <a:gd name="T8" fmla="*/ 0 w 241"/>
                <a:gd name="T9" fmla="*/ 0 h 163"/>
                <a:gd name="T10" fmla="*/ 0 w 241"/>
                <a:gd name="T11" fmla="*/ 163 h 163"/>
                <a:gd name="T12" fmla="*/ 160 w 241"/>
                <a:gd name="T13" fmla="*/ 3 h 163"/>
                <a:gd name="T14" fmla="*/ 222 w 241"/>
                <a:gd name="T15" fmla="*/ 15 h 163"/>
                <a:gd name="T16" fmla="*/ 241 w 241"/>
                <a:gd name="T1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63">
                  <a:moveTo>
                    <a:pt x="158" y="67"/>
                  </a:moveTo>
                  <a:cubicBezTo>
                    <a:pt x="112" y="68"/>
                    <a:pt x="73" y="101"/>
                    <a:pt x="63" y="144"/>
                  </a:cubicBezTo>
                  <a:cubicBezTo>
                    <a:pt x="158" y="67"/>
                    <a:pt x="158" y="67"/>
                    <a:pt x="158" y="67"/>
                  </a:cubicBezTo>
                  <a:moveTo>
                    <a:pt x="241" y="0"/>
                  </a:moveTo>
                  <a:cubicBezTo>
                    <a:pt x="0" y="0"/>
                    <a:pt x="0" y="0"/>
                    <a:pt x="0" y="0"/>
                  </a:cubicBezTo>
                  <a:cubicBezTo>
                    <a:pt x="0" y="163"/>
                    <a:pt x="0" y="163"/>
                    <a:pt x="0" y="163"/>
                  </a:cubicBezTo>
                  <a:cubicBezTo>
                    <a:pt x="0" y="75"/>
                    <a:pt x="72" y="3"/>
                    <a:pt x="160" y="3"/>
                  </a:cubicBezTo>
                  <a:cubicBezTo>
                    <a:pt x="182" y="3"/>
                    <a:pt x="203" y="7"/>
                    <a:pt x="222" y="15"/>
                  </a:cubicBezTo>
                  <a:cubicBezTo>
                    <a:pt x="241" y="0"/>
                    <a:pt x="241" y="0"/>
                    <a:pt x="241" y="0"/>
                  </a:cubicBezTo>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464" name="Freeform 123"/>
            <p:cNvSpPr>
              <a:spLocks/>
            </p:cNvSpPr>
            <p:nvPr/>
          </p:nvSpPr>
          <p:spPr bwMode="auto">
            <a:xfrm>
              <a:off x="825" y="6"/>
              <a:ext cx="594" cy="515"/>
            </a:xfrm>
            <a:custGeom>
              <a:avLst/>
              <a:gdLst>
                <a:gd name="T0" fmla="*/ 160 w 222"/>
                <a:gd name="T1" fmla="*/ 0 h 192"/>
                <a:gd name="T2" fmla="*/ 0 w 222"/>
                <a:gd name="T3" fmla="*/ 160 h 192"/>
                <a:gd name="T4" fmla="*/ 0 w 222"/>
                <a:gd name="T5" fmla="*/ 192 h 192"/>
                <a:gd name="T6" fmla="*/ 63 w 222"/>
                <a:gd name="T7" fmla="*/ 141 h 192"/>
                <a:gd name="T8" fmla="*/ 158 w 222"/>
                <a:gd name="T9" fmla="*/ 64 h 192"/>
                <a:gd name="T10" fmla="*/ 222 w 222"/>
                <a:gd name="T11" fmla="*/ 12 h 192"/>
                <a:gd name="T12" fmla="*/ 160 w 222"/>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222" h="192">
                  <a:moveTo>
                    <a:pt x="160" y="0"/>
                  </a:moveTo>
                  <a:cubicBezTo>
                    <a:pt x="72" y="0"/>
                    <a:pt x="0" y="72"/>
                    <a:pt x="0" y="160"/>
                  </a:cubicBezTo>
                  <a:cubicBezTo>
                    <a:pt x="0" y="192"/>
                    <a:pt x="0" y="192"/>
                    <a:pt x="0" y="192"/>
                  </a:cubicBezTo>
                  <a:cubicBezTo>
                    <a:pt x="63" y="141"/>
                    <a:pt x="63" y="141"/>
                    <a:pt x="63" y="141"/>
                  </a:cubicBezTo>
                  <a:cubicBezTo>
                    <a:pt x="73" y="98"/>
                    <a:pt x="112" y="65"/>
                    <a:pt x="158" y="64"/>
                  </a:cubicBezTo>
                  <a:cubicBezTo>
                    <a:pt x="222" y="12"/>
                    <a:pt x="222" y="12"/>
                    <a:pt x="222" y="12"/>
                  </a:cubicBezTo>
                  <a:cubicBezTo>
                    <a:pt x="203" y="4"/>
                    <a:pt x="182" y="0"/>
                    <a:pt x="160" y="0"/>
                  </a:cubicBezTo>
                </a:path>
              </a:pathLst>
            </a:custGeom>
            <a:solidFill>
              <a:schemeClr val="accent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grpSp>
      <p:sp>
        <p:nvSpPr>
          <p:cNvPr id="3" name="Rectangle 2"/>
          <p:cNvSpPr/>
          <p:nvPr/>
        </p:nvSpPr>
        <p:spPr bwMode="auto">
          <a:xfrm>
            <a:off x="6995407" y="0"/>
            <a:ext cx="5440186" cy="135680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2" name="Title 1"/>
          <p:cNvSpPr>
            <a:spLocks noGrp="1"/>
          </p:cNvSpPr>
          <p:nvPr>
            <p:ph type="title"/>
          </p:nvPr>
        </p:nvSpPr>
        <p:spPr/>
        <p:txBody>
          <a:bodyPr/>
          <a:lstStyle/>
          <a:p>
            <a:r>
              <a:rPr lang="en-US" dirty="0"/>
              <a:t>Manage privileged identities</a:t>
            </a:r>
          </a:p>
        </p:txBody>
      </p:sp>
    </p:spTree>
    <p:extLst>
      <p:ext uri="{BB962C8B-B14F-4D97-AF65-F5344CB8AC3E}">
        <p14:creationId xmlns:p14="http://schemas.microsoft.com/office/powerpoint/2010/main" val="229598420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530241" y="2684198"/>
            <a:ext cx="6455106" cy="3336487"/>
            <a:chOff x="3352800" y="1983278"/>
            <a:chExt cx="6329110" cy="3271363"/>
          </a:xfrm>
        </p:grpSpPr>
        <p:pic>
          <p:nvPicPr>
            <p:cNvPr id="59" name="Picture 5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352800" y="1983278"/>
              <a:ext cx="6329110" cy="3271363"/>
            </a:xfrm>
            <a:prstGeom prst="rect">
              <a:avLst/>
            </a:prstGeom>
          </p:spPr>
        </p:pic>
        <p:pic>
          <p:nvPicPr>
            <p:cNvPr id="7" name="Picture 6"/>
            <p:cNvPicPr preferRelativeResize="0">
              <a:picLocks noChangeAspect="1"/>
            </p:cNvPicPr>
            <p:nvPr/>
          </p:nvPicPr>
          <p:blipFill>
            <a:blip r:embed="rId4"/>
            <a:stretch>
              <a:fillRect/>
            </a:stretch>
          </p:blipFill>
          <p:spPr>
            <a:xfrm>
              <a:off x="4414261" y="2438400"/>
              <a:ext cx="4086923" cy="2302732"/>
            </a:xfrm>
            <a:prstGeom prst="rect">
              <a:avLst/>
            </a:prstGeom>
          </p:spPr>
        </p:pic>
      </p:grpSp>
      <p:sp>
        <p:nvSpPr>
          <p:cNvPr id="3" name="Rectangle 2"/>
          <p:cNvSpPr/>
          <p:nvPr/>
        </p:nvSpPr>
        <p:spPr>
          <a:xfrm>
            <a:off x="907474" y="3699434"/>
            <a:ext cx="4652535" cy="871699"/>
          </a:xfrm>
          <a:prstGeom prst="rect">
            <a:avLst/>
          </a:prstGeom>
        </p:spPr>
        <p:txBody>
          <a:bodyPr wrap="square" lIns="182854" tIns="146283" rIns="182854" bIns="146283">
            <a:spAutoFit/>
          </a:bodyPr>
          <a:lstStyle/>
          <a:p>
            <a:pPr defTabSz="913923" fontAlgn="base">
              <a:lnSpc>
                <a:spcPct val="90000"/>
              </a:lnSpc>
              <a:spcBef>
                <a:spcPts val="600"/>
              </a:spcBef>
              <a:spcAft>
                <a:spcPct val="0"/>
              </a:spcAft>
              <a:defRPr/>
            </a:pPr>
            <a:r>
              <a:rPr lang="en-US" sz="2040" dirty="0">
                <a:solidFill>
                  <a:srgbClr val="FFFFFF"/>
                </a:solidFill>
                <a:latin typeface="Segoe UI"/>
              </a:rPr>
              <a:t>Account, apps and group management</a:t>
            </a:r>
          </a:p>
        </p:txBody>
      </p:sp>
      <p:grpSp>
        <p:nvGrpSpPr>
          <p:cNvPr id="13" name="Group 12"/>
          <p:cNvGrpSpPr/>
          <p:nvPr/>
        </p:nvGrpSpPr>
        <p:grpSpPr>
          <a:xfrm>
            <a:off x="9219616" y="1378952"/>
            <a:ext cx="3201679" cy="5689069"/>
            <a:chOff x="3822838" y="1705173"/>
            <a:chExt cx="3204489" cy="5694063"/>
          </a:xfrm>
        </p:grpSpPr>
        <p:grpSp>
          <p:nvGrpSpPr>
            <p:cNvPr id="8" name="Group 7"/>
            <p:cNvGrpSpPr/>
            <p:nvPr/>
          </p:nvGrpSpPr>
          <p:grpSpPr>
            <a:xfrm>
              <a:off x="3822838" y="1705173"/>
              <a:ext cx="3204489" cy="5694063"/>
              <a:chOff x="5281937" y="1621139"/>
              <a:chExt cx="3204489" cy="5694063"/>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037150" y="2865926"/>
                <a:ext cx="5694063" cy="3204489"/>
              </a:xfrm>
              <a:prstGeom prst="rect">
                <a:avLst/>
              </a:prstGeom>
            </p:spPr>
          </p:pic>
          <p:pic>
            <p:nvPicPr>
              <p:cNvPr id="35" name="Picture 34"/>
              <p:cNvPicPr>
                <a:picLocks noChangeAspect="1"/>
              </p:cNvPicPr>
              <p:nvPr/>
            </p:nvPicPr>
            <p:blipFill rotWithShape="1">
              <a:blip r:embed="rId6" cstate="email">
                <a:extLst>
                  <a:ext uri="{28A0092B-C50C-407E-A947-70E740481C1C}">
                    <a14:useLocalDpi xmlns:a14="http://schemas.microsoft.com/office/drawing/2010/main"/>
                  </a:ext>
                </a:extLst>
              </a:blip>
              <a:srcRect l="474" r="3637"/>
              <a:stretch/>
            </p:blipFill>
            <p:spPr>
              <a:xfrm>
                <a:off x="5726299" y="2895673"/>
                <a:ext cx="2127204" cy="2948127"/>
              </a:xfrm>
              <a:prstGeom prst="rect">
                <a:avLst/>
              </a:prstGeom>
            </p:spPr>
          </p:pic>
        </p:grpSp>
        <p:sp>
          <p:nvSpPr>
            <p:cNvPr id="9" name="Rectangle 8"/>
            <p:cNvSpPr/>
            <p:nvPr/>
          </p:nvSpPr>
          <p:spPr bwMode="auto">
            <a:xfrm>
              <a:off x="4267200" y="5793217"/>
              <a:ext cx="2123090" cy="397376"/>
            </a:xfrm>
            <a:prstGeom prst="rect">
              <a:avLst/>
            </a:prstGeom>
            <a:solidFill>
              <a:srgbClr val="F1F1F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grpSp>
      <p:grpSp>
        <p:nvGrpSpPr>
          <p:cNvPr id="12" name="Group 11"/>
          <p:cNvGrpSpPr/>
          <p:nvPr/>
        </p:nvGrpSpPr>
        <p:grpSpPr>
          <a:xfrm>
            <a:off x="8763773" y="3926334"/>
            <a:ext cx="1635367" cy="2645568"/>
            <a:chOff x="7066707" y="2374182"/>
            <a:chExt cx="2771688" cy="4483818"/>
          </a:xfrm>
        </p:grpSpPr>
        <p:pic>
          <p:nvPicPr>
            <p:cNvPr id="38" name="Picture 37" descr="windows_phone_7_psd.pn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66707" y="2374182"/>
              <a:ext cx="2771688" cy="4483818"/>
            </a:xfrm>
            <a:prstGeom prst="rect">
              <a:avLst/>
            </a:prstGeom>
          </p:spPr>
        </p:pic>
        <p:grpSp>
          <p:nvGrpSpPr>
            <p:cNvPr id="10" name="Group 9"/>
            <p:cNvGrpSpPr/>
            <p:nvPr/>
          </p:nvGrpSpPr>
          <p:grpSpPr>
            <a:xfrm>
              <a:off x="7521697" y="2916163"/>
              <a:ext cx="1741896" cy="3011670"/>
              <a:chOff x="7521697" y="2916163"/>
              <a:chExt cx="1741896" cy="3011670"/>
            </a:xfrm>
          </p:grpSpPr>
          <p:pic>
            <p:nvPicPr>
              <p:cNvPr id="39" name="Picture 38"/>
              <p:cNvPicPr>
                <a:picLocks noChangeAspect="1"/>
              </p:cNvPicPr>
              <p:nvPr/>
            </p:nvPicPr>
            <p:blipFill rotWithShape="1">
              <a:blip r:embed="rId8" cstate="email">
                <a:extLst>
                  <a:ext uri="{28A0092B-C50C-407E-A947-70E740481C1C}">
                    <a14:useLocalDpi xmlns:a14="http://schemas.microsoft.com/office/drawing/2010/main"/>
                  </a:ext>
                </a:extLst>
              </a:blip>
              <a:srcRect b="1466"/>
              <a:stretch/>
            </p:blipFill>
            <p:spPr>
              <a:xfrm>
                <a:off x="7521697" y="2916163"/>
                <a:ext cx="1741896" cy="2570238"/>
              </a:xfrm>
              <a:prstGeom prst="rect">
                <a:avLst/>
              </a:prstGeom>
              <a:ln>
                <a:noFill/>
              </a:ln>
              <a:effectLst>
                <a:innerShdw blurRad="25400">
                  <a:prstClr val="black"/>
                </a:innerShdw>
              </a:effectLst>
            </p:spPr>
          </p:pic>
          <p:sp>
            <p:nvSpPr>
              <p:cNvPr id="40" name="Rectangle 39"/>
              <p:cNvSpPr/>
              <p:nvPr/>
            </p:nvSpPr>
            <p:spPr bwMode="auto">
              <a:xfrm>
                <a:off x="7526721" y="5325946"/>
                <a:ext cx="1736872" cy="60188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grpSp>
      </p:grpSp>
      <p:sp>
        <p:nvSpPr>
          <p:cNvPr id="2" name="Title 1"/>
          <p:cNvSpPr>
            <a:spLocks noGrp="1"/>
          </p:cNvSpPr>
          <p:nvPr>
            <p:ph type="title"/>
          </p:nvPr>
        </p:nvSpPr>
        <p:spPr/>
        <p:txBody>
          <a:bodyPr/>
          <a:lstStyle/>
          <a:p>
            <a:r>
              <a:rPr lang="en-US" dirty="0"/>
              <a:t>More convenience, less cost with self-service options </a:t>
            </a:r>
          </a:p>
        </p:txBody>
      </p:sp>
      <p:sp>
        <p:nvSpPr>
          <p:cNvPr id="65" name="Rectangle 64"/>
          <p:cNvSpPr/>
          <p:nvPr/>
        </p:nvSpPr>
        <p:spPr>
          <a:xfrm>
            <a:off x="841680" y="3187363"/>
            <a:ext cx="4652535" cy="577937"/>
          </a:xfrm>
          <a:prstGeom prst="rect">
            <a:avLst/>
          </a:prstGeom>
        </p:spPr>
        <p:txBody>
          <a:bodyPr wrap="square" lIns="182854" tIns="146283" rIns="182854" bIns="146283">
            <a:spAutoFit/>
          </a:bodyPr>
          <a:lstStyle/>
          <a:p>
            <a:pPr defTabSz="913923" fontAlgn="base">
              <a:lnSpc>
                <a:spcPct val="90000"/>
              </a:lnSpc>
              <a:spcBef>
                <a:spcPts val="600"/>
              </a:spcBef>
              <a:spcAft>
                <a:spcPct val="0"/>
              </a:spcAft>
              <a:defRPr/>
            </a:pPr>
            <a:r>
              <a:rPr lang="en-US" sz="2040" dirty="0">
                <a:solidFill>
                  <a:srgbClr val="FFFFFF"/>
                </a:solidFill>
                <a:latin typeface="Segoe UI"/>
              </a:rPr>
              <a:t>Self-service password reset</a:t>
            </a:r>
          </a:p>
        </p:txBody>
      </p:sp>
      <p:sp>
        <p:nvSpPr>
          <p:cNvPr id="69" name="Rectangle 68"/>
          <p:cNvSpPr/>
          <p:nvPr/>
        </p:nvSpPr>
        <p:spPr>
          <a:xfrm>
            <a:off x="890101" y="5166541"/>
            <a:ext cx="4652535" cy="577937"/>
          </a:xfrm>
          <a:prstGeom prst="rect">
            <a:avLst/>
          </a:prstGeom>
        </p:spPr>
        <p:txBody>
          <a:bodyPr wrap="square" lIns="182854" tIns="146283" rIns="182854" bIns="146283">
            <a:spAutoFit/>
          </a:bodyPr>
          <a:lstStyle/>
          <a:p>
            <a:pPr defTabSz="913923" fontAlgn="base">
              <a:lnSpc>
                <a:spcPct val="90000"/>
              </a:lnSpc>
              <a:spcBef>
                <a:spcPts val="600"/>
              </a:spcBef>
              <a:spcAft>
                <a:spcPct val="0"/>
              </a:spcAft>
              <a:defRPr/>
            </a:pPr>
            <a:r>
              <a:rPr lang="en-US" sz="2040" dirty="0">
                <a:solidFill>
                  <a:srgbClr val="FFFFFF"/>
                </a:solidFill>
                <a:latin typeface="Segoe UI"/>
              </a:rPr>
              <a:t>Application access requests</a:t>
            </a:r>
          </a:p>
        </p:txBody>
      </p:sp>
      <p:sp>
        <p:nvSpPr>
          <p:cNvPr id="43" name="Rectangle 42"/>
          <p:cNvSpPr/>
          <p:nvPr/>
        </p:nvSpPr>
        <p:spPr>
          <a:xfrm>
            <a:off x="907474" y="4500390"/>
            <a:ext cx="4652535" cy="577937"/>
          </a:xfrm>
          <a:prstGeom prst="rect">
            <a:avLst/>
          </a:prstGeom>
        </p:spPr>
        <p:txBody>
          <a:bodyPr wrap="square" lIns="182854" tIns="146283" rIns="182854" bIns="146283">
            <a:spAutoFit/>
          </a:bodyPr>
          <a:lstStyle/>
          <a:p>
            <a:pPr defTabSz="913923" fontAlgn="base">
              <a:lnSpc>
                <a:spcPct val="90000"/>
              </a:lnSpc>
              <a:spcBef>
                <a:spcPts val="600"/>
              </a:spcBef>
              <a:spcAft>
                <a:spcPct val="0"/>
              </a:spcAft>
              <a:defRPr/>
            </a:pPr>
            <a:r>
              <a:rPr lang="en-US" sz="2040" dirty="0">
                <a:solidFill>
                  <a:srgbClr val="FFFFFF"/>
                </a:solidFill>
                <a:latin typeface="Segoe UI"/>
              </a:rPr>
              <a:t>Integrated Office 365 app launching</a:t>
            </a:r>
          </a:p>
        </p:txBody>
      </p:sp>
      <p:sp>
        <p:nvSpPr>
          <p:cNvPr id="37" name="Freeform 9"/>
          <p:cNvSpPr>
            <a:spLocks noEditPoints="1"/>
          </p:cNvSpPr>
          <p:nvPr/>
        </p:nvSpPr>
        <p:spPr bwMode="black">
          <a:xfrm>
            <a:off x="551529" y="3235066"/>
            <a:ext cx="334166" cy="33552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91427" tIns="45713" rIns="91427" bIns="45713" numCol="1" anchor="t" anchorCtr="0" compatLnSpc="1">
            <a:prstTxWarp prst="textNoShape">
              <a:avLst/>
            </a:prstTxWarp>
          </a:bodyPr>
          <a:lstStyle/>
          <a:p>
            <a:pPr defTabSz="914224">
              <a:defRPr/>
            </a:pPr>
            <a:endParaRPr lang="en-US" kern="0" dirty="0">
              <a:solidFill>
                <a:srgbClr val="505050"/>
              </a:solidFill>
              <a:latin typeface="Segoe UI"/>
            </a:endParaRPr>
          </a:p>
        </p:txBody>
      </p:sp>
      <p:sp>
        <p:nvSpPr>
          <p:cNvPr id="42" name="Freeform 9"/>
          <p:cNvSpPr>
            <a:spLocks noEditPoints="1"/>
          </p:cNvSpPr>
          <p:nvPr/>
        </p:nvSpPr>
        <p:spPr bwMode="black">
          <a:xfrm>
            <a:off x="535883" y="3819429"/>
            <a:ext cx="334166" cy="33552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91427" tIns="45713" rIns="91427" bIns="45713" numCol="1" anchor="t" anchorCtr="0" compatLnSpc="1">
            <a:prstTxWarp prst="textNoShape">
              <a:avLst/>
            </a:prstTxWarp>
          </a:bodyPr>
          <a:lstStyle/>
          <a:p>
            <a:pPr defTabSz="914224">
              <a:defRPr/>
            </a:pPr>
            <a:endParaRPr lang="en-US" kern="0" dirty="0">
              <a:solidFill>
                <a:srgbClr val="505050"/>
              </a:solidFill>
              <a:latin typeface="Segoe UI"/>
            </a:endParaRPr>
          </a:p>
        </p:txBody>
      </p:sp>
      <p:sp>
        <p:nvSpPr>
          <p:cNvPr id="50" name="Freeform 9"/>
          <p:cNvSpPr>
            <a:spLocks noEditPoints="1"/>
          </p:cNvSpPr>
          <p:nvPr/>
        </p:nvSpPr>
        <p:spPr bwMode="black">
          <a:xfrm>
            <a:off x="551531" y="4615127"/>
            <a:ext cx="334166" cy="33552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91427" tIns="45713" rIns="91427" bIns="45713" numCol="1" anchor="t" anchorCtr="0" compatLnSpc="1">
            <a:prstTxWarp prst="textNoShape">
              <a:avLst/>
            </a:prstTxWarp>
          </a:bodyPr>
          <a:lstStyle/>
          <a:p>
            <a:pPr defTabSz="914224">
              <a:defRPr/>
            </a:pPr>
            <a:endParaRPr lang="en-US" kern="0" dirty="0">
              <a:solidFill>
                <a:srgbClr val="505050"/>
              </a:solidFill>
              <a:latin typeface="Segoe UI"/>
            </a:endParaRPr>
          </a:p>
        </p:txBody>
      </p:sp>
      <p:sp>
        <p:nvSpPr>
          <p:cNvPr id="51" name="Freeform 9"/>
          <p:cNvSpPr>
            <a:spLocks noEditPoints="1"/>
          </p:cNvSpPr>
          <p:nvPr/>
        </p:nvSpPr>
        <p:spPr bwMode="black">
          <a:xfrm>
            <a:off x="551530" y="5321012"/>
            <a:ext cx="334166" cy="335522"/>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rgbClr val="FFFFFF"/>
          </a:solidFill>
          <a:ln>
            <a:noFill/>
          </a:ln>
          <a:extLst/>
        </p:spPr>
        <p:txBody>
          <a:bodyPr vert="horz" wrap="square" lIns="91427" tIns="45713" rIns="91427" bIns="45713" numCol="1" anchor="t" anchorCtr="0" compatLnSpc="1">
            <a:prstTxWarp prst="textNoShape">
              <a:avLst/>
            </a:prstTxWarp>
          </a:bodyPr>
          <a:lstStyle/>
          <a:p>
            <a:pPr defTabSz="914224">
              <a:defRPr/>
            </a:pPr>
            <a:endParaRPr lang="en-US" kern="0" dirty="0">
              <a:solidFill>
                <a:srgbClr val="505050"/>
              </a:solidFill>
              <a:latin typeface="Segoe UI"/>
            </a:endParaRPr>
          </a:p>
        </p:txBody>
      </p:sp>
      <p:sp>
        <p:nvSpPr>
          <p:cNvPr id="56" name="Rectangle 55"/>
          <p:cNvSpPr/>
          <p:nvPr/>
        </p:nvSpPr>
        <p:spPr>
          <a:xfrm>
            <a:off x="347202" y="2367223"/>
            <a:ext cx="4986756" cy="871699"/>
          </a:xfrm>
          <a:prstGeom prst="rect">
            <a:avLst/>
          </a:prstGeom>
        </p:spPr>
        <p:txBody>
          <a:bodyPr wrap="square" lIns="182854" tIns="146283" rIns="182854" bIns="146283">
            <a:spAutoFit/>
          </a:bodyPr>
          <a:lstStyle/>
          <a:p>
            <a:pPr defTabSz="913923" fontAlgn="base">
              <a:lnSpc>
                <a:spcPct val="90000"/>
              </a:lnSpc>
              <a:spcBef>
                <a:spcPts val="600"/>
              </a:spcBef>
              <a:spcAft>
                <a:spcPct val="0"/>
              </a:spcAft>
              <a:defRPr/>
            </a:pPr>
            <a:r>
              <a:rPr lang="en-US" sz="2040" dirty="0">
                <a:solidFill>
                  <a:srgbClr val="FFFFFF"/>
                </a:solidFill>
                <a:latin typeface="Segoe UI"/>
              </a:rPr>
              <a:t>Self-service capabilities in </a:t>
            </a:r>
            <a:br>
              <a:rPr lang="en-US" sz="2040" dirty="0">
                <a:solidFill>
                  <a:srgbClr val="FFFFFF"/>
                </a:solidFill>
                <a:latin typeface="Segoe UI"/>
              </a:rPr>
            </a:br>
            <a:r>
              <a:rPr lang="en-US" sz="2040" dirty="0">
                <a:solidFill>
                  <a:srgbClr val="FFFFFF"/>
                </a:solidFill>
                <a:latin typeface="Segoe UI"/>
              </a:rPr>
              <a:t>EMS include: </a:t>
            </a:r>
          </a:p>
        </p:txBody>
      </p:sp>
    </p:spTree>
    <p:extLst>
      <p:ext uri="{BB962C8B-B14F-4D97-AF65-F5344CB8AC3E}">
        <p14:creationId xmlns:p14="http://schemas.microsoft.com/office/powerpoint/2010/main" val="50512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6363" y="-66984"/>
            <a:ext cx="12542838" cy="7061509"/>
          </a:xfrm>
          <a:prstGeom prst="rect">
            <a:avLst/>
          </a:prstGeom>
        </p:spPr>
      </p:pic>
      <p:sp>
        <p:nvSpPr>
          <p:cNvPr id="2" name="Title 1"/>
          <p:cNvSpPr>
            <a:spLocks noGrp="1"/>
          </p:cNvSpPr>
          <p:nvPr>
            <p:ph type="title"/>
          </p:nvPr>
        </p:nvSpPr>
        <p:spPr>
          <a:xfrm>
            <a:off x="274639" y="2137695"/>
            <a:ext cx="11889564" cy="917575"/>
          </a:xfrm>
        </p:spPr>
        <p:txBody>
          <a:bodyPr/>
          <a:lstStyle/>
          <a:p>
            <a:r>
              <a:rPr lang="en-US" sz="7200" dirty="0">
                <a:solidFill>
                  <a:schemeClr val="bg1"/>
                </a:solidFill>
              </a:rPr>
              <a:t>Cybersecurity is </a:t>
            </a:r>
            <a:br>
              <a:rPr lang="en-US" sz="7200" dirty="0">
                <a:solidFill>
                  <a:schemeClr val="bg1"/>
                </a:solidFill>
              </a:rPr>
            </a:br>
            <a:r>
              <a:rPr lang="en-US" sz="7200" dirty="0">
                <a:solidFill>
                  <a:schemeClr val="bg1"/>
                </a:solidFill>
              </a:rPr>
              <a:t>the #1 priority</a:t>
            </a:r>
          </a:p>
        </p:txBody>
      </p:sp>
    </p:spTree>
    <p:extLst>
      <p:ext uri="{BB962C8B-B14F-4D97-AF65-F5344CB8AC3E}">
        <p14:creationId xmlns:p14="http://schemas.microsoft.com/office/powerpoint/2010/main" val="7672962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4192E-6 -0.04494 L 4.4192E-6 2.41943E-6 " pathEditMode="relative" rAng="0" ptsTypes="AA">
                                      <p:cBhvr>
                                        <p:cTn id="9" dur="1000" fill="hold"/>
                                        <p:tgtEl>
                                          <p:spTgt spid="2"/>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96201" y="2311764"/>
            <a:ext cx="5364759"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Windows hello</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A convenient enterprise grade alternative to passwords that is designed for today’s mobile-first world </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Uses a natural (biometrics) or familiar (PIN) as a means to validate a user’s identity using the devices they already have rather than requiring additional peripherals  </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Includes all of the security benefits of smartcards without all of the complexity</a:t>
            </a:r>
          </a:p>
        </p:txBody>
      </p:sp>
      <p:sp>
        <p:nvSpPr>
          <p:cNvPr id="14" name="Rectangle 13"/>
          <p:cNvSpPr/>
          <p:nvPr/>
        </p:nvSpPr>
        <p:spPr>
          <a:xfrm>
            <a:off x="1366707" y="446306"/>
            <a:ext cx="6251005" cy="1035751"/>
          </a:xfrm>
          <a:prstGeom prst="rect">
            <a:avLst/>
          </a:prstGeom>
        </p:spPr>
        <p:txBody>
          <a:bodyPr wrap="square" lIns="182854">
            <a:spAutoFit/>
          </a:bodyP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ea typeface="Segoe UI Black" panose="020B0A02040204020203" pitchFamily="34" charset="0"/>
                <a:cs typeface="Segoe UI Black" panose="020B0A02040204020203" pitchFamily="34" charset="0"/>
              </a:rPr>
              <a:t>WINDOWS 10 </a:t>
            </a:r>
            <a:b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ea typeface="Segoe UI Black" panose="020B0A02040204020203" pitchFamily="34" charset="0"/>
                <a:cs typeface="Segoe UI Black" panose="020B0A02040204020203" pitchFamily="34" charset="0"/>
              </a:rPr>
            </a:b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ea typeface="Segoe UI Black" panose="020B0A02040204020203" pitchFamily="34" charset="0"/>
                <a:cs typeface="Segoe UI Black" panose="020B0A02040204020203" pitchFamily="34" charset="0"/>
              </a:rPr>
              <a:t>IDENTITY PROTECTION</a:t>
            </a:r>
          </a:p>
          <a:p>
            <a:pPr marL="0" marR="0" lvl="0" indent="0" defTabSz="684700" eaLnBrk="1" fontAlgn="auto" latinLnBrk="0" hangingPunct="1">
              <a:lnSpc>
                <a:spcPct val="100000"/>
              </a:lnSpc>
              <a:spcBef>
                <a:spcPts val="0"/>
              </a:spcBef>
              <a:spcAft>
                <a:spcPts val="0"/>
              </a:spcAft>
              <a:buClrTx/>
              <a:buSzTx/>
              <a:buFontTx/>
              <a:buNone/>
              <a:tabLst/>
              <a:defRPr/>
            </a:pPr>
            <a:r>
              <a:rPr kumimoji="0" lang="en-US" sz="1199" b="0" i="0" u="none" strike="noStrike" kern="900" cap="none" spc="0" normalizeH="0" baseline="0" noProof="0" dirty="0">
                <a:ln>
                  <a:noFill/>
                </a:ln>
                <a:gradFill>
                  <a:gsLst>
                    <a:gs pos="0">
                      <a:schemeClr val="tx1">
                        <a:lumMod val="75000"/>
                      </a:schemeClr>
                    </a:gs>
                    <a:gs pos="100000">
                      <a:schemeClr val="tx1">
                        <a:lumMod val="75000"/>
                      </a:schemeClr>
                    </a:gs>
                  </a:gsLst>
                  <a:lin ang="5400000" scaled="1"/>
                </a:gradFill>
                <a:effectLst/>
                <a:uLnTx/>
                <a:uFillTx/>
              </a:rPr>
              <a:t>Protecting user identities from theft and misuse </a:t>
            </a:r>
          </a:p>
        </p:txBody>
      </p:sp>
      <p:sp>
        <p:nvSpPr>
          <p:cNvPr id="15" name="Rectangle 14"/>
          <p:cNvSpPr/>
          <p:nvPr/>
        </p:nvSpPr>
        <p:spPr>
          <a:xfrm>
            <a:off x="1396200" y="4328226"/>
            <a:ext cx="5014080"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Credential guard</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Prevents theft of user credentials that enable attackers to move laterally across devices and corporate networks (i.e., Pass-the-Hash (PtH)) </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Protects credentials by placing them within a hardware isolated container, which helps ensure they can remain secure even when the operating system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is fully compromised </a:t>
            </a:r>
          </a:p>
        </p:txBody>
      </p:sp>
      <p:grpSp>
        <p:nvGrpSpPr>
          <p:cNvPr id="43" name="Group 42"/>
          <p:cNvGrpSpPr/>
          <p:nvPr/>
        </p:nvGrpSpPr>
        <p:grpSpPr>
          <a:xfrm>
            <a:off x="452438" y="496930"/>
            <a:ext cx="914270" cy="914270"/>
            <a:chOff x="1189038" y="719918"/>
            <a:chExt cx="914400" cy="914400"/>
          </a:xfrm>
        </p:grpSpPr>
        <p:sp>
          <p:nvSpPr>
            <p:cNvPr id="44" name="Oval 43"/>
            <p:cNvSpPr/>
            <p:nvPr/>
          </p:nvSpPr>
          <p:spPr>
            <a:xfrm>
              <a:off x="1189038" y="719918"/>
              <a:ext cx="914400" cy="9144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marL="0" marR="0" lvl="0" indent="0" algn="ctr" defTabSz="914224" eaLnBrk="1" fontAlgn="auto" latinLnBrk="0" hangingPunct="1">
                <a:lnSpc>
                  <a:spcPct val="90000"/>
                </a:lnSpc>
                <a:spcBef>
                  <a:spcPts val="0"/>
                </a:spcBef>
                <a:spcAft>
                  <a:spcPts val="0"/>
                </a:spcAft>
                <a:buClrTx/>
                <a:buSzTx/>
                <a:buFontTx/>
                <a:buNone/>
                <a:tabLst/>
                <a:defRPr/>
              </a:pPr>
              <a:endParaRPr kumimoji="0" lang="en-US" sz="2000" b="1" i="0" u="none" strike="noStrike" kern="0" cap="none" spc="120" normalizeH="0" baseline="0" noProof="0" dirty="0">
                <a:ln>
                  <a:noFill/>
                </a:ln>
                <a:gradFill>
                  <a:gsLst>
                    <a:gs pos="0">
                      <a:srgbClr val="FFFFFF"/>
                    </a:gs>
                    <a:gs pos="100000">
                      <a:srgbClr val="FFFFFF"/>
                    </a:gs>
                  </a:gsLst>
                  <a:lin ang="5400000" scaled="1"/>
                </a:gradFill>
                <a:effectLst/>
                <a:uLnTx/>
                <a:uFillTx/>
                <a:latin typeface="Segoe UI"/>
                <a:ea typeface="Segoe UI Black" panose="020B0A02040204020203" pitchFamily="34" charset="0"/>
                <a:cs typeface="Segoe UI Black" panose="020B0A02040204020203" pitchFamily="34" charset="0"/>
              </a:endParaRPr>
            </a:p>
          </p:txBody>
        </p:sp>
        <p:grpSp>
          <p:nvGrpSpPr>
            <p:cNvPr id="47" name="Group 46"/>
            <p:cNvGrpSpPr/>
            <p:nvPr/>
          </p:nvGrpSpPr>
          <p:grpSpPr>
            <a:xfrm>
              <a:off x="1463930" y="1034569"/>
              <a:ext cx="341159" cy="318550"/>
              <a:chOff x="3029118" y="-1524943"/>
              <a:chExt cx="3661687" cy="3419023"/>
            </a:xfrm>
          </p:grpSpPr>
          <p:sp>
            <p:nvSpPr>
              <p:cNvPr id="48" name="Rectangle 70"/>
              <p:cNvSpPr/>
              <p:nvPr/>
            </p:nvSpPr>
            <p:spPr bwMode="auto">
              <a:xfrm>
                <a:off x="3029118" y="-1309789"/>
                <a:ext cx="1526840" cy="1371761"/>
              </a:xfrm>
              <a:custGeom>
                <a:avLst/>
                <a:gdLst>
                  <a:gd name="connsiteX0" fmla="*/ 0 w 1526840"/>
                  <a:gd name="connsiteY0" fmla="*/ 0 h 1163214"/>
                  <a:gd name="connsiteX1" fmla="*/ 1526840 w 1526840"/>
                  <a:gd name="connsiteY1" fmla="*/ 0 h 1163214"/>
                  <a:gd name="connsiteX2" fmla="*/ 1526840 w 1526840"/>
                  <a:gd name="connsiteY2" fmla="*/ 1163214 h 1163214"/>
                  <a:gd name="connsiteX3" fmla="*/ 0 w 1526840"/>
                  <a:gd name="connsiteY3" fmla="*/ 1163214 h 1163214"/>
                  <a:gd name="connsiteX4" fmla="*/ 0 w 1526840"/>
                  <a:gd name="connsiteY4" fmla="*/ 0 h 1163214"/>
                  <a:gd name="connsiteX0" fmla="*/ 0 w 1526840"/>
                  <a:gd name="connsiteY0" fmla="*/ 208547 h 1371761"/>
                  <a:gd name="connsiteX1" fmla="*/ 1526840 w 1526840"/>
                  <a:gd name="connsiteY1" fmla="*/ 0 h 1371761"/>
                  <a:gd name="connsiteX2" fmla="*/ 1526840 w 1526840"/>
                  <a:gd name="connsiteY2" fmla="*/ 1371761 h 1371761"/>
                  <a:gd name="connsiteX3" fmla="*/ 0 w 1526840"/>
                  <a:gd name="connsiteY3" fmla="*/ 1371761 h 1371761"/>
                  <a:gd name="connsiteX4" fmla="*/ 0 w 1526840"/>
                  <a:gd name="connsiteY4" fmla="*/ 208547 h 137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40" h="1371761">
                    <a:moveTo>
                      <a:pt x="0" y="208547"/>
                    </a:moveTo>
                    <a:lnTo>
                      <a:pt x="1526840" y="0"/>
                    </a:lnTo>
                    <a:lnTo>
                      <a:pt x="1526840" y="1371761"/>
                    </a:lnTo>
                    <a:lnTo>
                      <a:pt x="0" y="1371761"/>
                    </a:lnTo>
                    <a:lnTo>
                      <a:pt x="0" y="208547"/>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9" name="Rectangle 76"/>
              <p:cNvSpPr/>
              <p:nvPr/>
            </p:nvSpPr>
            <p:spPr bwMode="auto">
              <a:xfrm>
                <a:off x="3029118" y="229652"/>
                <a:ext cx="1526840" cy="1387803"/>
              </a:xfrm>
              <a:custGeom>
                <a:avLst/>
                <a:gdLst>
                  <a:gd name="connsiteX0" fmla="*/ 0 w 1526840"/>
                  <a:gd name="connsiteY0" fmla="*/ 0 h 1163214"/>
                  <a:gd name="connsiteX1" fmla="*/ 1526840 w 1526840"/>
                  <a:gd name="connsiteY1" fmla="*/ 0 h 1163214"/>
                  <a:gd name="connsiteX2" fmla="*/ 1526840 w 1526840"/>
                  <a:gd name="connsiteY2" fmla="*/ 1163214 h 1163214"/>
                  <a:gd name="connsiteX3" fmla="*/ 0 w 1526840"/>
                  <a:gd name="connsiteY3" fmla="*/ 1163214 h 1163214"/>
                  <a:gd name="connsiteX4" fmla="*/ 0 w 1526840"/>
                  <a:gd name="connsiteY4" fmla="*/ 0 h 1163214"/>
                  <a:gd name="connsiteX0" fmla="*/ 0 w 1526840"/>
                  <a:gd name="connsiteY0" fmla="*/ 0 h 1387803"/>
                  <a:gd name="connsiteX1" fmla="*/ 1526840 w 1526840"/>
                  <a:gd name="connsiteY1" fmla="*/ 0 h 1387803"/>
                  <a:gd name="connsiteX2" fmla="*/ 1510798 w 1526840"/>
                  <a:gd name="connsiteY2" fmla="*/ 1387803 h 1387803"/>
                  <a:gd name="connsiteX3" fmla="*/ 0 w 1526840"/>
                  <a:gd name="connsiteY3" fmla="*/ 1163214 h 1387803"/>
                  <a:gd name="connsiteX4" fmla="*/ 0 w 1526840"/>
                  <a:gd name="connsiteY4" fmla="*/ 0 h 1387803"/>
                  <a:gd name="connsiteX0" fmla="*/ 0 w 1526840"/>
                  <a:gd name="connsiteY0" fmla="*/ 0 h 1387803"/>
                  <a:gd name="connsiteX1" fmla="*/ 1526840 w 1526840"/>
                  <a:gd name="connsiteY1" fmla="*/ 0 h 1387803"/>
                  <a:gd name="connsiteX2" fmla="*/ 1526166 w 1526840"/>
                  <a:gd name="connsiteY2" fmla="*/ 1387803 h 1387803"/>
                  <a:gd name="connsiteX3" fmla="*/ 0 w 1526840"/>
                  <a:gd name="connsiteY3" fmla="*/ 1163214 h 1387803"/>
                  <a:gd name="connsiteX4" fmla="*/ 0 w 1526840"/>
                  <a:gd name="connsiteY4" fmla="*/ 0 h 138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40" h="1387803">
                    <a:moveTo>
                      <a:pt x="0" y="0"/>
                    </a:moveTo>
                    <a:lnTo>
                      <a:pt x="1526840" y="0"/>
                    </a:lnTo>
                    <a:cubicBezTo>
                      <a:pt x="1526615" y="462601"/>
                      <a:pt x="1526391" y="925202"/>
                      <a:pt x="1526166" y="1387803"/>
                    </a:cubicBezTo>
                    <a:lnTo>
                      <a:pt x="0" y="1163214"/>
                    </a:lnTo>
                    <a:lnTo>
                      <a:pt x="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0" name="Rectangle 77"/>
              <p:cNvSpPr/>
              <p:nvPr/>
            </p:nvSpPr>
            <p:spPr bwMode="auto">
              <a:xfrm>
                <a:off x="4771064" y="-1524943"/>
                <a:ext cx="1919741" cy="1586915"/>
              </a:xfrm>
              <a:custGeom>
                <a:avLst/>
                <a:gdLst>
                  <a:gd name="connsiteX0" fmla="*/ 0 w 1904373"/>
                  <a:gd name="connsiteY0" fmla="*/ 0 h 1371762"/>
                  <a:gd name="connsiteX1" fmla="*/ 1904373 w 1904373"/>
                  <a:gd name="connsiteY1" fmla="*/ 0 h 1371762"/>
                  <a:gd name="connsiteX2" fmla="*/ 1904373 w 1904373"/>
                  <a:gd name="connsiteY2" fmla="*/ 1371762 h 1371762"/>
                  <a:gd name="connsiteX3" fmla="*/ 0 w 1904373"/>
                  <a:gd name="connsiteY3" fmla="*/ 1371762 h 1371762"/>
                  <a:gd name="connsiteX4" fmla="*/ 0 w 1904373"/>
                  <a:gd name="connsiteY4" fmla="*/ 0 h 1371762"/>
                  <a:gd name="connsiteX0" fmla="*/ 0 w 1919741"/>
                  <a:gd name="connsiteY0" fmla="*/ 215153 h 1586915"/>
                  <a:gd name="connsiteX1" fmla="*/ 1919741 w 1919741"/>
                  <a:gd name="connsiteY1" fmla="*/ 0 h 1586915"/>
                  <a:gd name="connsiteX2" fmla="*/ 1904373 w 1919741"/>
                  <a:gd name="connsiteY2" fmla="*/ 1586915 h 1586915"/>
                  <a:gd name="connsiteX3" fmla="*/ 0 w 1919741"/>
                  <a:gd name="connsiteY3" fmla="*/ 1586915 h 1586915"/>
                  <a:gd name="connsiteX4" fmla="*/ 0 w 1919741"/>
                  <a:gd name="connsiteY4" fmla="*/ 215153 h 158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9741" h="1586915">
                    <a:moveTo>
                      <a:pt x="0" y="215153"/>
                    </a:moveTo>
                    <a:lnTo>
                      <a:pt x="1919741" y="0"/>
                    </a:lnTo>
                    <a:lnTo>
                      <a:pt x="1904373" y="1586915"/>
                    </a:lnTo>
                    <a:lnTo>
                      <a:pt x="0" y="1586915"/>
                    </a:lnTo>
                    <a:lnTo>
                      <a:pt x="0" y="215153"/>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1" name="Rectangle 78"/>
              <p:cNvSpPr/>
              <p:nvPr/>
            </p:nvSpPr>
            <p:spPr bwMode="auto">
              <a:xfrm>
                <a:off x="4771064" y="229652"/>
                <a:ext cx="1904373" cy="1664428"/>
              </a:xfrm>
              <a:custGeom>
                <a:avLst/>
                <a:gdLst>
                  <a:gd name="connsiteX0" fmla="*/ 0 w 1904373"/>
                  <a:gd name="connsiteY0" fmla="*/ 0 h 1387803"/>
                  <a:gd name="connsiteX1" fmla="*/ 1904373 w 1904373"/>
                  <a:gd name="connsiteY1" fmla="*/ 0 h 1387803"/>
                  <a:gd name="connsiteX2" fmla="*/ 1904373 w 1904373"/>
                  <a:gd name="connsiteY2" fmla="*/ 1387803 h 1387803"/>
                  <a:gd name="connsiteX3" fmla="*/ 0 w 1904373"/>
                  <a:gd name="connsiteY3" fmla="*/ 1387803 h 1387803"/>
                  <a:gd name="connsiteX4" fmla="*/ 0 w 1904373"/>
                  <a:gd name="connsiteY4" fmla="*/ 0 h 1387803"/>
                  <a:gd name="connsiteX0" fmla="*/ 0 w 1904373"/>
                  <a:gd name="connsiteY0" fmla="*/ 0 h 1664428"/>
                  <a:gd name="connsiteX1" fmla="*/ 1904373 w 1904373"/>
                  <a:gd name="connsiteY1" fmla="*/ 0 h 1664428"/>
                  <a:gd name="connsiteX2" fmla="*/ 1904373 w 1904373"/>
                  <a:gd name="connsiteY2" fmla="*/ 1664428 h 1664428"/>
                  <a:gd name="connsiteX3" fmla="*/ 0 w 1904373"/>
                  <a:gd name="connsiteY3" fmla="*/ 1387803 h 1664428"/>
                  <a:gd name="connsiteX4" fmla="*/ 0 w 1904373"/>
                  <a:gd name="connsiteY4" fmla="*/ 0 h 166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373" h="1664428">
                    <a:moveTo>
                      <a:pt x="0" y="0"/>
                    </a:moveTo>
                    <a:lnTo>
                      <a:pt x="1904373" y="0"/>
                    </a:lnTo>
                    <a:lnTo>
                      <a:pt x="1904373" y="1664428"/>
                    </a:lnTo>
                    <a:lnTo>
                      <a:pt x="0" y="1387803"/>
                    </a:lnTo>
                    <a:lnTo>
                      <a:pt x="0"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grpSp>
        <p:nvGrpSpPr>
          <p:cNvPr id="11" name="Group 10"/>
          <p:cNvGrpSpPr/>
          <p:nvPr/>
        </p:nvGrpSpPr>
        <p:grpSpPr>
          <a:xfrm>
            <a:off x="617006" y="1889699"/>
            <a:ext cx="585133" cy="585133"/>
            <a:chOff x="1378682" y="2646554"/>
            <a:chExt cx="585216" cy="585216"/>
          </a:xfrm>
        </p:grpSpPr>
        <p:sp>
          <p:nvSpPr>
            <p:cNvPr id="25" name="Oval 24"/>
            <p:cNvSpPr/>
            <p:nvPr/>
          </p:nvSpPr>
          <p:spPr bwMode="auto">
            <a:xfrm>
              <a:off x="1378682" y="264655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Freeform 5"/>
            <p:cNvSpPr>
              <a:spLocks noEditPoints="1"/>
            </p:cNvSpPr>
            <p:nvPr/>
          </p:nvSpPr>
          <p:spPr bwMode="auto">
            <a:xfrm>
              <a:off x="1499948" y="2824706"/>
              <a:ext cx="353904" cy="310488"/>
            </a:xfrm>
            <a:custGeom>
              <a:avLst/>
              <a:gdLst>
                <a:gd name="T0" fmla="*/ 0 w 269"/>
                <a:gd name="T1" fmla="*/ 169 h 236"/>
                <a:gd name="T2" fmla="*/ 33 w 269"/>
                <a:gd name="T3" fmla="*/ 169 h 236"/>
                <a:gd name="T4" fmla="*/ 33 w 269"/>
                <a:gd name="T5" fmla="*/ 236 h 236"/>
                <a:gd name="T6" fmla="*/ 101 w 269"/>
                <a:gd name="T7" fmla="*/ 169 h 236"/>
                <a:gd name="T8" fmla="*/ 269 w 269"/>
                <a:gd name="T9" fmla="*/ 169 h 236"/>
                <a:gd name="T10" fmla="*/ 269 w 269"/>
                <a:gd name="T11" fmla="*/ 0 h 236"/>
                <a:gd name="T12" fmla="*/ 0 w 269"/>
                <a:gd name="T13" fmla="*/ 0 h 236"/>
                <a:gd name="T14" fmla="*/ 0 w 269"/>
                <a:gd name="T15" fmla="*/ 169 h 236"/>
                <a:gd name="T16" fmla="*/ 17 w 269"/>
                <a:gd name="T17" fmla="*/ 17 h 236"/>
                <a:gd name="T18" fmla="*/ 252 w 269"/>
                <a:gd name="T19" fmla="*/ 17 h 236"/>
                <a:gd name="T20" fmla="*/ 252 w 269"/>
                <a:gd name="T21" fmla="*/ 152 h 236"/>
                <a:gd name="T22" fmla="*/ 101 w 269"/>
                <a:gd name="T23" fmla="*/ 152 h 236"/>
                <a:gd name="T24" fmla="*/ 94 w 269"/>
                <a:gd name="T25" fmla="*/ 152 h 236"/>
                <a:gd name="T26" fmla="*/ 88 w 269"/>
                <a:gd name="T27" fmla="*/ 156 h 236"/>
                <a:gd name="T28" fmla="*/ 50 w 269"/>
                <a:gd name="T29" fmla="*/ 196 h 236"/>
                <a:gd name="T30" fmla="*/ 50 w 269"/>
                <a:gd name="T31" fmla="*/ 169 h 236"/>
                <a:gd name="T32" fmla="*/ 50 w 269"/>
                <a:gd name="T33" fmla="*/ 152 h 236"/>
                <a:gd name="T34" fmla="*/ 33 w 269"/>
                <a:gd name="T35" fmla="*/ 152 h 236"/>
                <a:gd name="T36" fmla="*/ 17 w 269"/>
                <a:gd name="T37" fmla="*/ 152 h 236"/>
                <a:gd name="T38" fmla="*/ 17 w 269"/>
                <a:gd name="T39" fmla="*/ 17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9" h="236">
                  <a:moveTo>
                    <a:pt x="0" y="169"/>
                  </a:moveTo>
                  <a:lnTo>
                    <a:pt x="33" y="169"/>
                  </a:lnTo>
                  <a:lnTo>
                    <a:pt x="33" y="236"/>
                  </a:lnTo>
                  <a:lnTo>
                    <a:pt x="101" y="169"/>
                  </a:lnTo>
                  <a:lnTo>
                    <a:pt x="269" y="169"/>
                  </a:lnTo>
                  <a:lnTo>
                    <a:pt x="269" y="0"/>
                  </a:lnTo>
                  <a:lnTo>
                    <a:pt x="0" y="0"/>
                  </a:lnTo>
                  <a:lnTo>
                    <a:pt x="0" y="169"/>
                  </a:lnTo>
                  <a:close/>
                  <a:moveTo>
                    <a:pt x="17" y="17"/>
                  </a:moveTo>
                  <a:lnTo>
                    <a:pt x="252" y="17"/>
                  </a:lnTo>
                  <a:lnTo>
                    <a:pt x="252" y="152"/>
                  </a:lnTo>
                  <a:lnTo>
                    <a:pt x="101" y="152"/>
                  </a:lnTo>
                  <a:lnTo>
                    <a:pt x="94" y="152"/>
                  </a:lnTo>
                  <a:lnTo>
                    <a:pt x="88" y="156"/>
                  </a:lnTo>
                  <a:lnTo>
                    <a:pt x="50" y="196"/>
                  </a:lnTo>
                  <a:lnTo>
                    <a:pt x="50" y="169"/>
                  </a:lnTo>
                  <a:lnTo>
                    <a:pt x="50" y="152"/>
                  </a:lnTo>
                  <a:lnTo>
                    <a:pt x="33" y="152"/>
                  </a:lnTo>
                  <a:lnTo>
                    <a:pt x="17" y="152"/>
                  </a:lnTo>
                  <a:lnTo>
                    <a:pt x="17" y="17"/>
                  </a:lnTo>
                  <a:close/>
                </a:path>
              </a:pathLst>
            </a:custGeom>
            <a:solidFill>
              <a:schemeClr val="bg1">
                <a:lumMod val="65000"/>
              </a:schemeClr>
            </a:solidFill>
            <a:ln>
              <a:solidFill>
                <a:srgbClr val="F8F8F8"/>
              </a:solidFill>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7" name="Group 26"/>
          <p:cNvGrpSpPr/>
          <p:nvPr/>
        </p:nvGrpSpPr>
        <p:grpSpPr>
          <a:xfrm>
            <a:off x="617006" y="3905245"/>
            <a:ext cx="585133" cy="585133"/>
            <a:chOff x="1391208" y="4506335"/>
            <a:chExt cx="585216" cy="585216"/>
          </a:xfrm>
        </p:grpSpPr>
        <p:sp>
          <p:nvSpPr>
            <p:cNvPr id="36" name="Oval 35"/>
            <p:cNvSpPr/>
            <p:nvPr/>
          </p:nvSpPr>
          <p:spPr bwMode="auto">
            <a:xfrm>
              <a:off x="1391208" y="4506335"/>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6" name="Group 8"/>
            <p:cNvGrpSpPr>
              <a:grpSpLocks noChangeAspect="1"/>
            </p:cNvGrpSpPr>
            <p:nvPr/>
          </p:nvGrpSpPr>
          <p:grpSpPr bwMode="auto">
            <a:xfrm>
              <a:off x="1535058" y="4696374"/>
              <a:ext cx="307003" cy="221146"/>
              <a:chOff x="3" y="4"/>
              <a:chExt cx="236" cy="170"/>
            </a:xfrm>
          </p:grpSpPr>
          <p:sp>
            <p:nvSpPr>
              <p:cNvPr id="18" name="Rectangle 9"/>
              <p:cNvSpPr>
                <a:spLocks noChangeArrowheads="1"/>
              </p:cNvSpPr>
              <p:nvPr/>
            </p:nvSpPr>
            <p:spPr bwMode="auto">
              <a:xfrm>
                <a:off x="3" y="4"/>
                <a:ext cx="236" cy="170"/>
              </a:xfrm>
              <a:prstGeom prst="rect">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Oval 10"/>
              <p:cNvSpPr>
                <a:spLocks noChangeArrowheads="1"/>
              </p:cNvSpPr>
              <p:nvPr/>
            </p:nvSpPr>
            <p:spPr bwMode="auto">
              <a:xfrm>
                <a:off x="43" y="32"/>
                <a:ext cx="72" cy="72"/>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Freeform 11"/>
              <p:cNvSpPr>
                <a:spLocks/>
              </p:cNvSpPr>
              <p:nvPr/>
            </p:nvSpPr>
            <p:spPr bwMode="auto">
              <a:xfrm>
                <a:off x="35" y="104"/>
                <a:ext cx="88" cy="42"/>
              </a:xfrm>
              <a:custGeom>
                <a:avLst/>
                <a:gdLst>
                  <a:gd name="T0" fmla="*/ 42 w 42"/>
                  <a:gd name="T1" fmla="*/ 20 h 20"/>
                  <a:gd name="T2" fmla="*/ 21 w 42"/>
                  <a:gd name="T3" fmla="*/ 0 h 20"/>
                  <a:gd name="T4" fmla="*/ 0 w 42"/>
                  <a:gd name="T5" fmla="*/ 20 h 20"/>
                </a:gdLst>
                <a:ahLst/>
                <a:cxnLst>
                  <a:cxn ang="0">
                    <a:pos x="T0" y="T1"/>
                  </a:cxn>
                  <a:cxn ang="0">
                    <a:pos x="T2" y="T3"/>
                  </a:cxn>
                  <a:cxn ang="0">
                    <a:pos x="T4" y="T5"/>
                  </a:cxn>
                </a:cxnLst>
                <a:rect l="0" t="0" r="r" b="b"/>
                <a:pathLst>
                  <a:path w="42" h="20">
                    <a:moveTo>
                      <a:pt x="42" y="20"/>
                    </a:moveTo>
                    <a:cubicBezTo>
                      <a:pt x="42" y="9"/>
                      <a:pt x="32" y="0"/>
                      <a:pt x="21"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Line 12"/>
              <p:cNvSpPr>
                <a:spLocks noChangeShapeType="1"/>
              </p:cNvSpPr>
              <p:nvPr/>
            </p:nvSpPr>
            <p:spPr bwMode="auto">
              <a:xfrm>
                <a:off x="148" y="38"/>
                <a:ext cx="68"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Line 13"/>
              <p:cNvSpPr>
                <a:spLocks noChangeShapeType="1"/>
              </p:cNvSpPr>
              <p:nvPr/>
            </p:nvSpPr>
            <p:spPr bwMode="auto">
              <a:xfrm>
                <a:off x="148" y="89"/>
                <a:ext cx="68"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Line 14"/>
              <p:cNvSpPr>
                <a:spLocks noChangeShapeType="1"/>
              </p:cNvSpPr>
              <p:nvPr/>
            </p:nvSpPr>
            <p:spPr bwMode="auto">
              <a:xfrm>
                <a:off x="148" y="140"/>
                <a:ext cx="68" cy="0"/>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pic>
        <p:nvPicPr>
          <p:cNvPr id="28" name="Picture 27"/>
          <p:cNvPicPr>
            <a:picLocks noChangeAspect="1"/>
          </p:cNvPicPr>
          <p:nvPr/>
        </p:nvPicPr>
        <p:blipFill rotWithShape="1">
          <a:blip r:embed="rId3"/>
          <a:srcRect l="12530" r="39472"/>
          <a:stretch/>
        </p:blipFill>
        <p:spPr>
          <a:xfrm>
            <a:off x="7377666" y="496"/>
            <a:ext cx="5057928" cy="7023391"/>
          </a:xfrm>
          <a:prstGeom prst="rect">
            <a:avLst/>
          </a:prstGeom>
        </p:spPr>
      </p:pic>
      <p:pic>
        <p:nvPicPr>
          <p:cNvPr id="4" name="Picture 3"/>
          <p:cNvPicPr>
            <a:picLocks noChangeAspect="1"/>
          </p:cNvPicPr>
          <p:nvPr/>
        </p:nvPicPr>
        <p:blipFill rotWithShape="1">
          <a:blip r:embed="rId4"/>
          <a:srcRect l="42660" r="9245"/>
          <a:stretch/>
        </p:blipFill>
        <p:spPr>
          <a:xfrm>
            <a:off x="7377666" y="497"/>
            <a:ext cx="5057928" cy="7014553"/>
          </a:xfrm>
          <a:prstGeom prst="rect">
            <a:avLst/>
          </a:prstGeom>
        </p:spPr>
      </p:pic>
    </p:spTree>
    <p:extLst>
      <p:ext uri="{BB962C8B-B14F-4D97-AF65-F5344CB8AC3E}">
        <p14:creationId xmlns:p14="http://schemas.microsoft.com/office/powerpoint/2010/main" val="259489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accel="100000" fill="hold" nodeType="withEffect">
                                  <p:stCondLst>
                                    <p:cond delay="0"/>
                                  </p:stCondLst>
                                  <p:childTnLst>
                                    <p:anim calcmode="lin" valueType="num">
                                      <p:cBhvr additive="base">
                                        <p:cTn id="6" dur="750"/>
                                        <p:tgtEl>
                                          <p:spTgt spid="28"/>
                                        </p:tgtEl>
                                        <p:attrNameLst>
                                          <p:attrName>ppt_x</p:attrName>
                                        </p:attrNameLst>
                                      </p:cBhvr>
                                      <p:tavLst>
                                        <p:tav tm="0">
                                          <p:val>
                                            <p:strVal val="ppt_x"/>
                                          </p:val>
                                        </p:tav>
                                        <p:tav tm="100000">
                                          <p:val>
                                            <p:strVal val="1+ppt_w/2"/>
                                          </p:val>
                                        </p:tav>
                                      </p:tavLst>
                                    </p:anim>
                                    <p:anim calcmode="lin" valueType="num">
                                      <p:cBhvr additive="base">
                                        <p:cTn id="7" dur="750"/>
                                        <p:tgtEl>
                                          <p:spTgt spid="28"/>
                                        </p:tgtEl>
                                        <p:attrNameLst>
                                          <p:attrName>ppt_y</p:attrName>
                                        </p:attrNameLst>
                                      </p:cBhvr>
                                      <p:tavLst>
                                        <p:tav tm="0">
                                          <p:val>
                                            <p:strVal val="ppt_y"/>
                                          </p:val>
                                        </p:tav>
                                        <p:tav tm="100000">
                                          <p:val>
                                            <p:strVal val="ppt_y"/>
                                          </p:val>
                                        </p:tav>
                                      </p:tavLst>
                                    </p:anim>
                                    <p:set>
                                      <p:cBhvr>
                                        <p:cTn id="8" dur="1" fill="hold">
                                          <p:stCondLst>
                                            <p:cond delay="749"/>
                                          </p:stCondLst>
                                        </p:cTn>
                                        <p:tgtEl>
                                          <p:spTgt spid="28"/>
                                        </p:tgtEl>
                                        <p:attrNameLst>
                                          <p:attrName>style.visibility</p:attrName>
                                        </p:attrNameLst>
                                      </p:cBhvr>
                                      <p:to>
                                        <p:strVal val="hidden"/>
                                      </p:to>
                                    </p:set>
                                  </p:childTnLst>
                                </p:cTn>
                              </p:par>
                            </p:childTnLst>
                          </p:cTn>
                        </p:par>
                        <p:par>
                          <p:cTn id="9" fill="hold">
                            <p:stCondLst>
                              <p:cond delay="750"/>
                            </p:stCondLst>
                            <p:childTnLst>
                              <p:par>
                                <p:cTn id="10" presetID="10" presetClass="entr" presetSubtype="0"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42" presetClass="path" presetSubtype="0" decel="100000" fill="hold" grpId="1" nodeType="withEffect">
                                  <p:stCondLst>
                                    <p:cond delay="0"/>
                                  </p:stCondLst>
                                  <p:childTnLst>
                                    <p:animMotion origin="layout" path="M 1.79729E-6 -4.90241E-6 L 1.79729E-6 0.46505 " pathEditMode="relative" rAng="0" ptsTypes="AA">
                                      <p:cBhvr>
                                        <p:cTn id="14" dur="750" spd="-100000" fill="hold"/>
                                        <p:tgtEl>
                                          <p:spTgt spid="14"/>
                                        </p:tgtEl>
                                        <p:attrNameLst>
                                          <p:attrName>ppt_x</p:attrName>
                                          <p:attrName>ppt_y</p:attrName>
                                        </p:attrNameLst>
                                      </p:cBhvr>
                                      <p:rCtr x="0" y="23241"/>
                                    </p:animMotion>
                                  </p:childTnLst>
                                </p:cTn>
                              </p:par>
                              <p:par>
                                <p:cTn id="15" presetID="10" presetClass="entr" presetSubtype="0" fill="hold" nodeType="withEffect">
                                  <p:stCondLst>
                                    <p:cond delay="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250"/>
                                        <p:tgtEl>
                                          <p:spTgt spid="43"/>
                                        </p:tgtEl>
                                      </p:cBhvr>
                                    </p:animEffect>
                                  </p:childTnLst>
                                </p:cTn>
                              </p:par>
                              <p:par>
                                <p:cTn id="18" presetID="42" presetClass="path" presetSubtype="0" decel="100000" fill="hold" nodeType="withEffect">
                                  <p:stCondLst>
                                    <p:cond delay="0"/>
                                  </p:stCondLst>
                                  <p:childTnLst>
                                    <p:animMotion origin="layout" path="M 4.93745E-6 -4.90241E-6 L 4.93745E-6 0.46505 " pathEditMode="relative" rAng="0" ptsTypes="AA">
                                      <p:cBhvr>
                                        <p:cTn id="19" dur="750" spd="-100000" fill="hold"/>
                                        <p:tgtEl>
                                          <p:spTgt spid="43"/>
                                        </p:tgtEl>
                                        <p:attrNameLst>
                                          <p:attrName>ppt_x</p:attrName>
                                          <p:attrName>ppt_y</p:attrName>
                                        </p:attrNameLst>
                                      </p:cBhvr>
                                      <p:rCtr x="0" y="23241"/>
                                    </p:animMotion>
                                  </p:childTnLst>
                                </p:cTn>
                              </p:par>
                              <p:par>
                                <p:cTn id="20" presetID="10"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35" presetClass="path" presetSubtype="0" decel="100000" fill="hold" grpId="1" nodeType="withEffect">
                                  <p:stCondLst>
                                    <p:cond delay="0"/>
                                  </p:stCondLst>
                                  <p:childTnLst>
                                    <p:animMotion origin="layout" path="M 4.62088E-7 -4.08988E-6 L -0.19198 -4.08988E-6 " pathEditMode="relative" rAng="0" ptsTypes="AA">
                                      <p:cBhvr>
                                        <p:cTn id="24" dur="1750" spd="-100000" fill="hold"/>
                                        <p:tgtEl>
                                          <p:spTgt spid="12"/>
                                        </p:tgtEl>
                                        <p:attrNameLst>
                                          <p:attrName>ppt_x</p:attrName>
                                          <p:attrName>ppt_y</p:attrName>
                                        </p:attrNameLst>
                                      </p:cBhvr>
                                      <p:rCtr x="-9599" y="0"/>
                                    </p:animMotion>
                                  </p:childTnLst>
                                </p:cTn>
                              </p:par>
                              <p:par>
                                <p:cTn id="25" presetID="10" presetClass="entr" presetSubtype="0"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35" presetClass="path" presetSubtype="0" decel="100000" fill="hold" grpId="1" nodeType="withEffect">
                                  <p:stCondLst>
                                    <p:cond delay="0"/>
                                  </p:stCondLst>
                                  <p:childTnLst>
                                    <p:animMotion origin="layout" path="M -5.31019E-7 -4.35769E-6 L -0.19198 -4.35769E-6 " pathEditMode="relative" rAng="0" ptsTypes="AA">
                                      <p:cBhvr>
                                        <p:cTn id="29" dur="1750" spd="-100000" fill="hold"/>
                                        <p:tgtEl>
                                          <p:spTgt spid="15"/>
                                        </p:tgtEl>
                                        <p:attrNameLst>
                                          <p:attrName>ppt_x</p:attrName>
                                          <p:attrName>ppt_y</p:attrName>
                                        </p:attrNameLst>
                                      </p:cBhvr>
                                      <p:rCtr x="-9599" y="0"/>
                                    </p:animMotion>
                                  </p:childTnLst>
                                </p:cTn>
                              </p:par>
                              <p:par>
                                <p:cTn id="30" presetID="10" presetClass="entr" presetSubtype="0" fill="hold" nodeType="withEffect">
                                  <p:stCondLst>
                                    <p:cond delay="7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6" presetClass="emph" presetSubtype="0" accel="100000" autoRev="1" fill="hold" nodeType="withEffect">
                                  <p:stCondLst>
                                    <p:cond delay="0"/>
                                  </p:stCondLst>
                                  <p:childTnLst>
                                    <p:animScale>
                                      <p:cBhvr>
                                        <p:cTn id="34" dur="800" fill="hold"/>
                                        <p:tgtEl>
                                          <p:spTgt spid="11"/>
                                        </p:tgtEl>
                                      </p:cBhvr>
                                      <p:by x="50000" y="50000"/>
                                    </p:animScale>
                                  </p:childTnLst>
                                </p:cTn>
                              </p:par>
                              <p:par>
                                <p:cTn id="35" presetID="10" presetClass="entr" presetSubtype="0" fill="hold" nodeType="withEffect">
                                  <p:stCondLst>
                                    <p:cond delay="75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6" presetClass="emph" presetSubtype="0" accel="100000" autoRev="1" fill="hold" nodeType="withEffect">
                                  <p:stCondLst>
                                    <p:cond delay="0"/>
                                  </p:stCondLst>
                                  <p:childTnLst>
                                    <p:animScale>
                                      <p:cBhvr>
                                        <p:cTn id="39" dur="800" fill="hold"/>
                                        <p:tgtEl>
                                          <p:spTgt spid="27"/>
                                        </p:tgtEl>
                                      </p:cBhvr>
                                      <p:by x="50000" y="50000"/>
                                    </p:animScale>
                                  </p:childTnLst>
                                </p:cTn>
                              </p:par>
                            </p:childTnLst>
                          </p:cTn>
                        </p:par>
                        <p:par>
                          <p:cTn id="40" fill="hold">
                            <p:stCondLst>
                              <p:cond delay="2500"/>
                            </p:stCondLst>
                            <p:childTnLst>
                              <p:par>
                                <p:cTn id="41" presetID="2" presetClass="entr" presetSubtype="2" decel="10000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750" fill="hold"/>
                                        <p:tgtEl>
                                          <p:spTgt spid="4"/>
                                        </p:tgtEl>
                                        <p:attrNameLst>
                                          <p:attrName>ppt_x</p:attrName>
                                        </p:attrNameLst>
                                      </p:cBhvr>
                                      <p:tavLst>
                                        <p:tav tm="0">
                                          <p:val>
                                            <p:strVal val="1+#ppt_w/2"/>
                                          </p:val>
                                        </p:tav>
                                        <p:tav tm="100000">
                                          <p:val>
                                            <p:strVal val="#ppt_x"/>
                                          </p:val>
                                        </p:tav>
                                      </p:tavLst>
                                    </p:anim>
                                    <p:anim calcmode="lin" valueType="num">
                                      <p:cBhvr additive="base">
                                        <p:cTn id="4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7" name="Rectangle 46"/>
          <p:cNvSpPr/>
          <p:nvPr/>
        </p:nvSpPr>
        <p:spPr>
          <a:xfrm>
            <a:off x="-1284326" y="2047218"/>
            <a:ext cx="6624317" cy="659067"/>
          </a:xfrm>
          <a:prstGeom prst="rect">
            <a:avLst/>
          </a:prstGeom>
        </p:spPr>
        <p:txBody>
          <a:bodyPr wrap="square" anchor="ctr" anchorCtr="0">
            <a:spAutoFit/>
          </a:bodyPr>
          <a:lstStyle/>
          <a:p>
            <a:pPr algn="ctr" defTabSz="914224">
              <a:lnSpc>
                <a:spcPct val="90000"/>
              </a:lnSpc>
              <a:spcAft>
                <a:spcPts val="600"/>
              </a:spcAft>
              <a:defRPr/>
            </a:pPr>
            <a:r>
              <a:rPr lang="en-US" sz="3999" b="1" kern="0" spc="100">
                <a:solidFill>
                  <a:srgbClr val="00BCF2"/>
                </a:solidFill>
                <a:latin typeface="Segoe UI Light"/>
              </a:rPr>
              <a:t>[</a:t>
            </a:r>
            <a:r>
              <a:rPr lang="en-US" sz="3999" kern="0" spc="100">
                <a:solidFill>
                  <a:srgbClr val="00BCF2"/>
                </a:solidFill>
                <a:latin typeface="Segoe UI Light"/>
              </a:rPr>
              <a:t> </a:t>
            </a:r>
            <a:r>
              <a:rPr lang="en-US" sz="3199" kern="0" spc="100">
                <a:solidFill>
                  <a:srgbClr val="FFFFFF"/>
                </a:solidFill>
                <a:latin typeface="Segoe UI Light"/>
              </a:rPr>
              <a:t>SAY HELLO </a:t>
            </a:r>
            <a:r>
              <a:rPr lang="en-US" sz="3999" b="1" kern="0" spc="100">
                <a:solidFill>
                  <a:srgbClr val="00BCF2"/>
                </a:solidFill>
                <a:latin typeface="Segoe UI Light"/>
              </a:rPr>
              <a:t>]</a:t>
            </a:r>
          </a:p>
        </p:txBody>
      </p: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0800" y="-498706"/>
            <a:ext cx="13031853" cy="8144908"/>
          </a:xfrm>
          <a:prstGeom prst="rect">
            <a:avLst/>
          </a:prstGeom>
        </p:spPr>
      </p:pic>
    </p:spTree>
    <p:extLst>
      <p:ext uri="{BB962C8B-B14F-4D97-AF65-F5344CB8AC3E}">
        <p14:creationId xmlns:p14="http://schemas.microsoft.com/office/powerpoint/2010/main" val="370295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2" presetClass="entr" presetSubtype="2" decel="10000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 calcmode="lin" valueType="num">
                                      <p:cBhvr additive="base">
                                        <p:cTn id="10" dur="700" fill="hold"/>
                                        <p:tgtEl>
                                          <p:spTgt spid="75"/>
                                        </p:tgtEl>
                                        <p:attrNameLst>
                                          <p:attrName>ppt_x</p:attrName>
                                        </p:attrNameLst>
                                      </p:cBhvr>
                                      <p:tavLst>
                                        <p:tav tm="0">
                                          <p:val>
                                            <p:strVal val="1+#ppt_w/2"/>
                                          </p:val>
                                        </p:tav>
                                        <p:tav tm="100000">
                                          <p:val>
                                            <p:strVal val="#ppt_x"/>
                                          </p:val>
                                        </p:tav>
                                      </p:tavLst>
                                    </p:anim>
                                    <p:anim calcmode="lin" valueType="num">
                                      <p:cBhvr additive="base">
                                        <p:cTn id="11" dur="7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426" t="9021" r="1426" b="9021"/>
          <a:stretch/>
        </p:blipFill>
        <p:spPr>
          <a:xfrm>
            <a:off x="2423319" y="0"/>
            <a:ext cx="12436475" cy="6994525"/>
          </a:xfrm>
          <a:prstGeom prst="rect">
            <a:avLst/>
          </a:prstGeom>
        </p:spPr>
      </p:pic>
      <p:sp>
        <p:nvSpPr>
          <p:cNvPr id="3" name="Rectangle 2"/>
          <p:cNvSpPr/>
          <p:nvPr/>
        </p:nvSpPr>
        <p:spPr bwMode="auto">
          <a:xfrm>
            <a:off x="0" y="0"/>
            <a:ext cx="5227637" cy="7459662"/>
          </a:xfrm>
          <a:prstGeom prst="rect">
            <a:avLst/>
          </a:prstGeom>
          <a:gradFill flip="none" rotWithShape="1">
            <a:gsLst>
              <a:gs pos="60000">
                <a:srgbClr val="010101"/>
              </a:gs>
              <a:gs pos="100000">
                <a:srgbClr val="010101">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5" name="Rectangle 4"/>
          <p:cNvSpPr/>
          <p:nvPr/>
        </p:nvSpPr>
        <p:spPr bwMode="auto">
          <a:xfrm>
            <a:off x="0" y="0"/>
            <a:ext cx="4846638" cy="6994525"/>
          </a:xfrm>
          <a:prstGeom prst="rect">
            <a:avLst/>
          </a:prstGeom>
          <a:solidFill>
            <a:schemeClr val="bg2">
              <a:lumMod val="10000"/>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 name="Title 1"/>
          <p:cNvSpPr txBox="1">
            <a:spLocks/>
          </p:cNvSpPr>
          <p:nvPr/>
        </p:nvSpPr>
        <p:spPr>
          <a:xfrm>
            <a:off x="282575" y="2138363"/>
            <a:ext cx="4564063"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7200" dirty="0">
                <a:gradFill>
                  <a:gsLst>
                    <a:gs pos="100000">
                      <a:schemeClr val="bg1"/>
                    </a:gs>
                    <a:gs pos="0">
                      <a:schemeClr val="bg1"/>
                    </a:gs>
                  </a:gsLst>
                  <a:lin ang="5400000" scaled="0"/>
                </a:gradFill>
              </a:rPr>
              <a:t>Detect</a:t>
            </a:r>
          </a:p>
        </p:txBody>
      </p:sp>
    </p:spTree>
    <p:extLst>
      <p:ext uri="{BB962C8B-B14F-4D97-AF65-F5344CB8AC3E}">
        <p14:creationId xmlns:p14="http://schemas.microsoft.com/office/powerpoint/2010/main" val="2696206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42" presetClass="path" presetSubtype="0" decel="100000" fill="hold" grpId="1" nodeType="withEffect">
                                  <p:stCondLst>
                                    <p:cond delay="0"/>
                                  </p:stCondLst>
                                  <p:childTnLst>
                                    <p:animMotion origin="layout" path="M -2.66786E-6 -0.04494 L -2.66786E-6 -1.84748E-6 " pathEditMode="relative" rAng="0" ptsTypes="AA">
                                      <p:cBhvr>
                                        <p:cTn id="13" dur="1000" fill="hold"/>
                                        <p:tgtEl>
                                          <p:spTgt spid="6"/>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426" t="9021" r="1426" b="9021"/>
          <a:stretch/>
        </p:blipFill>
        <p:spPr>
          <a:xfrm>
            <a:off x="2423319" y="0"/>
            <a:ext cx="12436475" cy="6994525"/>
          </a:xfrm>
          <a:prstGeom prst="rect">
            <a:avLst/>
          </a:prstGeom>
        </p:spPr>
      </p:pic>
      <p:sp>
        <p:nvSpPr>
          <p:cNvPr id="9" name="Rectangle 8"/>
          <p:cNvSpPr/>
          <p:nvPr/>
        </p:nvSpPr>
        <p:spPr bwMode="auto">
          <a:xfrm>
            <a:off x="0" y="0"/>
            <a:ext cx="5227637" cy="7459662"/>
          </a:xfrm>
          <a:prstGeom prst="rect">
            <a:avLst/>
          </a:prstGeom>
          <a:gradFill flip="none" rotWithShape="1">
            <a:gsLst>
              <a:gs pos="60000">
                <a:srgbClr val="010101"/>
              </a:gs>
              <a:gs pos="100000">
                <a:srgbClr val="010101">
                  <a:alpha val="0"/>
                </a:srgbClr>
              </a:gs>
            </a:gsLst>
            <a:lin ang="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5" name="Rectangle 4"/>
          <p:cNvSpPr/>
          <p:nvPr/>
        </p:nvSpPr>
        <p:spPr bwMode="auto">
          <a:xfrm>
            <a:off x="0" y="0"/>
            <a:ext cx="5303838" cy="6994525"/>
          </a:xfrm>
          <a:prstGeom prst="rect">
            <a:avLst/>
          </a:prstGeom>
          <a:solidFill>
            <a:schemeClr val="bg2">
              <a:lumMod val="10000"/>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 name="Title 1"/>
          <p:cNvSpPr txBox="1">
            <a:spLocks/>
          </p:cNvSpPr>
          <p:nvPr/>
        </p:nvSpPr>
        <p:spPr>
          <a:xfrm>
            <a:off x="274638" y="1744662"/>
            <a:ext cx="4572000" cy="917575"/>
          </a:xfrm>
          <a:prstGeom prst="rect">
            <a:avLst/>
          </a:prstGeom>
        </p:spPr>
        <p:txBody>
          <a:bodyPr vert="horz" wrap="square" lIns="182880" tIns="146304" rIns="182880" bIns="146304" rtlCol="0" anchor="t">
            <a:noAutofit/>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gradFill>
                  <a:gsLst>
                    <a:gs pos="0">
                      <a:schemeClr val="accent1">
                        <a:lumMod val="5000"/>
                        <a:lumOff val="95000"/>
                      </a:schemeClr>
                    </a:gs>
                    <a:gs pos="100000">
                      <a:schemeClr val="bg1"/>
                    </a:gs>
                  </a:gsLst>
                  <a:lin ang="5400000" scaled="1"/>
                </a:gradFill>
              </a:rPr>
              <a:t>58% of workers have accidentally sent sensitive data to the wrong person</a:t>
            </a:r>
            <a:endParaRPr lang="en-US" sz="6000" dirty="0">
              <a:gradFill>
                <a:gsLst>
                  <a:gs pos="0">
                    <a:schemeClr val="accent1">
                      <a:lumMod val="5000"/>
                      <a:lumOff val="95000"/>
                    </a:schemeClr>
                  </a:gs>
                  <a:gs pos="100000">
                    <a:schemeClr val="bg1"/>
                  </a:gs>
                </a:gsLst>
                <a:lin ang="5400000" scaled="1"/>
              </a:gradFill>
            </a:endParaRPr>
          </a:p>
        </p:txBody>
      </p:sp>
    </p:spTree>
    <p:extLst>
      <p:ext uri="{BB962C8B-B14F-4D97-AF65-F5344CB8AC3E}">
        <p14:creationId xmlns:p14="http://schemas.microsoft.com/office/powerpoint/2010/main" val="29905363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2.62956E-6 -0.04493 L 2.62956E-6 -4.96596E-6 " pathEditMode="relative" rAng="0" ptsTypes="AA">
                                      <p:cBhvr>
                                        <p:cTn id="9" dur="1000" fill="hold"/>
                                        <p:tgtEl>
                                          <p:spTgt spid="6"/>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3"/>
          <a:srcRect l="6460" t="117" r="45736"/>
          <a:stretch/>
        </p:blipFill>
        <p:spPr>
          <a:xfrm>
            <a:off x="7361077" y="-63661"/>
            <a:ext cx="5074517" cy="7072116"/>
          </a:xfrm>
          <a:prstGeom prst="rect">
            <a:avLst/>
          </a:prstGeom>
        </p:spPr>
      </p:pic>
      <p:sp>
        <p:nvSpPr>
          <p:cNvPr id="12" name="Rectangle 11"/>
          <p:cNvSpPr/>
          <p:nvPr/>
        </p:nvSpPr>
        <p:spPr>
          <a:xfrm>
            <a:off x="1406029" y="1916188"/>
            <a:ext cx="5295149"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Access management</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Conditional access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Compliance enforcement</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Multi-identity support</a:t>
            </a:r>
          </a:p>
        </p:txBody>
      </p:sp>
      <p:sp>
        <p:nvSpPr>
          <p:cNvPr id="13" name="Rectangle 12"/>
          <p:cNvSpPr/>
          <p:nvPr/>
        </p:nvSpPr>
        <p:spPr>
          <a:xfrm>
            <a:off x="1406030" y="3390814"/>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Mobile device &amp;and app protection</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Manage iOS, Android, and Windows devices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Protect data in corporate apps with or without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a device enrollment</a:t>
            </a:r>
          </a:p>
        </p:txBody>
      </p:sp>
      <p:sp>
        <p:nvSpPr>
          <p:cNvPr id="14" name="Rectangle 13"/>
          <p:cNvSpPr/>
          <p:nvPr/>
        </p:nvSpPr>
        <p:spPr>
          <a:xfrm>
            <a:off x="1376537" y="639593"/>
            <a:ext cx="3009839" cy="659067"/>
          </a:xfrm>
          <a:prstGeom prst="rect">
            <a:avLst/>
          </a:prstGeom>
        </p:spPr>
        <p:txBody>
          <a:bodyPr wrap="none" lIns="182854">
            <a:spAutoFit/>
          </a:bodyP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ea typeface="Segoe UI Black" panose="020B0A02040204020203" pitchFamily="34" charset="0"/>
                <a:cs typeface="Segoe UI Black" panose="020B0A02040204020203" pitchFamily="34" charset="0"/>
              </a:rPr>
              <a:t>INTUNE</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199" b="0" i="0" u="none" strike="noStrike" kern="900" cap="none" spc="0" normalizeH="0" baseline="0" noProof="0" dirty="0">
                <a:ln>
                  <a:noFill/>
                </a:ln>
                <a:gradFill>
                  <a:gsLst>
                    <a:gs pos="0">
                      <a:schemeClr val="tx1">
                        <a:lumMod val="75000"/>
                      </a:schemeClr>
                    </a:gs>
                    <a:gs pos="100000">
                      <a:schemeClr val="tx1">
                        <a:lumMod val="75000"/>
                      </a:schemeClr>
                    </a:gs>
                  </a:gsLst>
                  <a:lin ang="5400000" scaled="1"/>
                </a:gradFill>
                <a:effectLst/>
                <a:uLnTx/>
                <a:uFillTx/>
              </a:rPr>
              <a:t>Manage and secure mobile productivity</a:t>
            </a:r>
            <a:endParaRPr kumimoji="0" lang="en-US" sz="2400" b="0" i="0" u="none" strike="noStrike" kern="0" cap="none" spc="120" normalizeH="0" baseline="0" noProof="0" dirty="0">
              <a:ln>
                <a:noFill/>
              </a:ln>
              <a:gradFill>
                <a:gsLst>
                  <a:gs pos="0">
                    <a:schemeClr val="tx1">
                      <a:lumMod val="75000"/>
                    </a:schemeClr>
                  </a:gs>
                  <a:gs pos="100000">
                    <a:schemeClr val="tx1">
                      <a:lumMod val="75000"/>
                    </a:schemeClr>
                  </a:gs>
                </a:gsLst>
                <a:lin ang="5400000" scaled="1"/>
              </a:gradFill>
              <a:effectLst/>
              <a:uLnTx/>
              <a:uFillTx/>
              <a:ea typeface="Segoe UI Black" panose="020B0A02040204020203" pitchFamily="34" charset="0"/>
              <a:cs typeface="Segoe UI Black" panose="020B0A02040204020203" pitchFamily="34" charset="0"/>
            </a:endParaRPr>
          </a:p>
        </p:txBody>
      </p:sp>
      <p:sp>
        <p:nvSpPr>
          <p:cNvPr id="15" name="Rectangle 14"/>
          <p:cNvSpPr/>
          <p:nvPr/>
        </p:nvSpPr>
        <p:spPr>
          <a:xfrm>
            <a:off x="1406030" y="4903704"/>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Office 365 mobile app integration</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Prevent leakage of corporate data in Office 365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mobile apps to personal applications</a:t>
            </a:r>
          </a:p>
          <a:p>
            <a:pPr marL="182845" marR="0" lvl="0" indent="-182845" defTabSz="914224"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Extend app-level management to other LOB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apps via Intune SDK</a:t>
            </a:r>
          </a:p>
        </p:txBody>
      </p:sp>
      <p:grpSp>
        <p:nvGrpSpPr>
          <p:cNvPr id="41" name="Group 40"/>
          <p:cNvGrpSpPr/>
          <p:nvPr/>
        </p:nvGrpSpPr>
        <p:grpSpPr>
          <a:xfrm>
            <a:off x="462268" y="484104"/>
            <a:ext cx="914270" cy="914270"/>
            <a:chOff x="1189038" y="1211263"/>
            <a:chExt cx="914400" cy="914400"/>
          </a:xfrm>
        </p:grpSpPr>
        <p:sp>
          <p:nvSpPr>
            <p:cNvPr id="57" name="Oval 56"/>
            <p:cNvSpPr/>
            <p:nvPr/>
          </p:nvSpPr>
          <p:spPr>
            <a:xfrm>
              <a:off x="1189038" y="1211263"/>
              <a:ext cx="914400" cy="9144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marL="0" marR="0" lvl="0" indent="0" algn="ctr" defTabSz="914224" eaLnBrk="1" fontAlgn="auto" latinLnBrk="0" hangingPunct="1">
                <a:lnSpc>
                  <a:spcPct val="90000"/>
                </a:lnSpc>
                <a:spcBef>
                  <a:spcPts val="0"/>
                </a:spcBef>
                <a:spcAft>
                  <a:spcPts val="0"/>
                </a:spcAft>
                <a:buClrTx/>
                <a:buSzTx/>
                <a:buFontTx/>
                <a:buNone/>
                <a:tabLst/>
                <a:defRPr/>
              </a:pPr>
              <a:endParaRPr kumimoji="0" lang="en-US" sz="2000" b="1" i="0" u="none" strike="noStrike" kern="0" cap="none" spc="120" normalizeH="0" baseline="0" noProof="0" dirty="0">
                <a:ln>
                  <a:noFill/>
                </a:ln>
                <a:gradFill>
                  <a:gsLst>
                    <a:gs pos="0">
                      <a:srgbClr val="FFFFFF"/>
                    </a:gs>
                    <a:gs pos="100000">
                      <a:srgbClr val="FFFFFF"/>
                    </a:gs>
                  </a:gsLst>
                  <a:lin ang="5400000" scaled="1"/>
                </a:gradFill>
                <a:effectLst/>
                <a:uLnTx/>
                <a:uFillTx/>
                <a:latin typeface="Segoe UI"/>
                <a:ea typeface="Segoe UI Black" panose="020B0A02040204020203" pitchFamily="34" charset="0"/>
                <a:cs typeface="Segoe UI Black" panose="020B0A02040204020203" pitchFamily="34" charset="0"/>
              </a:endParaRPr>
            </a:p>
          </p:txBody>
        </p:sp>
        <p:grpSp>
          <p:nvGrpSpPr>
            <p:cNvPr id="58" name="Group 57"/>
            <p:cNvGrpSpPr>
              <a:grpSpLocks noChangeAspect="1"/>
            </p:cNvGrpSpPr>
            <p:nvPr/>
          </p:nvGrpSpPr>
          <p:grpSpPr bwMode="auto">
            <a:xfrm>
              <a:off x="1522667" y="1507635"/>
              <a:ext cx="250825" cy="396875"/>
              <a:chOff x="-2" y="-1"/>
              <a:chExt cx="158" cy="250"/>
            </a:xfrm>
            <a:solidFill>
              <a:schemeClr val="bg1"/>
            </a:solidFill>
          </p:grpSpPr>
          <p:sp>
            <p:nvSpPr>
              <p:cNvPr id="59" name="Freeform 5"/>
              <p:cNvSpPr>
                <a:spLocks noEditPoints="1"/>
              </p:cNvSpPr>
              <p:nvPr/>
            </p:nvSpPr>
            <p:spPr bwMode="auto">
              <a:xfrm>
                <a:off x="-2" y="-1"/>
                <a:ext cx="158" cy="250"/>
              </a:xfrm>
              <a:custGeom>
                <a:avLst/>
                <a:gdLst>
                  <a:gd name="T0" fmla="*/ 0 w 158"/>
                  <a:gd name="T1" fmla="*/ 250 h 250"/>
                  <a:gd name="T2" fmla="*/ 158 w 158"/>
                  <a:gd name="T3" fmla="*/ 250 h 250"/>
                  <a:gd name="T4" fmla="*/ 158 w 158"/>
                  <a:gd name="T5" fmla="*/ 0 h 250"/>
                  <a:gd name="T6" fmla="*/ 0 w 158"/>
                  <a:gd name="T7" fmla="*/ 0 h 250"/>
                  <a:gd name="T8" fmla="*/ 0 w 158"/>
                  <a:gd name="T9" fmla="*/ 250 h 250"/>
                  <a:gd name="T10" fmla="*/ 142 w 158"/>
                  <a:gd name="T11" fmla="*/ 172 h 250"/>
                  <a:gd name="T12" fmla="*/ 16 w 158"/>
                  <a:gd name="T13" fmla="*/ 172 h 250"/>
                  <a:gd name="T14" fmla="*/ 16 w 158"/>
                  <a:gd name="T15" fmla="*/ 47 h 250"/>
                  <a:gd name="T16" fmla="*/ 142 w 158"/>
                  <a:gd name="T17" fmla="*/ 47 h 250"/>
                  <a:gd name="T18" fmla="*/ 142 w 158"/>
                  <a:gd name="T19" fmla="*/ 172 h 250"/>
                  <a:gd name="T20" fmla="*/ 16 w 158"/>
                  <a:gd name="T21" fmla="*/ 188 h 250"/>
                  <a:gd name="T22" fmla="*/ 142 w 158"/>
                  <a:gd name="T23" fmla="*/ 188 h 250"/>
                  <a:gd name="T24" fmla="*/ 142 w 158"/>
                  <a:gd name="T25" fmla="*/ 234 h 250"/>
                  <a:gd name="T26" fmla="*/ 16 w 158"/>
                  <a:gd name="T27" fmla="*/ 234 h 250"/>
                  <a:gd name="T28" fmla="*/ 16 w 158"/>
                  <a:gd name="T29" fmla="*/ 188 h 250"/>
                  <a:gd name="T30" fmla="*/ 142 w 158"/>
                  <a:gd name="T31" fmla="*/ 31 h 250"/>
                  <a:gd name="T32" fmla="*/ 16 w 158"/>
                  <a:gd name="T33" fmla="*/ 31 h 250"/>
                  <a:gd name="T34" fmla="*/ 16 w 158"/>
                  <a:gd name="T35" fmla="*/ 16 h 250"/>
                  <a:gd name="T36" fmla="*/ 142 w 158"/>
                  <a:gd name="T37" fmla="*/ 16 h 250"/>
                  <a:gd name="T38" fmla="*/ 142 w 158"/>
                  <a:gd name="T39" fmla="*/ 3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250">
                    <a:moveTo>
                      <a:pt x="0" y="250"/>
                    </a:moveTo>
                    <a:lnTo>
                      <a:pt x="158" y="250"/>
                    </a:lnTo>
                    <a:lnTo>
                      <a:pt x="158" y="0"/>
                    </a:lnTo>
                    <a:lnTo>
                      <a:pt x="0" y="0"/>
                    </a:lnTo>
                    <a:lnTo>
                      <a:pt x="0" y="250"/>
                    </a:lnTo>
                    <a:close/>
                    <a:moveTo>
                      <a:pt x="142" y="172"/>
                    </a:moveTo>
                    <a:lnTo>
                      <a:pt x="16" y="172"/>
                    </a:lnTo>
                    <a:lnTo>
                      <a:pt x="16" y="47"/>
                    </a:lnTo>
                    <a:lnTo>
                      <a:pt x="142" y="47"/>
                    </a:lnTo>
                    <a:lnTo>
                      <a:pt x="142" y="172"/>
                    </a:lnTo>
                    <a:close/>
                    <a:moveTo>
                      <a:pt x="16" y="188"/>
                    </a:moveTo>
                    <a:lnTo>
                      <a:pt x="142" y="188"/>
                    </a:lnTo>
                    <a:lnTo>
                      <a:pt x="142" y="234"/>
                    </a:lnTo>
                    <a:lnTo>
                      <a:pt x="16" y="234"/>
                    </a:lnTo>
                    <a:lnTo>
                      <a:pt x="16" y="188"/>
                    </a:lnTo>
                    <a:close/>
                    <a:moveTo>
                      <a:pt x="142" y="31"/>
                    </a:moveTo>
                    <a:lnTo>
                      <a:pt x="16" y="31"/>
                    </a:lnTo>
                    <a:lnTo>
                      <a:pt x="16" y="16"/>
                    </a:lnTo>
                    <a:lnTo>
                      <a:pt x="142" y="16"/>
                    </a:lnTo>
                    <a:lnTo>
                      <a:pt x="142"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6"/>
              <p:cNvSpPr>
                <a:spLocks noChangeArrowheads="1"/>
              </p:cNvSpPr>
              <p:nvPr/>
            </p:nvSpPr>
            <p:spPr bwMode="auto">
              <a:xfrm>
                <a:off x="69" y="202"/>
                <a:ext cx="16"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2" name="Group 21"/>
          <p:cNvGrpSpPr/>
          <p:nvPr/>
        </p:nvGrpSpPr>
        <p:grpSpPr>
          <a:xfrm>
            <a:off x="656328" y="4818095"/>
            <a:ext cx="585133" cy="585133"/>
            <a:chOff x="1353630" y="5604864"/>
            <a:chExt cx="585216" cy="585216"/>
          </a:xfrm>
        </p:grpSpPr>
        <p:sp>
          <p:nvSpPr>
            <p:cNvPr id="36" name="Oval 35"/>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8" name="Group 9"/>
            <p:cNvGrpSpPr>
              <a:grpSpLocks noChangeAspect="1"/>
            </p:cNvGrpSpPr>
            <p:nvPr/>
          </p:nvGrpSpPr>
          <p:grpSpPr bwMode="auto">
            <a:xfrm>
              <a:off x="1528610" y="5726113"/>
              <a:ext cx="246207" cy="331787"/>
              <a:chOff x="1" y="8"/>
              <a:chExt cx="187" cy="252"/>
            </a:xfrm>
          </p:grpSpPr>
          <p:sp>
            <p:nvSpPr>
              <p:cNvPr id="20" name="Rectangle 10"/>
              <p:cNvSpPr>
                <a:spLocks noChangeArrowheads="1"/>
              </p:cNvSpPr>
              <p:nvPr/>
            </p:nvSpPr>
            <p:spPr bwMode="auto">
              <a:xfrm>
                <a:off x="1" y="126"/>
                <a:ext cx="187" cy="134"/>
              </a:xfrm>
              <a:prstGeom prst="rect">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Freeform 11"/>
              <p:cNvSpPr>
                <a:spLocks/>
              </p:cNvSpPr>
              <p:nvPr/>
            </p:nvSpPr>
            <p:spPr bwMode="auto">
              <a:xfrm>
                <a:off x="29" y="8"/>
                <a:ext cx="131" cy="118"/>
              </a:xfrm>
              <a:custGeom>
                <a:avLst/>
                <a:gdLst>
                  <a:gd name="T0" fmla="*/ 62 w 62"/>
                  <a:gd name="T1" fmla="*/ 56 h 56"/>
                  <a:gd name="T2" fmla="*/ 62 w 62"/>
                  <a:gd name="T3" fmla="*/ 31 h 56"/>
                  <a:gd name="T4" fmla="*/ 31 w 62"/>
                  <a:gd name="T5" fmla="*/ 0 h 56"/>
                  <a:gd name="T6" fmla="*/ 0 w 62"/>
                  <a:gd name="T7" fmla="*/ 31 h 56"/>
                  <a:gd name="T8" fmla="*/ 0 w 62"/>
                  <a:gd name="T9" fmla="*/ 56 h 56"/>
                </a:gdLst>
                <a:ahLst/>
                <a:cxnLst>
                  <a:cxn ang="0">
                    <a:pos x="T0" y="T1"/>
                  </a:cxn>
                  <a:cxn ang="0">
                    <a:pos x="T2" y="T3"/>
                  </a:cxn>
                  <a:cxn ang="0">
                    <a:pos x="T4" y="T5"/>
                  </a:cxn>
                  <a:cxn ang="0">
                    <a:pos x="T6" y="T7"/>
                  </a:cxn>
                  <a:cxn ang="0">
                    <a:pos x="T8" y="T9"/>
                  </a:cxn>
                </a:cxnLst>
                <a:rect l="0" t="0" r="r" b="b"/>
                <a:pathLst>
                  <a:path w="62" h="56">
                    <a:moveTo>
                      <a:pt x="62" y="56"/>
                    </a:moveTo>
                    <a:cubicBezTo>
                      <a:pt x="62" y="31"/>
                      <a:pt x="62" y="31"/>
                      <a:pt x="62" y="31"/>
                    </a:cubicBezTo>
                    <a:cubicBezTo>
                      <a:pt x="62" y="14"/>
                      <a:pt x="48" y="0"/>
                      <a:pt x="31" y="0"/>
                    </a:cubicBezTo>
                    <a:cubicBezTo>
                      <a:pt x="14" y="0"/>
                      <a:pt x="0" y="14"/>
                      <a:pt x="0" y="31"/>
                    </a:cubicBezTo>
                    <a:cubicBezTo>
                      <a:pt x="0" y="56"/>
                      <a:pt x="0" y="56"/>
                      <a:pt x="0" y="56"/>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40" name="Group 39"/>
          <p:cNvGrpSpPr/>
          <p:nvPr/>
        </p:nvGrpSpPr>
        <p:grpSpPr>
          <a:xfrm>
            <a:off x="656328" y="3390813"/>
            <a:ext cx="585133" cy="585133"/>
            <a:chOff x="1353630" y="4177379"/>
            <a:chExt cx="585216" cy="585216"/>
          </a:xfrm>
        </p:grpSpPr>
        <p:sp>
          <p:nvSpPr>
            <p:cNvPr id="43" name="Oval 42"/>
            <p:cNvSpPr/>
            <p:nvPr/>
          </p:nvSpPr>
          <p:spPr bwMode="auto">
            <a:xfrm>
              <a:off x="1353630" y="4177379"/>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7" name="Group 14"/>
            <p:cNvGrpSpPr>
              <a:grpSpLocks noChangeAspect="1"/>
            </p:cNvGrpSpPr>
            <p:nvPr/>
          </p:nvGrpSpPr>
          <p:grpSpPr bwMode="auto">
            <a:xfrm>
              <a:off x="1488194" y="4399045"/>
              <a:ext cx="360395" cy="192006"/>
              <a:chOff x="1" y="4"/>
              <a:chExt cx="351" cy="187"/>
            </a:xfrm>
            <a:solidFill>
              <a:schemeClr val="bg1">
                <a:lumMod val="65000"/>
              </a:schemeClr>
            </a:solidFill>
          </p:grpSpPr>
          <p:sp>
            <p:nvSpPr>
              <p:cNvPr id="37" name="Freeform 15"/>
              <p:cNvSpPr>
                <a:spLocks noEditPoints="1"/>
              </p:cNvSpPr>
              <p:nvPr/>
            </p:nvSpPr>
            <p:spPr bwMode="auto">
              <a:xfrm>
                <a:off x="1" y="55"/>
                <a:ext cx="100" cy="136"/>
              </a:xfrm>
              <a:custGeom>
                <a:avLst/>
                <a:gdLst>
                  <a:gd name="T0" fmla="*/ 0 w 100"/>
                  <a:gd name="T1" fmla="*/ 136 h 136"/>
                  <a:gd name="T2" fmla="*/ 100 w 100"/>
                  <a:gd name="T3" fmla="*/ 136 h 136"/>
                  <a:gd name="T4" fmla="*/ 100 w 100"/>
                  <a:gd name="T5" fmla="*/ 0 h 136"/>
                  <a:gd name="T6" fmla="*/ 0 w 100"/>
                  <a:gd name="T7" fmla="*/ 0 h 136"/>
                  <a:gd name="T8" fmla="*/ 0 w 100"/>
                  <a:gd name="T9" fmla="*/ 136 h 136"/>
                  <a:gd name="T10" fmla="*/ 17 w 100"/>
                  <a:gd name="T11" fmla="*/ 17 h 136"/>
                  <a:gd name="T12" fmla="*/ 84 w 100"/>
                  <a:gd name="T13" fmla="*/ 17 h 136"/>
                  <a:gd name="T14" fmla="*/ 84 w 100"/>
                  <a:gd name="T15" fmla="*/ 119 h 136"/>
                  <a:gd name="T16" fmla="*/ 17 w 100"/>
                  <a:gd name="T17" fmla="*/ 119 h 136"/>
                  <a:gd name="T18" fmla="*/ 17 w 100"/>
                  <a:gd name="T19" fmla="*/ 1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36">
                    <a:moveTo>
                      <a:pt x="0" y="136"/>
                    </a:moveTo>
                    <a:lnTo>
                      <a:pt x="100" y="136"/>
                    </a:lnTo>
                    <a:lnTo>
                      <a:pt x="100" y="0"/>
                    </a:lnTo>
                    <a:lnTo>
                      <a:pt x="0" y="0"/>
                    </a:lnTo>
                    <a:lnTo>
                      <a:pt x="0" y="136"/>
                    </a:lnTo>
                    <a:close/>
                    <a:moveTo>
                      <a:pt x="17" y="17"/>
                    </a:moveTo>
                    <a:lnTo>
                      <a:pt x="84" y="17"/>
                    </a:lnTo>
                    <a:lnTo>
                      <a:pt x="84" y="119"/>
                    </a:lnTo>
                    <a:lnTo>
                      <a:pt x="17" y="119"/>
                    </a:lnTo>
                    <a:lnTo>
                      <a:pt x="17" y="17"/>
                    </a:lnTo>
                    <a:close/>
                  </a:path>
                </a:pathLst>
              </a:custGeom>
              <a:grpFill/>
              <a:ln w="6350">
                <a:solidFill>
                  <a:srgbClr val="F8F8F8"/>
                </a:solidFill>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Freeform 16"/>
              <p:cNvSpPr>
                <a:spLocks noEditPoints="1"/>
              </p:cNvSpPr>
              <p:nvPr/>
            </p:nvSpPr>
            <p:spPr bwMode="auto">
              <a:xfrm>
                <a:off x="1" y="4"/>
                <a:ext cx="351" cy="187"/>
              </a:xfrm>
              <a:custGeom>
                <a:avLst/>
                <a:gdLst>
                  <a:gd name="T0" fmla="*/ 251 w 351"/>
                  <a:gd name="T1" fmla="*/ 64 h 187"/>
                  <a:gd name="T2" fmla="*/ 251 w 351"/>
                  <a:gd name="T3" fmla="*/ 17 h 187"/>
                  <a:gd name="T4" fmla="*/ 251 w 351"/>
                  <a:gd name="T5" fmla="*/ 9 h 187"/>
                  <a:gd name="T6" fmla="*/ 251 w 351"/>
                  <a:gd name="T7" fmla="*/ 0 h 187"/>
                  <a:gd name="T8" fmla="*/ 0 w 351"/>
                  <a:gd name="T9" fmla="*/ 0 h 187"/>
                  <a:gd name="T10" fmla="*/ 0 w 351"/>
                  <a:gd name="T11" fmla="*/ 9 h 187"/>
                  <a:gd name="T12" fmla="*/ 0 w 351"/>
                  <a:gd name="T13" fmla="*/ 17 h 187"/>
                  <a:gd name="T14" fmla="*/ 0 w 351"/>
                  <a:gd name="T15" fmla="*/ 34 h 187"/>
                  <a:gd name="T16" fmla="*/ 17 w 351"/>
                  <a:gd name="T17" fmla="*/ 34 h 187"/>
                  <a:gd name="T18" fmla="*/ 17 w 351"/>
                  <a:gd name="T19" fmla="*/ 17 h 187"/>
                  <a:gd name="T20" fmla="*/ 234 w 351"/>
                  <a:gd name="T21" fmla="*/ 17 h 187"/>
                  <a:gd name="T22" fmla="*/ 234 w 351"/>
                  <a:gd name="T23" fmla="*/ 64 h 187"/>
                  <a:gd name="T24" fmla="*/ 184 w 351"/>
                  <a:gd name="T25" fmla="*/ 64 h 187"/>
                  <a:gd name="T26" fmla="*/ 184 w 351"/>
                  <a:gd name="T27" fmla="*/ 136 h 187"/>
                  <a:gd name="T28" fmla="*/ 117 w 351"/>
                  <a:gd name="T29" fmla="*/ 136 h 187"/>
                  <a:gd name="T30" fmla="*/ 117 w 351"/>
                  <a:gd name="T31" fmla="*/ 153 h 187"/>
                  <a:gd name="T32" fmla="*/ 117 w 351"/>
                  <a:gd name="T33" fmla="*/ 170 h 187"/>
                  <a:gd name="T34" fmla="*/ 117 w 351"/>
                  <a:gd name="T35" fmla="*/ 187 h 187"/>
                  <a:gd name="T36" fmla="*/ 167 w 351"/>
                  <a:gd name="T37" fmla="*/ 187 h 187"/>
                  <a:gd name="T38" fmla="*/ 167 w 351"/>
                  <a:gd name="T39" fmla="*/ 170 h 187"/>
                  <a:gd name="T40" fmla="*/ 134 w 351"/>
                  <a:gd name="T41" fmla="*/ 170 h 187"/>
                  <a:gd name="T42" fmla="*/ 134 w 351"/>
                  <a:gd name="T43" fmla="*/ 153 h 187"/>
                  <a:gd name="T44" fmla="*/ 184 w 351"/>
                  <a:gd name="T45" fmla="*/ 153 h 187"/>
                  <a:gd name="T46" fmla="*/ 184 w 351"/>
                  <a:gd name="T47" fmla="*/ 187 h 187"/>
                  <a:gd name="T48" fmla="*/ 351 w 351"/>
                  <a:gd name="T49" fmla="*/ 187 h 187"/>
                  <a:gd name="T50" fmla="*/ 351 w 351"/>
                  <a:gd name="T51" fmla="*/ 64 h 187"/>
                  <a:gd name="T52" fmla="*/ 251 w 351"/>
                  <a:gd name="T53" fmla="*/ 64 h 187"/>
                  <a:gd name="T54" fmla="*/ 334 w 351"/>
                  <a:gd name="T55" fmla="*/ 170 h 187"/>
                  <a:gd name="T56" fmla="*/ 201 w 351"/>
                  <a:gd name="T57" fmla="*/ 170 h 187"/>
                  <a:gd name="T58" fmla="*/ 201 w 351"/>
                  <a:gd name="T59" fmla="*/ 81 h 187"/>
                  <a:gd name="T60" fmla="*/ 334 w 351"/>
                  <a:gd name="T61" fmla="*/ 81 h 187"/>
                  <a:gd name="T62" fmla="*/ 334 w 351"/>
                  <a:gd name="T63" fmla="*/ 1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1" h="187">
                    <a:moveTo>
                      <a:pt x="251" y="64"/>
                    </a:moveTo>
                    <a:lnTo>
                      <a:pt x="251" y="17"/>
                    </a:lnTo>
                    <a:lnTo>
                      <a:pt x="251" y="9"/>
                    </a:lnTo>
                    <a:lnTo>
                      <a:pt x="251" y="0"/>
                    </a:lnTo>
                    <a:lnTo>
                      <a:pt x="0" y="0"/>
                    </a:lnTo>
                    <a:lnTo>
                      <a:pt x="0" y="9"/>
                    </a:lnTo>
                    <a:lnTo>
                      <a:pt x="0" y="17"/>
                    </a:lnTo>
                    <a:lnTo>
                      <a:pt x="0" y="34"/>
                    </a:lnTo>
                    <a:lnTo>
                      <a:pt x="17" y="34"/>
                    </a:lnTo>
                    <a:lnTo>
                      <a:pt x="17" y="17"/>
                    </a:lnTo>
                    <a:lnTo>
                      <a:pt x="234" y="17"/>
                    </a:lnTo>
                    <a:lnTo>
                      <a:pt x="234" y="64"/>
                    </a:lnTo>
                    <a:lnTo>
                      <a:pt x="184" y="64"/>
                    </a:lnTo>
                    <a:lnTo>
                      <a:pt x="184" y="136"/>
                    </a:lnTo>
                    <a:lnTo>
                      <a:pt x="117" y="136"/>
                    </a:lnTo>
                    <a:lnTo>
                      <a:pt x="117" y="153"/>
                    </a:lnTo>
                    <a:lnTo>
                      <a:pt x="117" y="170"/>
                    </a:lnTo>
                    <a:lnTo>
                      <a:pt x="117" y="187"/>
                    </a:lnTo>
                    <a:lnTo>
                      <a:pt x="167" y="187"/>
                    </a:lnTo>
                    <a:lnTo>
                      <a:pt x="167" y="170"/>
                    </a:lnTo>
                    <a:lnTo>
                      <a:pt x="134" y="170"/>
                    </a:lnTo>
                    <a:lnTo>
                      <a:pt x="134" y="153"/>
                    </a:lnTo>
                    <a:lnTo>
                      <a:pt x="184" y="153"/>
                    </a:lnTo>
                    <a:lnTo>
                      <a:pt x="184" y="187"/>
                    </a:lnTo>
                    <a:lnTo>
                      <a:pt x="351" y="187"/>
                    </a:lnTo>
                    <a:lnTo>
                      <a:pt x="351" y="64"/>
                    </a:lnTo>
                    <a:lnTo>
                      <a:pt x="251" y="64"/>
                    </a:lnTo>
                    <a:close/>
                    <a:moveTo>
                      <a:pt x="334" y="170"/>
                    </a:moveTo>
                    <a:lnTo>
                      <a:pt x="201" y="170"/>
                    </a:lnTo>
                    <a:lnTo>
                      <a:pt x="201" y="81"/>
                    </a:lnTo>
                    <a:lnTo>
                      <a:pt x="334" y="81"/>
                    </a:lnTo>
                    <a:lnTo>
                      <a:pt x="334" y="170"/>
                    </a:lnTo>
                    <a:close/>
                  </a:path>
                </a:pathLst>
              </a:custGeom>
              <a:grpFill/>
              <a:ln w="6350">
                <a:solidFill>
                  <a:srgbClr val="F8F8F8"/>
                </a:solidFill>
                <a:round/>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17"/>
              <p:cNvSpPr>
                <a:spLocks noChangeArrowheads="1"/>
              </p:cNvSpPr>
              <p:nvPr/>
            </p:nvSpPr>
            <p:spPr bwMode="auto">
              <a:xfrm>
                <a:off x="304" y="123"/>
                <a:ext cx="10" cy="11"/>
              </a:xfrm>
              <a:prstGeom prst="rect">
                <a:avLst/>
              </a:prstGeom>
              <a:grpFill/>
              <a:ln w="6350">
                <a:solidFill>
                  <a:srgbClr val="F8F8F8"/>
                </a:solidFill>
                <a:miter lim="800000"/>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51" name="Group 50"/>
          <p:cNvGrpSpPr/>
          <p:nvPr/>
        </p:nvGrpSpPr>
        <p:grpSpPr>
          <a:xfrm>
            <a:off x="656328" y="1929565"/>
            <a:ext cx="585133" cy="585133"/>
            <a:chOff x="1353630" y="2962050"/>
            <a:chExt cx="585216" cy="585216"/>
          </a:xfrm>
        </p:grpSpPr>
        <p:sp>
          <p:nvSpPr>
            <p:cNvPr id="52" name="Oval 51"/>
            <p:cNvSpPr/>
            <p:nvPr/>
          </p:nvSpPr>
          <p:spPr bwMode="auto">
            <a:xfrm>
              <a:off x="1353630" y="296205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53" name="Group 52"/>
            <p:cNvGrpSpPr>
              <a:grpSpLocks noChangeAspect="1"/>
            </p:cNvGrpSpPr>
            <p:nvPr/>
          </p:nvGrpSpPr>
          <p:grpSpPr bwMode="auto">
            <a:xfrm>
              <a:off x="1463930" y="3102866"/>
              <a:ext cx="371475" cy="312737"/>
              <a:chOff x="7" y="9"/>
              <a:chExt cx="234" cy="197"/>
            </a:xfrm>
          </p:grpSpPr>
          <p:sp>
            <p:nvSpPr>
              <p:cNvPr id="54" name="Oval 5"/>
              <p:cNvSpPr>
                <a:spLocks noChangeArrowheads="1"/>
              </p:cNvSpPr>
              <p:nvPr/>
            </p:nvSpPr>
            <p:spPr bwMode="auto">
              <a:xfrm>
                <a:off x="15" y="9"/>
                <a:ext cx="62" cy="63"/>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Oval 6"/>
              <p:cNvSpPr>
                <a:spLocks noChangeArrowheads="1"/>
              </p:cNvSpPr>
              <p:nvPr/>
            </p:nvSpPr>
            <p:spPr bwMode="auto">
              <a:xfrm>
                <a:off x="171" y="9"/>
                <a:ext cx="62" cy="63"/>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Freeform 7"/>
              <p:cNvSpPr>
                <a:spLocks/>
              </p:cNvSpPr>
              <p:nvPr/>
            </p:nvSpPr>
            <p:spPr bwMode="auto">
              <a:xfrm>
                <a:off x="7"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Oval 8"/>
              <p:cNvSpPr>
                <a:spLocks noChangeArrowheads="1"/>
              </p:cNvSpPr>
              <p:nvPr/>
            </p:nvSpPr>
            <p:spPr bwMode="auto">
              <a:xfrm>
                <a:off x="85" y="72"/>
                <a:ext cx="78" cy="79"/>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Freeform 9"/>
              <p:cNvSpPr>
                <a:spLocks/>
              </p:cNvSpPr>
              <p:nvPr/>
            </p:nvSpPr>
            <p:spPr bwMode="auto">
              <a:xfrm>
                <a:off x="69" y="151"/>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64" name="Freeform 10"/>
              <p:cNvSpPr>
                <a:spLocks/>
              </p:cNvSpPr>
              <p:nvPr/>
            </p:nvSpPr>
            <p:spPr bwMode="auto">
              <a:xfrm>
                <a:off x="163"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pic>
        <p:nvPicPr>
          <p:cNvPr id="4" name="Picture 3"/>
          <p:cNvPicPr>
            <a:picLocks noChangeAspect="1"/>
          </p:cNvPicPr>
          <p:nvPr/>
        </p:nvPicPr>
        <p:blipFill rotWithShape="1">
          <a:blip r:embed="rId4"/>
          <a:srcRect l="36052" t="8314" r="19795"/>
          <a:stretch/>
        </p:blipFill>
        <p:spPr>
          <a:xfrm>
            <a:off x="7361076" y="-3733"/>
            <a:ext cx="5074517" cy="7028621"/>
          </a:xfrm>
          <a:prstGeom prst="rect">
            <a:avLst/>
          </a:prstGeom>
        </p:spPr>
      </p:pic>
    </p:spTree>
    <p:extLst>
      <p:ext uri="{BB962C8B-B14F-4D97-AF65-F5344CB8AC3E}">
        <p14:creationId xmlns:p14="http://schemas.microsoft.com/office/powerpoint/2010/main" val="399572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accel="100000" fill="hold" nodeType="withEffect">
                                  <p:stCondLst>
                                    <p:cond delay="0"/>
                                  </p:stCondLst>
                                  <p:childTnLst>
                                    <p:anim calcmode="lin" valueType="num">
                                      <p:cBhvr additive="base">
                                        <p:cTn id="6" dur="750"/>
                                        <p:tgtEl>
                                          <p:spTgt spid="42"/>
                                        </p:tgtEl>
                                        <p:attrNameLst>
                                          <p:attrName>ppt_x</p:attrName>
                                        </p:attrNameLst>
                                      </p:cBhvr>
                                      <p:tavLst>
                                        <p:tav tm="0">
                                          <p:val>
                                            <p:strVal val="ppt_x"/>
                                          </p:val>
                                        </p:tav>
                                        <p:tav tm="100000">
                                          <p:val>
                                            <p:strVal val="1+ppt_w/2"/>
                                          </p:val>
                                        </p:tav>
                                      </p:tavLst>
                                    </p:anim>
                                    <p:anim calcmode="lin" valueType="num">
                                      <p:cBhvr additive="base">
                                        <p:cTn id="7" dur="750"/>
                                        <p:tgtEl>
                                          <p:spTgt spid="42"/>
                                        </p:tgtEl>
                                        <p:attrNameLst>
                                          <p:attrName>ppt_y</p:attrName>
                                        </p:attrNameLst>
                                      </p:cBhvr>
                                      <p:tavLst>
                                        <p:tav tm="0">
                                          <p:val>
                                            <p:strVal val="ppt_y"/>
                                          </p:val>
                                        </p:tav>
                                        <p:tav tm="100000">
                                          <p:val>
                                            <p:strVal val="ppt_y"/>
                                          </p:val>
                                        </p:tav>
                                      </p:tavLst>
                                    </p:anim>
                                    <p:set>
                                      <p:cBhvr>
                                        <p:cTn id="8" dur="1" fill="hold">
                                          <p:stCondLst>
                                            <p:cond delay="749"/>
                                          </p:stCondLst>
                                        </p:cTn>
                                        <p:tgtEl>
                                          <p:spTgt spid="42"/>
                                        </p:tgtEl>
                                        <p:attrNameLst>
                                          <p:attrName>style.visibility</p:attrName>
                                        </p:attrNameLst>
                                      </p:cBhvr>
                                      <p:to>
                                        <p:strVal val="hidden"/>
                                      </p:to>
                                    </p:set>
                                  </p:childTnLst>
                                </p:cTn>
                              </p:par>
                            </p:childTnLst>
                          </p:cTn>
                        </p:par>
                        <p:par>
                          <p:cTn id="9" fill="hold">
                            <p:stCondLst>
                              <p:cond delay="750"/>
                            </p:stCondLst>
                            <p:childTnLst>
                              <p:par>
                                <p:cTn id="10" presetID="10" presetClass="entr" presetSubtype="0"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42" presetClass="path" presetSubtype="0" decel="100000" fill="hold" grpId="1" nodeType="withEffect">
                                  <p:stCondLst>
                                    <p:cond delay="0"/>
                                  </p:stCondLst>
                                  <p:childTnLst>
                                    <p:animMotion origin="layout" path="M -3.06357E-8 2.81434E-7 L -3.06357E-8 0.46505 " pathEditMode="relative" rAng="0" ptsTypes="AA">
                                      <p:cBhvr>
                                        <p:cTn id="14" dur="750" spd="-100000" fill="hold"/>
                                        <p:tgtEl>
                                          <p:spTgt spid="14"/>
                                        </p:tgtEl>
                                        <p:attrNameLst>
                                          <p:attrName>ppt_x</p:attrName>
                                          <p:attrName>ppt_y</p:attrName>
                                        </p:attrNameLst>
                                      </p:cBhvr>
                                      <p:rCtr x="0" y="23241"/>
                                    </p:animMotion>
                                  </p:childTnLst>
                                </p:cTn>
                              </p:par>
                              <p:par>
                                <p:cTn id="15" presetID="10" presetClass="entr" presetSubtype="0" fill="hold" nodeType="withEffect">
                                  <p:stCondLst>
                                    <p:cond delay="5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250"/>
                                        <p:tgtEl>
                                          <p:spTgt spid="41"/>
                                        </p:tgtEl>
                                      </p:cBhvr>
                                    </p:animEffect>
                                  </p:childTnLst>
                                </p:cTn>
                              </p:par>
                              <p:par>
                                <p:cTn id="18" presetID="42" presetClass="path" presetSubtype="0" decel="100000" fill="hold" nodeType="withEffect">
                                  <p:stCondLst>
                                    <p:cond delay="0"/>
                                  </p:stCondLst>
                                  <p:childTnLst>
                                    <p:animMotion origin="layout" path="M 1.39648E-6 8.0345E-7 L 1.39648E-6 0.46505 " pathEditMode="relative" rAng="0" ptsTypes="AA">
                                      <p:cBhvr>
                                        <p:cTn id="19" dur="750" spd="-100000" fill="hold"/>
                                        <p:tgtEl>
                                          <p:spTgt spid="41"/>
                                        </p:tgtEl>
                                        <p:attrNameLst>
                                          <p:attrName>ppt_x</p:attrName>
                                          <p:attrName>ppt_y</p:attrName>
                                        </p:attrNameLst>
                                      </p:cBhvr>
                                      <p:rCtr x="0" y="23241"/>
                                    </p:animMotion>
                                  </p:childTnLst>
                                </p:cTn>
                              </p:par>
                              <p:par>
                                <p:cTn id="20" presetID="10"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35" presetClass="path" presetSubtype="0" decel="100000" fill="hold" grpId="1" nodeType="withEffect">
                                  <p:stCondLst>
                                    <p:cond delay="0"/>
                                  </p:stCondLst>
                                  <p:childTnLst>
                                    <p:animMotion origin="layout" path="M 2.84146E-6 -2.4512E-7 L -0.19199 -2.4512E-7 " pathEditMode="relative" rAng="0" ptsTypes="AA">
                                      <p:cBhvr>
                                        <p:cTn id="24" dur="1750" spd="-100000" fill="hold"/>
                                        <p:tgtEl>
                                          <p:spTgt spid="12"/>
                                        </p:tgtEl>
                                        <p:attrNameLst>
                                          <p:attrName>ppt_x</p:attrName>
                                          <p:attrName>ppt_y</p:attrName>
                                        </p:attrNameLst>
                                      </p:cBhvr>
                                      <p:rCtr x="-9599" y="0"/>
                                    </p:animMotion>
                                  </p:childTnLst>
                                </p:cTn>
                              </p:par>
                              <p:par>
                                <p:cTn id="25" presetID="10" presetClass="entr" presetSubtype="0" fill="hold" grpId="0"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35" presetClass="path" presetSubtype="0" decel="100000" fill="hold" grpId="1" nodeType="withEffect">
                                  <p:stCondLst>
                                    <p:cond delay="0"/>
                                  </p:stCondLst>
                                  <p:childTnLst>
                                    <p:animMotion origin="layout" path="M 2.84146E-6 9.12392E-7 L -0.19199 9.12392E-7 " pathEditMode="relative" rAng="0" ptsTypes="AA">
                                      <p:cBhvr>
                                        <p:cTn id="29" dur="1750" spd="-100000" fill="hold"/>
                                        <p:tgtEl>
                                          <p:spTgt spid="13"/>
                                        </p:tgtEl>
                                        <p:attrNameLst>
                                          <p:attrName>ppt_x</p:attrName>
                                          <p:attrName>ppt_y</p:attrName>
                                        </p:attrNameLst>
                                      </p:cBhvr>
                                      <p:rCtr x="-9599" y="0"/>
                                    </p:animMotion>
                                  </p:childTnLst>
                                </p:cTn>
                              </p:par>
                              <p:par>
                                <p:cTn id="30" presetID="10" presetClass="entr" presetSubtype="0" fill="hold" grpId="0" nodeType="with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par>
                                <p:cTn id="33" presetID="35" presetClass="path" presetSubtype="0" decel="100000" fill="hold" grpId="1" nodeType="withEffect">
                                  <p:stCondLst>
                                    <p:cond delay="0"/>
                                  </p:stCondLst>
                                  <p:childTnLst>
                                    <p:animMotion origin="layout" path="M 2.84146E-6 4.95234E-6 L -0.19199 4.95234E-6 " pathEditMode="relative" rAng="0" ptsTypes="AA">
                                      <p:cBhvr>
                                        <p:cTn id="34" dur="1750" spd="-100000" fill="hold"/>
                                        <p:tgtEl>
                                          <p:spTgt spid="15"/>
                                        </p:tgtEl>
                                        <p:attrNameLst>
                                          <p:attrName>ppt_x</p:attrName>
                                          <p:attrName>ppt_y</p:attrName>
                                        </p:attrNameLst>
                                      </p:cBhvr>
                                      <p:rCtr x="-9599" y="0"/>
                                    </p:animMotion>
                                  </p:childTnLst>
                                </p:cTn>
                              </p:par>
                              <p:par>
                                <p:cTn id="35" presetID="10" presetClass="entr" presetSubtype="0" fill="hold" nodeType="withEffect">
                                  <p:stCondLst>
                                    <p:cond delay="7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250"/>
                                        <p:tgtEl>
                                          <p:spTgt spid="51"/>
                                        </p:tgtEl>
                                      </p:cBhvr>
                                    </p:animEffect>
                                  </p:childTnLst>
                                </p:cTn>
                              </p:par>
                              <p:par>
                                <p:cTn id="38" presetID="6" presetClass="emph" presetSubtype="0" accel="100000" autoRev="1" fill="hold" nodeType="withEffect">
                                  <p:stCondLst>
                                    <p:cond delay="0"/>
                                  </p:stCondLst>
                                  <p:childTnLst>
                                    <p:animScale>
                                      <p:cBhvr>
                                        <p:cTn id="39" dur="800" fill="hold"/>
                                        <p:tgtEl>
                                          <p:spTgt spid="51"/>
                                        </p:tgtEl>
                                      </p:cBhvr>
                                      <p:by x="50000" y="50000"/>
                                    </p:animScale>
                                  </p:childTnLst>
                                </p:cTn>
                              </p:par>
                              <p:par>
                                <p:cTn id="40" presetID="10" presetClass="entr" presetSubtype="0" fill="hold" nodeType="withEffect">
                                  <p:stCondLst>
                                    <p:cond delay="75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250"/>
                                        <p:tgtEl>
                                          <p:spTgt spid="40"/>
                                        </p:tgtEl>
                                      </p:cBhvr>
                                    </p:animEffect>
                                  </p:childTnLst>
                                </p:cTn>
                              </p:par>
                              <p:par>
                                <p:cTn id="43" presetID="6" presetClass="emph" presetSubtype="0" accel="100000" autoRev="1" fill="hold" nodeType="withEffect">
                                  <p:stCondLst>
                                    <p:cond delay="0"/>
                                  </p:stCondLst>
                                  <p:childTnLst>
                                    <p:animScale>
                                      <p:cBhvr>
                                        <p:cTn id="44" dur="800" fill="hold"/>
                                        <p:tgtEl>
                                          <p:spTgt spid="40"/>
                                        </p:tgtEl>
                                      </p:cBhvr>
                                      <p:by x="50000" y="50000"/>
                                    </p:animScale>
                                  </p:childTnLst>
                                </p:cTn>
                              </p:par>
                              <p:par>
                                <p:cTn id="45" presetID="10" presetClass="entr" presetSubtype="0" fill="hold" nodeType="withEffect">
                                  <p:stCondLst>
                                    <p:cond delay="75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par>
                                <p:cTn id="48" presetID="6" presetClass="emph" presetSubtype="0" accel="100000" autoRev="1" fill="hold" nodeType="withEffect">
                                  <p:stCondLst>
                                    <p:cond delay="0"/>
                                  </p:stCondLst>
                                  <p:childTnLst>
                                    <p:animScale>
                                      <p:cBhvr>
                                        <p:cTn id="49" dur="800" fill="hold"/>
                                        <p:tgtEl>
                                          <p:spTgt spid="22"/>
                                        </p:tgtEl>
                                      </p:cBhvr>
                                      <p:by x="50000" y="50000"/>
                                    </p:animScale>
                                  </p:childTnLst>
                                </p:cTn>
                              </p:par>
                            </p:childTnLst>
                          </p:cTn>
                        </p:par>
                        <p:par>
                          <p:cTn id="50" fill="hold">
                            <p:stCondLst>
                              <p:cond delay="2500"/>
                            </p:stCondLst>
                            <p:childTnLst>
                              <p:par>
                                <p:cTn id="51" presetID="2" presetClass="entr" presetSubtype="2" decel="100000" fill="hold" nodeType="after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750" fill="hold"/>
                                        <p:tgtEl>
                                          <p:spTgt spid="4"/>
                                        </p:tgtEl>
                                        <p:attrNameLst>
                                          <p:attrName>ppt_x</p:attrName>
                                        </p:attrNameLst>
                                      </p:cBhvr>
                                      <p:tavLst>
                                        <p:tav tm="0">
                                          <p:val>
                                            <p:strVal val="1+#ppt_w/2"/>
                                          </p:val>
                                        </p:tav>
                                        <p:tav tm="100000">
                                          <p:val>
                                            <p:strVal val="#ppt_x"/>
                                          </p:val>
                                        </p:tav>
                                      </p:tavLst>
                                    </p:anim>
                                    <p:anim calcmode="lin" valueType="num">
                                      <p:cBhvr additive="base">
                                        <p:cTn id="5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Comprehensively manage and protect Office Mobile apps</a:t>
            </a:r>
          </a:p>
        </p:txBody>
      </p:sp>
      <p:sp>
        <p:nvSpPr>
          <p:cNvPr id="73" name="Freeform 5"/>
          <p:cNvSpPr>
            <a:spLocks/>
          </p:cNvSpPr>
          <p:nvPr/>
        </p:nvSpPr>
        <p:spPr bwMode="auto">
          <a:xfrm>
            <a:off x="4355275" y="2086139"/>
            <a:ext cx="3258275" cy="4538539"/>
          </a:xfrm>
          <a:custGeom>
            <a:avLst/>
            <a:gdLst>
              <a:gd name="T0" fmla="*/ 848 w 920"/>
              <a:gd name="T1" fmla="*/ 1282 h 1282"/>
              <a:gd name="T2" fmla="*/ 72 w 920"/>
              <a:gd name="T3" fmla="*/ 1282 h 1282"/>
              <a:gd name="T4" fmla="*/ 0 w 920"/>
              <a:gd name="T5" fmla="*/ 1210 h 1282"/>
              <a:gd name="T6" fmla="*/ 0 w 920"/>
              <a:gd name="T7" fmla="*/ 72 h 1282"/>
              <a:gd name="T8" fmla="*/ 72 w 920"/>
              <a:gd name="T9" fmla="*/ 0 h 1282"/>
              <a:gd name="T10" fmla="*/ 848 w 920"/>
              <a:gd name="T11" fmla="*/ 0 h 1282"/>
              <a:gd name="T12" fmla="*/ 920 w 920"/>
              <a:gd name="T13" fmla="*/ 72 h 1282"/>
              <a:gd name="T14" fmla="*/ 920 w 920"/>
              <a:gd name="T15" fmla="*/ 1210 h 1282"/>
              <a:gd name="T16" fmla="*/ 848 w 920"/>
              <a:gd name="T17" fmla="*/ 1282 h 1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0" h="1282">
                <a:moveTo>
                  <a:pt x="848" y="1282"/>
                </a:moveTo>
                <a:cubicBezTo>
                  <a:pt x="72" y="1282"/>
                  <a:pt x="72" y="1282"/>
                  <a:pt x="72" y="1282"/>
                </a:cubicBezTo>
                <a:cubicBezTo>
                  <a:pt x="32" y="1282"/>
                  <a:pt x="0" y="1250"/>
                  <a:pt x="0" y="1210"/>
                </a:cubicBezTo>
                <a:cubicBezTo>
                  <a:pt x="0" y="72"/>
                  <a:pt x="0" y="72"/>
                  <a:pt x="0" y="72"/>
                </a:cubicBezTo>
                <a:cubicBezTo>
                  <a:pt x="0" y="32"/>
                  <a:pt x="32" y="0"/>
                  <a:pt x="72" y="0"/>
                </a:cubicBezTo>
                <a:cubicBezTo>
                  <a:pt x="848" y="0"/>
                  <a:pt x="848" y="0"/>
                  <a:pt x="848" y="0"/>
                </a:cubicBezTo>
                <a:cubicBezTo>
                  <a:pt x="888" y="0"/>
                  <a:pt x="920" y="32"/>
                  <a:pt x="920" y="72"/>
                </a:cubicBezTo>
                <a:cubicBezTo>
                  <a:pt x="920" y="1210"/>
                  <a:pt x="920" y="1210"/>
                  <a:pt x="920" y="1210"/>
                </a:cubicBezTo>
                <a:cubicBezTo>
                  <a:pt x="920" y="1250"/>
                  <a:pt x="888" y="1282"/>
                  <a:pt x="848" y="1282"/>
                </a:cubicBezTo>
                <a:close/>
              </a:path>
            </a:pathLst>
          </a:custGeom>
          <a:solidFill>
            <a:schemeClr val="bg1"/>
          </a:solidFill>
          <a:ln>
            <a:noFill/>
          </a:ln>
        </p:spPr>
        <p:txBody>
          <a:bodyPr/>
          <a:lstStyle/>
          <a:p>
            <a:pPr defTabSz="932509">
              <a:defRPr/>
            </a:pPr>
            <a:endParaRPr lang="en-US" sz="1000" kern="0" dirty="0">
              <a:solidFill>
                <a:sysClr val="windowText" lastClr="000000"/>
              </a:solidFill>
              <a:latin typeface="Segoe UI"/>
            </a:endParaRPr>
          </a:p>
        </p:txBody>
      </p:sp>
      <p:sp>
        <p:nvSpPr>
          <p:cNvPr id="74" name="Rectangle 6"/>
          <p:cNvSpPr>
            <a:spLocks noChangeArrowheads="1"/>
          </p:cNvSpPr>
          <p:nvPr/>
        </p:nvSpPr>
        <p:spPr bwMode="auto">
          <a:xfrm>
            <a:off x="4558493" y="2418064"/>
            <a:ext cx="2858609" cy="3874692"/>
          </a:xfrm>
          <a:prstGeom prst="rect">
            <a:avLst/>
          </a:prstGeom>
          <a:solidFill>
            <a:schemeClr val="accent1"/>
          </a:solidFill>
          <a:ln>
            <a:noFill/>
          </a:ln>
        </p:spPr>
        <p:txBody>
          <a:bodyPr/>
          <a:lstStyle/>
          <a:p>
            <a:pPr defTabSz="932509">
              <a:defRPr/>
            </a:pPr>
            <a:endParaRPr lang="en-US" sz="1000" kern="0" dirty="0">
              <a:solidFill>
                <a:sysClr val="windowText" lastClr="000000"/>
              </a:solidFill>
              <a:latin typeface="Segoe UI"/>
            </a:endParaRPr>
          </a:p>
        </p:txBody>
      </p:sp>
      <p:sp>
        <p:nvSpPr>
          <p:cNvPr id="75" name="Rectangle 6"/>
          <p:cNvSpPr>
            <a:spLocks noChangeArrowheads="1"/>
          </p:cNvSpPr>
          <p:nvPr/>
        </p:nvSpPr>
        <p:spPr bwMode="auto">
          <a:xfrm>
            <a:off x="4586182" y="2451735"/>
            <a:ext cx="2789089" cy="3812927"/>
          </a:xfrm>
          <a:prstGeom prst="rect">
            <a:avLst/>
          </a:prstGeom>
          <a:solidFill>
            <a:schemeClr val="bg1"/>
          </a:solidFill>
          <a:ln>
            <a:noFill/>
          </a:ln>
        </p:spPr>
        <p:txBody>
          <a:bodyPr/>
          <a:lstStyle/>
          <a:p>
            <a:pPr defTabSz="932330">
              <a:defRPr/>
            </a:pPr>
            <a:endParaRPr lang="en-US" sz="1000" kern="0" dirty="0">
              <a:solidFill>
                <a:sysClr val="windowText" lastClr="000000"/>
              </a:solidFill>
              <a:latin typeface="Segoe UI"/>
            </a:endParaRPr>
          </a:p>
        </p:txBody>
      </p:sp>
      <p:sp>
        <p:nvSpPr>
          <p:cNvPr id="76" name="Text Placeholder 10"/>
          <p:cNvSpPr txBox="1">
            <a:spLocks/>
          </p:cNvSpPr>
          <p:nvPr/>
        </p:nvSpPr>
        <p:spPr>
          <a:xfrm>
            <a:off x="7781774" y="4242196"/>
            <a:ext cx="4580442" cy="2465320"/>
          </a:xfrm>
          <a:prstGeom prst="rect">
            <a:avLst/>
          </a:prstGeom>
        </p:spPr>
        <p:txBody>
          <a:bodyPr vert="horz" wrap="square" lIns="149217" tIns="93260" rIns="149217" bIns="93260" rtlCol="0">
            <a:spAutoFit/>
          </a:bodyPr>
          <a:lstStyle>
            <a:lvl1pPr marL="336145" indent="-336145" algn="l" defTabSz="913505" rtl="0" fontAlgn="base">
              <a:lnSpc>
                <a:spcPct val="90000"/>
              </a:lnSpc>
              <a:spcBef>
                <a:spcPct val="20000"/>
              </a:spcBef>
              <a:spcAft>
                <a:spcPct val="0"/>
              </a:spcAft>
              <a:buSzPct val="90000"/>
              <a:buFont typeface="Arial" charset="0"/>
              <a:buChar char="•"/>
              <a:defRPr sz="2600" kern="1200">
                <a:gradFill>
                  <a:gsLst>
                    <a:gs pos="1250">
                      <a:schemeClr val="tx1"/>
                    </a:gs>
                    <a:gs pos="100000">
                      <a:schemeClr val="tx1"/>
                    </a:gs>
                  </a:gsLst>
                  <a:lin ang="5400000" scaled="0"/>
                </a:gradFill>
                <a:latin typeface="+mj-lt"/>
                <a:ea typeface="ＭＳ Ｐゴシック" charset="0"/>
                <a:cs typeface="ＭＳ Ｐゴシック" charset="0"/>
              </a:defRPr>
            </a:lvl1pPr>
            <a:lvl2pPr marL="572691" indent="-236546" algn="l" defTabSz="913505" rtl="0" fontAlgn="base">
              <a:lnSpc>
                <a:spcPct val="90000"/>
              </a:lnSpc>
              <a:spcBef>
                <a:spcPct val="20000"/>
              </a:spcBef>
              <a:spcAft>
                <a:spcPct val="0"/>
              </a:spcAft>
              <a:buSzPct val="90000"/>
              <a:buFont typeface="Arial" charset="0"/>
              <a:buChar char="•"/>
              <a:defRPr sz="2353" kern="1200">
                <a:gradFill>
                  <a:gsLst>
                    <a:gs pos="1250">
                      <a:schemeClr val="tx1"/>
                    </a:gs>
                    <a:gs pos="100000">
                      <a:schemeClr val="tx1"/>
                    </a:gs>
                  </a:gsLst>
                  <a:lin ang="5400000" scaled="0"/>
                </a:gradFill>
                <a:latin typeface="+mn-lt"/>
                <a:ea typeface="ＭＳ Ｐゴシック" charset="0"/>
                <a:cs typeface="+mn-cs"/>
              </a:defRPr>
            </a:lvl2pPr>
            <a:lvl3pPr marL="784338" indent="-224097" algn="l" defTabSz="913505" rtl="0" fontAlgn="base">
              <a:lnSpc>
                <a:spcPct val="90000"/>
              </a:lnSpc>
              <a:spcBef>
                <a:spcPct val="20000"/>
              </a:spcBef>
              <a:spcAft>
                <a:spcPct val="0"/>
              </a:spcAft>
              <a:buSzPct val="90000"/>
              <a:buFont typeface="Arial" charset="0"/>
              <a:buChar char="•"/>
              <a:defRPr sz="1961" kern="1200">
                <a:gradFill>
                  <a:gsLst>
                    <a:gs pos="1250">
                      <a:schemeClr val="tx1"/>
                    </a:gs>
                    <a:gs pos="100000">
                      <a:schemeClr val="tx1"/>
                    </a:gs>
                  </a:gsLst>
                  <a:lin ang="5400000" scaled="0"/>
                </a:gradFill>
                <a:latin typeface="+mn-lt"/>
                <a:ea typeface="ＭＳ Ｐゴシック" charset="0"/>
                <a:cs typeface="+mn-cs"/>
              </a:defRPr>
            </a:lvl3pPr>
            <a:lvl4pPr marL="1008435" indent="-224097" algn="l" defTabSz="913505"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4pPr>
            <a:lvl5pPr marL="1232531" indent="-224097" algn="l" defTabSz="913505" rtl="0" fontAlgn="base">
              <a:lnSpc>
                <a:spcPct val="90000"/>
              </a:lnSpc>
              <a:spcBef>
                <a:spcPct val="20000"/>
              </a:spcBef>
              <a:spcAft>
                <a:spcPct val="0"/>
              </a:spcAft>
              <a:buSzPct val="90000"/>
              <a:buFont typeface="Arial" charset="0"/>
              <a:buChar char="•"/>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422583" lvl="1" indent="0" defTabSz="931684">
              <a:spcAft>
                <a:spcPts val="612"/>
              </a:spcAft>
              <a:buNone/>
              <a:defRPr/>
            </a:pPr>
            <a:r>
              <a:rPr lang="en-US" sz="1632" dirty="0">
                <a:solidFill>
                  <a:srgbClr val="FFFFFF"/>
                </a:solidFill>
                <a:latin typeface="Segoe UI"/>
              </a:rPr>
              <a:t>Protect Office Mobile app data with </a:t>
            </a:r>
          </a:p>
          <a:p>
            <a:pPr marL="800351" lvl="2" indent="-161909" defTabSz="931684">
              <a:spcAft>
                <a:spcPts val="612"/>
              </a:spcAft>
              <a:buFont typeface="Arial" panose="020B0604020202020204" pitchFamily="34" charset="0"/>
              <a:buChar char="•"/>
              <a:defRPr/>
            </a:pPr>
            <a:r>
              <a:rPr lang="en-US" sz="1232" dirty="0">
                <a:solidFill>
                  <a:srgbClr val="FFFFFF"/>
                </a:solidFill>
                <a:latin typeface="Segoe UI"/>
              </a:rPr>
              <a:t>App encryption at rest</a:t>
            </a:r>
          </a:p>
          <a:p>
            <a:pPr marL="800351" lvl="2" indent="-161909" defTabSz="931684">
              <a:spcAft>
                <a:spcPts val="612"/>
              </a:spcAft>
              <a:buFont typeface="Arial" panose="020B0604020202020204" pitchFamily="34" charset="0"/>
              <a:buChar char="•"/>
              <a:defRPr/>
            </a:pPr>
            <a:r>
              <a:rPr lang="en-US" sz="1232" dirty="0">
                <a:solidFill>
                  <a:srgbClr val="FFFFFF"/>
                </a:solidFill>
                <a:latin typeface="Segoe UI"/>
              </a:rPr>
              <a:t>App access control – PIN or credentials</a:t>
            </a:r>
          </a:p>
          <a:p>
            <a:pPr marL="800351" lvl="2" indent="-161909" defTabSz="931684">
              <a:spcAft>
                <a:spcPts val="612"/>
              </a:spcAft>
              <a:buFont typeface="Arial" panose="020B0604020202020204" pitchFamily="34" charset="0"/>
              <a:buChar char="•"/>
              <a:defRPr/>
            </a:pPr>
            <a:r>
              <a:rPr lang="en-US" sz="1232" dirty="0">
                <a:solidFill>
                  <a:srgbClr val="FFFFFF"/>
                </a:solidFill>
                <a:latin typeface="Segoe UI"/>
              </a:rPr>
              <a:t>Save as/copy/paste restrictions</a:t>
            </a:r>
          </a:p>
          <a:p>
            <a:pPr marL="800351" lvl="2" indent="-161909" defTabSz="931684">
              <a:spcAft>
                <a:spcPts val="612"/>
              </a:spcAft>
              <a:buFont typeface="Arial" panose="020B0604020202020204" pitchFamily="34" charset="0"/>
              <a:buChar char="•"/>
              <a:defRPr/>
            </a:pPr>
            <a:r>
              <a:rPr lang="en-US" sz="1232" dirty="0">
                <a:solidFill>
                  <a:srgbClr val="FFFFFF"/>
                </a:solidFill>
                <a:latin typeface="Segoe UI"/>
              </a:rPr>
              <a:t>App-level selective wipe</a:t>
            </a:r>
          </a:p>
          <a:p>
            <a:pPr marL="800351" lvl="2" indent="-161909" defTabSz="931684">
              <a:spcAft>
                <a:spcPts val="612"/>
              </a:spcAft>
              <a:buFont typeface="Arial" panose="020B0604020202020204" pitchFamily="34" charset="0"/>
              <a:buChar char="•"/>
              <a:defRPr/>
            </a:pPr>
            <a:endParaRPr lang="en-US" sz="1232" dirty="0">
              <a:solidFill>
                <a:srgbClr val="FFFFFF"/>
              </a:solidFill>
              <a:latin typeface="Segoe UI"/>
            </a:endParaRPr>
          </a:p>
          <a:p>
            <a:pPr marL="422583" lvl="1" indent="0" defTabSz="931684">
              <a:spcAft>
                <a:spcPts val="612"/>
              </a:spcAft>
              <a:buNone/>
              <a:defRPr/>
            </a:pPr>
            <a:r>
              <a:rPr lang="en-US" sz="1632" dirty="0">
                <a:solidFill>
                  <a:srgbClr val="FFFFFF"/>
                </a:solidFill>
                <a:latin typeface="Segoe UI"/>
              </a:rPr>
              <a:t>Extend protection to line of business and third-party apps </a:t>
            </a:r>
          </a:p>
        </p:txBody>
      </p:sp>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495" y="5471434"/>
            <a:ext cx="340115" cy="340113"/>
          </a:xfrm>
          <a:prstGeom prst="roundRect">
            <a:avLst/>
          </a:prstGeom>
        </p:spPr>
      </p:pic>
      <p:pic>
        <p:nvPicPr>
          <p:cNvPr id="78" name="Picture 4" descr="http://ts2.mm.bing.net/th?&amp;id=HN.608001291450647668&amp;w=366&amp;h=366&amp;c=0&amp;pid=1.9&amp;rs=0&amp;p=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1965" y="5470146"/>
            <a:ext cx="339305" cy="339303"/>
          </a:xfrm>
          <a:prstGeom prst="roundRect">
            <a:avLst/>
          </a:prstGeom>
          <a:noFill/>
          <a:extLst>
            <a:ext uri="{909E8E84-426E-40dd-AFC4-6F175D3DCCD1}">
              <a14:hiddenFill xmlns="" xmlns:a14="http://schemas.microsoft.com/office/drawing/2010/main">
                <a:solidFill>
                  <a:srgbClr val="FFFFFF"/>
                </a:solidFill>
              </a14:hiddenFill>
            </a:ext>
          </a:extLst>
        </p:spPr>
      </p:pic>
      <p:pic>
        <p:nvPicPr>
          <p:cNvPr id="79" name="Picture 78"/>
          <p:cNvPicPr>
            <a:picLocks noChangeAspect="1"/>
          </p:cNvPicPr>
          <p:nvPr/>
        </p:nvPicPr>
        <p:blipFill>
          <a:blip r:embed="rId5"/>
          <a:stretch>
            <a:fillRect/>
          </a:stretch>
        </p:blipFill>
        <p:spPr>
          <a:xfrm>
            <a:off x="6135771" y="5472856"/>
            <a:ext cx="346738" cy="341143"/>
          </a:xfrm>
          <a:prstGeom prst="rect">
            <a:avLst/>
          </a:prstGeom>
        </p:spPr>
      </p:pic>
      <p:pic>
        <p:nvPicPr>
          <p:cNvPr id="80" name="Picture 79"/>
          <p:cNvPicPr>
            <a:picLocks noChangeAspect="1"/>
          </p:cNvPicPr>
          <p:nvPr/>
        </p:nvPicPr>
        <p:blipFill>
          <a:blip r:embed="rId6"/>
          <a:stretch>
            <a:fillRect/>
          </a:stretch>
        </p:blipFill>
        <p:spPr>
          <a:xfrm>
            <a:off x="6746706" y="5462191"/>
            <a:ext cx="364413" cy="358597"/>
          </a:xfrm>
          <a:prstGeom prst="rect">
            <a:avLst/>
          </a:prstGeom>
        </p:spPr>
      </p:pic>
      <p:grpSp>
        <p:nvGrpSpPr>
          <p:cNvPr id="81" name="Group 80"/>
          <p:cNvGrpSpPr/>
          <p:nvPr/>
        </p:nvGrpSpPr>
        <p:grpSpPr>
          <a:xfrm>
            <a:off x="6471294" y="2907229"/>
            <a:ext cx="356241" cy="341975"/>
            <a:chOff x="5662184" y="2332412"/>
            <a:chExt cx="493109" cy="473365"/>
          </a:xfrm>
        </p:grpSpPr>
        <p:sp>
          <p:nvSpPr>
            <p:cNvPr id="82" name="Rounded Rectangle 200"/>
            <p:cNvSpPr/>
            <p:nvPr/>
          </p:nvSpPr>
          <p:spPr bwMode="auto">
            <a:xfrm>
              <a:off x="5662184" y="2332412"/>
              <a:ext cx="493109" cy="473365"/>
            </a:xfrm>
            <a:prstGeom prst="roundRect">
              <a:avLst/>
            </a:prstGeom>
            <a:solidFill>
              <a:srgbClr val="1DBDA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040" fontAlgn="base">
                <a:spcBef>
                  <a:spcPct val="0"/>
                </a:spcBef>
                <a:spcAft>
                  <a:spcPct val="0"/>
                </a:spcAft>
                <a:defRPr/>
              </a:pPr>
              <a:endParaRPr lang="en-US" sz="800" kern="0" dirty="0">
                <a:gradFill>
                  <a:gsLst>
                    <a:gs pos="16814">
                      <a:srgbClr val="FFFFFF"/>
                    </a:gs>
                    <a:gs pos="46000">
                      <a:srgbClr val="FFFFFF"/>
                    </a:gs>
                  </a:gsLst>
                  <a:lin ang="5400000" scaled="0"/>
                </a:gradFill>
                <a:latin typeface="Segoe UI"/>
              </a:endParaRPr>
            </a:p>
          </p:txBody>
        </p:sp>
        <p:sp>
          <p:nvSpPr>
            <p:cNvPr id="83" name="Freeform 13"/>
            <p:cNvSpPr>
              <a:spLocks/>
            </p:cNvSpPr>
            <p:nvPr/>
          </p:nvSpPr>
          <p:spPr bwMode="auto">
            <a:xfrm>
              <a:off x="5774564" y="2496906"/>
              <a:ext cx="129640" cy="217882"/>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330">
                <a:defRPr/>
              </a:pPr>
              <a:endParaRPr lang="en-US" kern="0" dirty="0">
                <a:solidFill>
                  <a:srgbClr val="505050"/>
                </a:solidFill>
                <a:latin typeface="Segoe UI"/>
              </a:endParaRPr>
            </a:p>
          </p:txBody>
        </p:sp>
        <p:sp>
          <p:nvSpPr>
            <p:cNvPr id="84" name="Freeform 14"/>
            <p:cNvSpPr>
              <a:spLocks/>
            </p:cNvSpPr>
            <p:nvPr/>
          </p:nvSpPr>
          <p:spPr bwMode="auto">
            <a:xfrm>
              <a:off x="5902025" y="2496906"/>
              <a:ext cx="127461" cy="217882"/>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330">
                <a:defRPr/>
              </a:pPr>
              <a:endParaRPr lang="en-US" kern="0" dirty="0">
                <a:solidFill>
                  <a:srgbClr val="505050"/>
                </a:solidFill>
                <a:latin typeface="Segoe UI"/>
              </a:endParaRPr>
            </a:p>
          </p:txBody>
        </p:sp>
        <p:sp>
          <p:nvSpPr>
            <p:cNvPr id="85" name="Freeform 15"/>
            <p:cNvSpPr>
              <a:spLocks/>
            </p:cNvSpPr>
            <p:nvPr/>
          </p:nvSpPr>
          <p:spPr bwMode="auto">
            <a:xfrm>
              <a:off x="5774564" y="2425005"/>
              <a:ext cx="254923" cy="145982"/>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330">
                <a:defRPr/>
              </a:pPr>
              <a:endParaRPr lang="en-US" kern="0" dirty="0">
                <a:solidFill>
                  <a:srgbClr val="505050"/>
                </a:solidFill>
                <a:latin typeface="Segoe UI"/>
              </a:endParaRPr>
            </a:p>
          </p:txBody>
        </p:sp>
      </p:grpSp>
      <p:grpSp>
        <p:nvGrpSpPr>
          <p:cNvPr id="89" name="Group 88"/>
          <p:cNvGrpSpPr/>
          <p:nvPr/>
        </p:nvGrpSpPr>
        <p:grpSpPr>
          <a:xfrm>
            <a:off x="5117807" y="2915124"/>
            <a:ext cx="356241" cy="341975"/>
            <a:chOff x="4335116" y="2340153"/>
            <a:chExt cx="493109" cy="473365"/>
          </a:xfrm>
        </p:grpSpPr>
        <p:sp>
          <p:nvSpPr>
            <p:cNvPr id="90" name="Rounded Rectangle 201"/>
            <p:cNvSpPr/>
            <p:nvPr/>
          </p:nvSpPr>
          <p:spPr bwMode="auto">
            <a:xfrm>
              <a:off x="4335116" y="2340153"/>
              <a:ext cx="493109" cy="473365"/>
            </a:xfrm>
            <a:prstGeom prst="roundRect">
              <a:avLst/>
            </a:prstGeom>
            <a:solidFill>
              <a:srgbClr val="5364B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040" fontAlgn="base">
                <a:spcBef>
                  <a:spcPct val="0"/>
                </a:spcBef>
                <a:spcAft>
                  <a:spcPct val="0"/>
                </a:spcAft>
                <a:defRPr/>
              </a:pPr>
              <a:endParaRPr lang="en-US" sz="800" kern="0" dirty="0">
                <a:gradFill>
                  <a:gsLst>
                    <a:gs pos="16814">
                      <a:srgbClr val="FFFFFF"/>
                    </a:gs>
                    <a:gs pos="46000">
                      <a:srgbClr val="FFFFFF"/>
                    </a:gs>
                  </a:gsLst>
                  <a:lin ang="5400000" scaled="0"/>
                </a:gradFill>
                <a:latin typeface="Segoe UI"/>
              </a:endParaRPr>
            </a:p>
          </p:txBody>
        </p:sp>
        <p:sp>
          <p:nvSpPr>
            <p:cNvPr id="103" name="Freeform 19"/>
            <p:cNvSpPr>
              <a:spLocks/>
            </p:cNvSpPr>
            <p:nvPr/>
          </p:nvSpPr>
          <p:spPr bwMode="auto">
            <a:xfrm>
              <a:off x="4454036" y="2496505"/>
              <a:ext cx="133546" cy="226703"/>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064">
                <a:defRPr/>
              </a:pPr>
              <a:endParaRPr lang="en-US" kern="0" dirty="0">
                <a:solidFill>
                  <a:srgbClr val="505050"/>
                </a:solidFill>
                <a:latin typeface="Segoe UI"/>
              </a:endParaRPr>
            </a:p>
          </p:txBody>
        </p:sp>
        <p:sp>
          <p:nvSpPr>
            <p:cNvPr id="104" name="Freeform 20"/>
            <p:cNvSpPr>
              <a:spLocks/>
            </p:cNvSpPr>
            <p:nvPr/>
          </p:nvSpPr>
          <p:spPr bwMode="auto">
            <a:xfrm>
              <a:off x="4587581" y="2496505"/>
              <a:ext cx="132584" cy="226703"/>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064">
                <a:defRPr/>
              </a:pPr>
              <a:endParaRPr lang="en-US" kern="0" dirty="0">
                <a:solidFill>
                  <a:srgbClr val="505050"/>
                </a:solidFill>
                <a:latin typeface="Segoe UI"/>
              </a:endParaRPr>
            </a:p>
          </p:txBody>
        </p:sp>
        <p:sp>
          <p:nvSpPr>
            <p:cNvPr id="105" name="Freeform 21"/>
            <p:cNvSpPr>
              <a:spLocks/>
            </p:cNvSpPr>
            <p:nvPr/>
          </p:nvSpPr>
          <p:spPr bwMode="auto">
            <a:xfrm>
              <a:off x="4455982" y="2424371"/>
              <a:ext cx="266131" cy="150817"/>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32064">
                <a:defRPr/>
              </a:pPr>
              <a:endParaRPr lang="en-US" kern="0" dirty="0">
                <a:solidFill>
                  <a:srgbClr val="505050"/>
                </a:solidFill>
                <a:latin typeface="Segoe UI"/>
              </a:endParaRPr>
            </a:p>
          </p:txBody>
        </p:sp>
      </p:grpSp>
      <p:sp>
        <p:nvSpPr>
          <p:cNvPr id="106" name="Rectangle 105"/>
          <p:cNvSpPr/>
          <p:nvPr/>
        </p:nvSpPr>
        <p:spPr bwMode="auto">
          <a:xfrm>
            <a:off x="5223824" y="5774448"/>
            <a:ext cx="1405732" cy="25613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19" tIns="182819" rIns="0" bIns="46620"/>
          <a:lstStyle/>
          <a:p>
            <a:pPr algn="ctr" defTabSz="932026">
              <a:lnSpc>
                <a:spcPct val="90000"/>
              </a:lnSpc>
              <a:defRPr/>
            </a:pPr>
            <a:r>
              <a:rPr lang="en-US" sz="1498" kern="0" dirty="0">
                <a:solidFill>
                  <a:srgbClr val="505050"/>
                </a:solidFill>
                <a:latin typeface="Segoe UI Light"/>
              </a:rPr>
              <a:t>Personal apps</a:t>
            </a:r>
          </a:p>
        </p:txBody>
      </p:sp>
      <p:sp>
        <p:nvSpPr>
          <p:cNvPr id="109" name="Rectangle 108"/>
          <p:cNvSpPr/>
          <p:nvPr/>
        </p:nvSpPr>
        <p:spPr bwMode="auto">
          <a:xfrm>
            <a:off x="5145583" y="2378497"/>
            <a:ext cx="1514373" cy="31355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19" tIns="182819" rIns="0" bIns="46620"/>
          <a:lstStyle/>
          <a:p>
            <a:pPr algn="ctr" defTabSz="932026">
              <a:lnSpc>
                <a:spcPct val="90000"/>
              </a:lnSpc>
              <a:defRPr/>
            </a:pPr>
            <a:r>
              <a:rPr lang="en-US" sz="1498" kern="0" dirty="0">
                <a:solidFill>
                  <a:srgbClr val="505050"/>
                </a:solidFill>
                <a:latin typeface="Segoe UI Light"/>
              </a:rPr>
              <a:t>Corporate apps</a:t>
            </a:r>
          </a:p>
        </p:txBody>
      </p:sp>
      <p:pic>
        <p:nvPicPr>
          <p:cNvPr id="110" name="Picture 109" descr="ManagedBrowserIcon cop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4048" y="2903720"/>
            <a:ext cx="356668" cy="337151"/>
          </a:xfrm>
          <a:prstGeom prst="rect">
            <a:avLst/>
          </a:prstGeom>
        </p:spPr>
      </p:pic>
      <p:grpSp>
        <p:nvGrpSpPr>
          <p:cNvPr id="111" name="Group 110"/>
          <p:cNvGrpSpPr/>
          <p:nvPr/>
        </p:nvGrpSpPr>
        <p:grpSpPr>
          <a:xfrm>
            <a:off x="2333722" y="2305833"/>
            <a:ext cx="4956009" cy="4144672"/>
            <a:chOff x="2053431" y="2085420"/>
            <a:chExt cx="4859961" cy="4064349"/>
          </a:xfrm>
        </p:grpSpPr>
        <p:cxnSp>
          <p:nvCxnSpPr>
            <p:cNvPr id="112" name="Straight Connector 111"/>
            <p:cNvCxnSpPr>
              <a:cxnSpLocks/>
            </p:cNvCxnSpPr>
            <p:nvPr/>
          </p:nvCxnSpPr>
          <p:spPr>
            <a:xfrm flipH="1">
              <a:off x="2053431" y="5805255"/>
              <a:ext cx="2262870" cy="0"/>
            </a:xfrm>
            <a:prstGeom prst="line">
              <a:avLst/>
            </a:prstGeom>
            <a:ln w="28575" cap="rnd" cmpd="sng">
              <a:solidFill>
                <a:schemeClr val="accent2">
                  <a:lumMod val="40000"/>
                  <a:lumOff val="6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bwMode="auto">
            <a:xfrm>
              <a:off x="4333211" y="2085420"/>
              <a:ext cx="2580181" cy="4064349"/>
            </a:xfrm>
            <a:prstGeom prst="rect">
              <a:avLst/>
            </a:prstGeom>
            <a:noFill/>
            <a:ln w="28575" cap="rnd" cmpd="sng">
              <a:solidFill>
                <a:schemeClr val="accent2">
                  <a:lumMod val="40000"/>
                  <a:lumOff val="6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a:endParaRPr>
            </a:p>
          </p:txBody>
        </p:sp>
      </p:grpSp>
      <p:sp>
        <p:nvSpPr>
          <p:cNvPr id="114" name="TextBox 113"/>
          <p:cNvSpPr txBox="1"/>
          <p:nvPr/>
        </p:nvSpPr>
        <p:spPr>
          <a:xfrm>
            <a:off x="2796700" y="6080658"/>
            <a:ext cx="1387214" cy="700430"/>
          </a:xfrm>
          <a:prstGeom prst="rect">
            <a:avLst/>
          </a:prstGeom>
          <a:noFill/>
        </p:spPr>
        <p:txBody>
          <a:bodyPr wrap="square" lIns="186494" tIns="149196" rIns="186494" bIns="149196" rtlCol="0">
            <a:spAutoFit/>
          </a:bodyPr>
          <a:lstStyle/>
          <a:p>
            <a:pPr defTabSz="932418">
              <a:lnSpc>
                <a:spcPct val="90000"/>
              </a:lnSpc>
              <a:defRPr/>
            </a:pPr>
            <a:r>
              <a:rPr lang="en-US" sz="1428" kern="0" dirty="0">
                <a:solidFill>
                  <a:srgbClr val="FFFFFF"/>
                </a:solidFill>
                <a:latin typeface="Segoe UI Semibold"/>
                <a:cs typeface="Segoe UI Semibold"/>
              </a:rPr>
              <a:t>MDM </a:t>
            </a:r>
          </a:p>
          <a:p>
            <a:pPr defTabSz="932418">
              <a:lnSpc>
                <a:spcPct val="90000"/>
              </a:lnSpc>
              <a:defRPr/>
            </a:pPr>
            <a:r>
              <a:rPr lang="en-US" sz="1428" kern="0" dirty="0">
                <a:solidFill>
                  <a:srgbClr val="FFFFFF"/>
                </a:solidFill>
                <a:latin typeface="Segoe UI Semibold"/>
                <a:cs typeface="Segoe UI Semibold"/>
              </a:rPr>
              <a:t>policies</a:t>
            </a:r>
          </a:p>
        </p:txBody>
      </p:sp>
      <p:grpSp>
        <p:nvGrpSpPr>
          <p:cNvPr id="115" name="Group 114"/>
          <p:cNvGrpSpPr/>
          <p:nvPr/>
        </p:nvGrpSpPr>
        <p:grpSpPr>
          <a:xfrm>
            <a:off x="2033121" y="2825984"/>
            <a:ext cx="5122512" cy="1404795"/>
            <a:chOff x="2188749" y="1964314"/>
            <a:chExt cx="4945703" cy="1377571"/>
          </a:xfrm>
        </p:grpSpPr>
        <p:cxnSp>
          <p:nvCxnSpPr>
            <p:cNvPr id="116" name="Straight Connector 115"/>
            <p:cNvCxnSpPr>
              <a:cxnSpLocks/>
            </p:cNvCxnSpPr>
            <p:nvPr/>
          </p:nvCxnSpPr>
          <p:spPr>
            <a:xfrm flipH="1">
              <a:off x="2188749" y="1964314"/>
              <a:ext cx="1468535" cy="0"/>
            </a:xfrm>
            <a:prstGeom prst="line">
              <a:avLst/>
            </a:prstGeom>
            <a:ln w="28575" cap="rnd" cmpd="sng">
              <a:solidFill>
                <a:schemeClr val="accent2">
                  <a:lumMod val="40000"/>
                  <a:lumOff val="6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bwMode="auto">
            <a:xfrm>
              <a:off x="3727160" y="1965490"/>
              <a:ext cx="3407292" cy="1376395"/>
            </a:xfrm>
            <a:prstGeom prst="rect">
              <a:avLst/>
            </a:prstGeom>
            <a:noFill/>
            <a:ln w="28575" cap="rnd" cmpd="sng">
              <a:solidFill>
                <a:schemeClr val="accent2">
                  <a:lumMod val="40000"/>
                  <a:lumOff val="6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a:endParaRPr>
            </a:p>
          </p:txBody>
        </p:sp>
      </p:grpSp>
      <p:sp>
        <p:nvSpPr>
          <p:cNvPr id="118" name="TextBox 117"/>
          <p:cNvSpPr txBox="1"/>
          <p:nvPr/>
        </p:nvSpPr>
        <p:spPr>
          <a:xfrm>
            <a:off x="2626652" y="2198099"/>
            <a:ext cx="1130722" cy="704672"/>
          </a:xfrm>
          <a:prstGeom prst="rect">
            <a:avLst/>
          </a:prstGeom>
          <a:noFill/>
        </p:spPr>
        <p:txBody>
          <a:bodyPr wrap="square" lIns="186494" tIns="149196" rIns="186494" bIns="149196" rtlCol="0">
            <a:spAutoFit/>
          </a:bodyPr>
          <a:lstStyle/>
          <a:p>
            <a:pPr defTabSz="932418">
              <a:lnSpc>
                <a:spcPct val="90000"/>
              </a:lnSpc>
              <a:defRPr/>
            </a:pPr>
            <a:r>
              <a:rPr lang="en-US" sz="1428" kern="0" dirty="0">
                <a:solidFill>
                  <a:srgbClr val="FFFFFF"/>
                </a:solidFill>
                <a:latin typeface="Segoe UI Semibold"/>
                <a:cs typeface="Segoe UI Semibold"/>
              </a:rPr>
              <a:t>MAM </a:t>
            </a:r>
          </a:p>
          <a:p>
            <a:pPr defTabSz="932418">
              <a:lnSpc>
                <a:spcPct val="90000"/>
              </a:lnSpc>
              <a:defRPr/>
            </a:pPr>
            <a:r>
              <a:rPr lang="en-US" sz="1428" kern="0" dirty="0">
                <a:solidFill>
                  <a:srgbClr val="FFFFFF"/>
                </a:solidFill>
                <a:latin typeface="Segoe UI Semibold"/>
                <a:cs typeface="Segoe UI Semibold"/>
              </a:rPr>
              <a:t>policies</a:t>
            </a:r>
          </a:p>
        </p:txBody>
      </p:sp>
      <p:grpSp>
        <p:nvGrpSpPr>
          <p:cNvPr id="119" name="Group 118"/>
          <p:cNvGrpSpPr/>
          <p:nvPr/>
        </p:nvGrpSpPr>
        <p:grpSpPr>
          <a:xfrm>
            <a:off x="5125330" y="3439896"/>
            <a:ext cx="356241" cy="341975"/>
            <a:chOff x="5813844" y="3074641"/>
            <a:chExt cx="493109" cy="473365"/>
          </a:xfrm>
        </p:grpSpPr>
        <p:sp>
          <p:nvSpPr>
            <p:cNvPr id="120" name="Rounded Rectangle 256"/>
            <p:cNvSpPr/>
            <p:nvPr/>
          </p:nvSpPr>
          <p:spPr bwMode="auto">
            <a:xfrm>
              <a:off x="5813844" y="3074641"/>
              <a:ext cx="493109" cy="473365"/>
            </a:xfrm>
            <a:prstGeom prst="roundRect">
              <a:avLst/>
            </a:prstGeom>
            <a:solidFill>
              <a:srgbClr val="F3C90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040" fontAlgn="base">
                <a:spcBef>
                  <a:spcPct val="0"/>
                </a:spcBef>
                <a:spcAft>
                  <a:spcPct val="0"/>
                </a:spcAft>
                <a:defRPr/>
              </a:pPr>
              <a:endParaRPr lang="en-US" sz="800" kern="0" dirty="0">
                <a:gradFill>
                  <a:gsLst>
                    <a:gs pos="16814">
                      <a:srgbClr val="FFFFFF"/>
                    </a:gs>
                    <a:gs pos="46000">
                      <a:srgbClr val="FFFFFF"/>
                    </a:gs>
                  </a:gsLst>
                  <a:lin ang="5400000" scaled="0"/>
                </a:gradFill>
                <a:latin typeface="Segoe UI"/>
              </a:endParaRPr>
            </a:p>
          </p:txBody>
        </p:sp>
        <p:pic>
          <p:nvPicPr>
            <p:cNvPr id="121" name="Picture 120"/>
            <p:cNvPicPr>
              <a:picLocks noChangeAspect="1"/>
            </p:cNvPicPr>
            <p:nvPr/>
          </p:nvPicPr>
          <p:blipFill rotWithShape="1">
            <a:blip r:embed="rId8" cstate="print">
              <a:extLst>
                <a:ext uri="{28A0092B-C50C-407E-A947-70E740481C1C}">
                  <a14:useLocalDpi xmlns:a14="http://schemas.microsoft.com/office/drawing/2010/main" val="0"/>
                </a:ext>
              </a:extLst>
            </a:blip>
            <a:srcRect l="9110" t="9876" r="10537" b="9772"/>
            <a:stretch/>
          </p:blipFill>
          <p:spPr>
            <a:xfrm>
              <a:off x="5849654" y="3118980"/>
              <a:ext cx="404701" cy="404701"/>
            </a:xfrm>
            <a:prstGeom prst="rect">
              <a:avLst/>
            </a:prstGeom>
          </p:spPr>
        </p:pic>
      </p:grpSp>
      <p:pic>
        <p:nvPicPr>
          <p:cNvPr id="133" name="Picture 1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7440" y="3431256"/>
            <a:ext cx="357349" cy="357347"/>
          </a:xfrm>
          <a:prstGeom prst="rect">
            <a:avLst/>
          </a:prstGeom>
        </p:spPr>
      </p:pic>
      <p:grpSp>
        <p:nvGrpSpPr>
          <p:cNvPr id="135" name="Group 134"/>
          <p:cNvGrpSpPr/>
          <p:nvPr/>
        </p:nvGrpSpPr>
        <p:grpSpPr>
          <a:xfrm>
            <a:off x="5814115" y="3439193"/>
            <a:ext cx="356241" cy="341975"/>
            <a:chOff x="5017833" y="2922241"/>
            <a:chExt cx="493109" cy="473365"/>
          </a:xfrm>
        </p:grpSpPr>
        <p:sp>
          <p:nvSpPr>
            <p:cNvPr id="136" name="Rounded Rectangle 268"/>
            <p:cNvSpPr/>
            <p:nvPr/>
          </p:nvSpPr>
          <p:spPr bwMode="auto">
            <a:xfrm>
              <a:off x="5017833" y="2922241"/>
              <a:ext cx="493109" cy="473365"/>
            </a:xfrm>
            <a:prstGeom prst="roundRect">
              <a:avLst/>
            </a:prstGeom>
            <a:noFill/>
            <a:ln w="3175">
              <a:solidFill>
                <a:schemeClr val="bg1">
                  <a:lumMod val="8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040" fontAlgn="base">
                <a:spcBef>
                  <a:spcPct val="0"/>
                </a:spcBef>
                <a:spcAft>
                  <a:spcPct val="0"/>
                </a:spcAft>
                <a:defRPr/>
              </a:pPr>
              <a:endParaRPr lang="en-US" sz="800" kern="0" dirty="0">
                <a:gradFill>
                  <a:gsLst>
                    <a:gs pos="16814">
                      <a:srgbClr val="FFFFFF"/>
                    </a:gs>
                    <a:gs pos="46000">
                      <a:srgbClr val="FFFFFF"/>
                    </a:gs>
                  </a:gsLst>
                  <a:lin ang="5400000" scaled="0"/>
                </a:gradFill>
                <a:latin typeface="Segoe UI"/>
              </a:endParaRPr>
            </a:p>
          </p:txBody>
        </p:sp>
        <p:pic>
          <p:nvPicPr>
            <p:cNvPr id="137" name="Picture 136"/>
            <p:cNvPicPr>
              <a:picLocks noChangeAspect="1"/>
            </p:cNvPicPr>
            <p:nvPr/>
          </p:nvPicPr>
          <p:blipFill rotWithShape="1">
            <a:blip r:embed="rId10" cstate="print">
              <a:extLst>
                <a:ext uri="{28A0092B-C50C-407E-A947-70E740481C1C}">
                  <a14:useLocalDpi xmlns:a14="http://schemas.microsoft.com/office/drawing/2010/main" val="0"/>
                </a:ext>
              </a:extLst>
            </a:blip>
            <a:srcRect l="10929" t="10032" r="9732" b="10628"/>
            <a:stretch/>
          </p:blipFill>
          <p:spPr>
            <a:xfrm>
              <a:off x="5068726" y="2957169"/>
              <a:ext cx="404217" cy="404217"/>
            </a:xfrm>
            <a:prstGeom prst="rect">
              <a:avLst/>
            </a:prstGeom>
          </p:spPr>
        </p:pic>
      </p:grpSp>
      <p:pic>
        <p:nvPicPr>
          <p:cNvPr id="138" name="Picture 137"/>
          <p:cNvPicPr>
            <a:picLocks noChangeAspect="1"/>
          </p:cNvPicPr>
          <p:nvPr/>
        </p:nvPicPr>
        <p:blipFill rotWithShape="1">
          <a:blip r:embed="rId11"/>
          <a:srcRect l="7276" t="3043" r="1638" b="119"/>
          <a:stretch/>
        </p:blipFill>
        <p:spPr>
          <a:xfrm>
            <a:off x="5763772" y="4048038"/>
            <a:ext cx="357116" cy="360390"/>
          </a:xfrm>
          <a:prstGeom prst="rect">
            <a:avLst/>
          </a:prstGeom>
        </p:spPr>
      </p:pic>
      <p:pic>
        <p:nvPicPr>
          <p:cNvPr id="140" name="Picture 139"/>
          <p:cNvPicPr>
            <a:picLocks noChangeAspect="1"/>
          </p:cNvPicPr>
          <p:nvPr/>
        </p:nvPicPr>
        <p:blipFill rotWithShape="1">
          <a:blip r:embed="rId12"/>
          <a:srcRect l="6921" t="6497" r="6502" b="4500"/>
          <a:stretch/>
        </p:blipFill>
        <p:spPr>
          <a:xfrm>
            <a:off x="4921829" y="4059504"/>
            <a:ext cx="347287" cy="337457"/>
          </a:xfrm>
          <a:prstGeom prst="rect">
            <a:avLst/>
          </a:prstGeom>
        </p:spPr>
      </p:pic>
      <p:pic>
        <p:nvPicPr>
          <p:cNvPr id="141" name="Picture 140"/>
          <p:cNvPicPr>
            <a:picLocks noChangeAspect="1"/>
          </p:cNvPicPr>
          <p:nvPr/>
        </p:nvPicPr>
        <p:blipFill rotWithShape="1">
          <a:blip r:embed="rId13"/>
          <a:srcRect l="4107" t="5714" r="4400" b="3672"/>
          <a:stretch/>
        </p:blipFill>
        <p:spPr>
          <a:xfrm>
            <a:off x="6618520" y="4059505"/>
            <a:ext cx="340733" cy="337457"/>
          </a:xfrm>
          <a:prstGeom prst="rect">
            <a:avLst/>
          </a:prstGeom>
        </p:spPr>
      </p:pic>
      <p:pic>
        <p:nvPicPr>
          <p:cNvPr id="142" name="Picture 1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339" y="4043869"/>
            <a:ext cx="368731" cy="368729"/>
          </a:xfrm>
          <a:prstGeom prst="rect">
            <a:avLst/>
          </a:prstGeom>
        </p:spPr>
      </p:pic>
      <p:pic>
        <p:nvPicPr>
          <p:cNvPr id="143" name="Picture 142"/>
          <p:cNvPicPr>
            <a:picLocks noChangeAspect="1"/>
          </p:cNvPicPr>
          <p:nvPr/>
        </p:nvPicPr>
        <p:blipFill rotWithShape="1">
          <a:blip r:embed="rId15"/>
          <a:srcRect l="4026" t="4275" r="-852"/>
          <a:stretch/>
        </p:blipFill>
        <p:spPr>
          <a:xfrm>
            <a:off x="5333567" y="4052169"/>
            <a:ext cx="365753" cy="352129"/>
          </a:xfrm>
          <a:prstGeom prst="rect">
            <a:avLst/>
          </a:prstGeom>
        </p:spPr>
      </p:pic>
      <p:grpSp>
        <p:nvGrpSpPr>
          <p:cNvPr id="144" name="Group 143"/>
          <p:cNvGrpSpPr/>
          <p:nvPr/>
        </p:nvGrpSpPr>
        <p:grpSpPr>
          <a:xfrm>
            <a:off x="3829313" y="5961242"/>
            <a:ext cx="271791" cy="271789"/>
            <a:chOff x="987729" y="3426185"/>
            <a:chExt cx="556229" cy="556229"/>
          </a:xfrm>
        </p:grpSpPr>
        <p:sp>
          <p:nvSpPr>
            <p:cNvPr id="145" name="Oval 144"/>
            <p:cNvSpPr/>
            <p:nvPr/>
          </p:nvSpPr>
          <p:spPr bwMode="auto">
            <a:xfrm>
              <a:off x="987729" y="3426185"/>
              <a:ext cx="556229" cy="556229"/>
            </a:xfrm>
            <a:prstGeom prst="ellipse">
              <a:avLst/>
            </a:prstGeom>
            <a:solidFill>
              <a:schemeClr val="accent1"/>
            </a:solid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grpSp>
          <p:nvGrpSpPr>
            <p:cNvPr id="146" name="Group 145"/>
            <p:cNvGrpSpPr/>
            <p:nvPr/>
          </p:nvGrpSpPr>
          <p:grpSpPr>
            <a:xfrm>
              <a:off x="1152092" y="3510359"/>
              <a:ext cx="221232" cy="391261"/>
              <a:chOff x="12548790" y="-1264290"/>
              <a:chExt cx="5541963" cy="9801225"/>
            </a:xfrm>
            <a:solidFill>
              <a:schemeClr val="bg1"/>
            </a:solidFill>
          </p:grpSpPr>
          <p:sp>
            <p:nvSpPr>
              <p:cNvPr id="147"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sp>
            <p:nvSpPr>
              <p:cNvPr id="148" name="Freeform 20"/>
              <p:cNvSpPr>
                <a:spLocks noEditPoints="1"/>
              </p:cNvSpPr>
              <p:nvPr/>
            </p:nvSpPr>
            <p:spPr bwMode="auto">
              <a:xfrm>
                <a:off x="12548790" y="2796547"/>
                <a:ext cx="5541963" cy="5740388"/>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grpSp>
      </p:grpSp>
      <p:sp>
        <p:nvSpPr>
          <p:cNvPr id="149" name="Freeform 38"/>
          <p:cNvSpPr>
            <a:spLocks/>
          </p:cNvSpPr>
          <p:nvPr/>
        </p:nvSpPr>
        <p:spPr bwMode="auto">
          <a:xfrm>
            <a:off x="462259" y="5178314"/>
            <a:ext cx="2145707" cy="1410922"/>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5400">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sp>
        <p:nvSpPr>
          <p:cNvPr id="150" name="Rectangle 149"/>
          <p:cNvSpPr/>
          <p:nvPr/>
        </p:nvSpPr>
        <p:spPr bwMode="auto">
          <a:xfrm>
            <a:off x="495491" y="5717218"/>
            <a:ext cx="1810542" cy="62672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19" tIns="182819" rIns="0" bIns="46620"/>
          <a:lstStyle/>
          <a:p>
            <a:pPr algn="ctr" defTabSz="932418">
              <a:defRPr/>
            </a:pPr>
            <a:r>
              <a:rPr lang="en-US" sz="1632" kern="0" dirty="0">
                <a:solidFill>
                  <a:srgbClr val="002050"/>
                </a:solidFill>
                <a:latin typeface="Segoe UI"/>
              </a:rPr>
              <a:t>MDM – optional </a:t>
            </a:r>
          </a:p>
          <a:p>
            <a:pPr algn="ctr" defTabSz="932418">
              <a:lnSpc>
                <a:spcPts val="2018"/>
              </a:lnSpc>
              <a:defRPr/>
            </a:pPr>
            <a:r>
              <a:rPr lang="en-US" sz="1020" kern="0" dirty="0">
                <a:solidFill>
                  <a:srgbClr val="002050"/>
                </a:solidFill>
                <a:latin typeface="Segoe UI"/>
              </a:rPr>
              <a:t>(Intune or third party)</a:t>
            </a:r>
          </a:p>
        </p:txBody>
      </p:sp>
      <p:sp>
        <p:nvSpPr>
          <p:cNvPr id="151" name="Rectangle 150"/>
          <p:cNvSpPr/>
          <p:nvPr/>
        </p:nvSpPr>
        <p:spPr bwMode="auto">
          <a:xfrm>
            <a:off x="1538935" y="3157533"/>
            <a:ext cx="2172481" cy="592672"/>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19" tIns="182819" rIns="0" bIns="46620"/>
          <a:lstStyle/>
          <a:p>
            <a:pPr algn="ctr" defTabSz="932418">
              <a:defRPr/>
            </a:pPr>
            <a:r>
              <a:rPr lang="en-US" sz="1632" kern="0" dirty="0">
                <a:solidFill>
                  <a:srgbClr val="FFFFFF"/>
                </a:solidFill>
                <a:latin typeface="Segoe UI"/>
              </a:rPr>
              <a:t>Azure Rights Management</a:t>
            </a:r>
          </a:p>
        </p:txBody>
      </p:sp>
      <p:grpSp>
        <p:nvGrpSpPr>
          <p:cNvPr id="152" name="Group 151"/>
          <p:cNvGrpSpPr/>
          <p:nvPr/>
        </p:nvGrpSpPr>
        <p:grpSpPr>
          <a:xfrm>
            <a:off x="3829313" y="2631342"/>
            <a:ext cx="271791" cy="271789"/>
            <a:chOff x="987729" y="3426185"/>
            <a:chExt cx="556229" cy="556229"/>
          </a:xfrm>
        </p:grpSpPr>
        <p:sp>
          <p:nvSpPr>
            <p:cNvPr id="153" name="Oval 152"/>
            <p:cNvSpPr/>
            <p:nvPr/>
          </p:nvSpPr>
          <p:spPr bwMode="auto">
            <a:xfrm>
              <a:off x="987729" y="3426185"/>
              <a:ext cx="556229" cy="556229"/>
            </a:xfrm>
            <a:prstGeom prst="ellipse">
              <a:avLst/>
            </a:prstGeom>
            <a:solidFill>
              <a:schemeClr val="accent1"/>
            </a:solid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grpSp>
          <p:nvGrpSpPr>
            <p:cNvPr id="154" name="Group 153"/>
            <p:cNvGrpSpPr/>
            <p:nvPr/>
          </p:nvGrpSpPr>
          <p:grpSpPr>
            <a:xfrm>
              <a:off x="1152092" y="3510359"/>
              <a:ext cx="221232" cy="391261"/>
              <a:chOff x="12548790" y="-1264290"/>
              <a:chExt cx="5541963" cy="9801225"/>
            </a:xfrm>
            <a:solidFill>
              <a:schemeClr val="bg1"/>
            </a:solidFill>
          </p:grpSpPr>
          <p:sp>
            <p:nvSpPr>
              <p:cNvPr id="155" name="Freeform 19"/>
              <p:cNvSpPr>
                <a:spLocks/>
              </p:cNvSpPr>
              <p:nvPr/>
            </p:nvSpPr>
            <p:spPr bwMode="auto">
              <a:xfrm>
                <a:off x="13420328" y="-1264290"/>
                <a:ext cx="3816350" cy="3741738"/>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sp>
            <p:nvSpPr>
              <p:cNvPr id="156" name="Freeform 20"/>
              <p:cNvSpPr>
                <a:spLocks noEditPoints="1"/>
              </p:cNvSpPr>
              <p:nvPr/>
            </p:nvSpPr>
            <p:spPr bwMode="auto">
              <a:xfrm>
                <a:off x="12548790" y="2796547"/>
                <a:ext cx="5541963" cy="5740388"/>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grpSp>
      </p:grpSp>
      <p:sp>
        <p:nvSpPr>
          <p:cNvPr id="157" name="Freeform 38"/>
          <p:cNvSpPr>
            <a:spLocks noChangeAspect="1"/>
          </p:cNvSpPr>
          <p:nvPr/>
        </p:nvSpPr>
        <p:spPr bwMode="auto">
          <a:xfrm>
            <a:off x="462259" y="2075842"/>
            <a:ext cx="1843774" cy="1212384"/>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w="25400">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sp>
        <p:nvSpPr>
          <p:cNvPr id="158" name="TextBox 157"/>
          <p:cNvSpPr txBox="1"/>
          <p:nvPr/>
        </p:nvSpPr>
        <p:spPr>
          <a:xfrm>
            <a:off x="194526" y="2773953"/>
            <a:ext cx="2362601" cy="230524"/>
          </a:xfrm>
          <a:prstGeom prst="rect">
            <a:avLst/>
          </a:prstGeom>
        </p:spPr>
        <p:txBody>
          <a:bodyPr wrap="square" lIns="0" tIns="0" rIns="0" bIns="0" rtlCol="0">
            <a:spAutoFit/>
          </a:bodyPr>
          <a:lstStyle/>
          <a:p>
            <a:pPr algn="ctr" defTabSz="913661">
              <a:lnSpc>
                <a:spcPct val="90000"/>
              </a:lnSpc>
              <a:buSzPct val="80000"/>
              <a:defRPr/>
            </a:pPr>
            <a:r>
              <a:rPr lang="en-US" sz="1632" kern="0" dirty="0">
                <a:solidFill>
                  <a:srgbClr val="002050"/>
                </a:solidFill>
                <a:latin typeface="Segoe UI"/>
                <a:cs typeface="Segoe UI Semibold" panose="020B0702040204020203" pitchFamily="34" charset="0"/>
              </a:rPr>
              <a:t>Microsoft Intune</a:t>
            </a:r>
          </a:p>
        </p:txBody>
      </p:sp>
      <p:sp>
        <p:nvSpPr>
          <p:cNvPr id="159" name="Rounded Rectangle 150"/>
          <p:cNvSpPr/>
          <p:nvPr/>
        </p:nvSpPr>
        <p:spPr bwMode="auto">
          <a:xfrm>
            <a:off x="9642733" y="2548376"/>
            <a:ext cx="620691" cy="638350"/>
          </a:xfrm>
          <a:prstGeom prst="roundRect">
            <a:avLst/>
          </a:prstGeom>
          <a:solidFill>
            <a:srgbClr val="2D5D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pic>
        <p:nvPicPr>
          <p:cNvPr id="160" name="Picture 159"/>
          <p:cNvPicPr>
            <a:picLocks noChangeAspect="1"/>
          </p:cNvPicPr>
          <p:nvPr/>
        </p:nvPicPr>
        <p:blipFill rotWithShape="1">
          <a:blip r:embed="rId16" cstate="print">
            <a:extLst>
              <a:ext uri="{28A0092B-C50C-407E-A947-70E740481C1C}">
                <a14:useLocalDpi xmlns:a14="http://schemas.microsoft.com/office/drawing/2010/main" val="0"/>
              </a:ext>
            </a:extLst>
          </a:blip>
          <a:srcRect b="48352"/>
          <a:stretch/>
        </p:blipFill>
        <p:spPr>
          <a:xfrm>
            <a:off x="9696439" y="2617528"/>
            <a:ext cx="494322" cy="255305"/>
          </a:xfrm>
          <a:prstGeom prst="rect">
            <a:avLst/>
          </a:prstGeom>
        </p:spPr>
      </p:pic>
      <p:pic>
        <p:nvPicPr>
          <p:cNvPr id="161" name="Picture 160"/>
          <p:cNvPicPr>
            <a:picLocks noChangeAspect="1"/>
          </p:cNvPicPr>
          <p:nvPr/>
        </p:nvPicPr>
        <p:blipFill rotWithShape="1">
          <a:blip r:embed="rId16" cstate="print">
            <a:extLst>
              <a:ext uri="{28A0092B-C50C-407E-A947-70E740481C1C}">
                <a14:useLocalDpi xmlns:a14="http://schemas.microsoft.com/office/drawing/2010/main" val="0"/>
              </a:ext>
            </a:extLst>
          </a:blip>
          <a:srcRect t="53173" b="-4821"/>
          <a:stretch/>
        </p:blipFill>
        <p:spPr>
          <a:xfrm>
            <a:off x="9696439" y="2952415"/>
            <a:ext cx="494322" cy="255305"/>
          </a:xfrm>
          <a:prstGeom prst="rect">
            <a:avLst/>
          </a:prstGeom>
        </p:spPr>
      </p:pic>
      <p:grpSp>
        <p:nvGrpSpPr>
          <p:cNvPr id="162" name="Group 161"/>
          <p:cNvGrpSpPr/>
          <p:nvPr/>
        </p:nvGrpSpPr>
        <p:grpSpPr>
          <a:xfrm>
            <a:off x="8368251" y="1898405"/>
            <a:ext cx="2697275" cy="1537935"/>
            <a:chOff x="4291896" y="-3315041"/>
            <a:chExt cx="5425169" cy="3093328"/>
          </a:xfrm>
        </p:grpSpPr>
        <p:sp>
          <p:nvSpPr>
            <p:cNvPr id="163" name="Rectangle 162"/>
            <p:cNvSpPr/>
            <p:nvPr/>
          </p:nvSpPr>
          <p:spPr bwMode="auto">
            <a:xfrm>
              <a:off x="4572000" y="-2362200"/>
              <a:ext cx="5145065" cy="2140487"/>
            </a:xfrm>
            <a:prstGeom prst="rect">
              <a:avLst/>
            </a:prstGeom>
            <a:no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
          <p:nvSpPr>
            <p:cNvPr id="164" name="Rectangle 163"/>
            <p:cNvSpPr/>
            <p:nvPr/>
          </p:nvSpPr>
          <p:spPr bwMode="auto">
            <a:xfrm>
              <a:off x="4512692" y="-2462016"/>
              <a:ext cx="3112443" cy="63692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205">
                <a:lnSpc>
                  <a:spcPct val="90000"/>
                </a:lnSpc>
                <a:defRPr/>
              </a:pPr>
              <a:r>
                <a:rPr lang="en-US" sz="1122" dirty="0">
                  <a:solidFill>
                    <a:srgbClr val="FFFFFF"/>
                  </a:solidFill>
                  <a:latin typeface="Segoe UI Light"/>
                </a:rPr>
                <a:t>Corporate </a:t>
              </a:r>
            </a:p>
            <a:p>
              <a:pPr defTabSz="932205">
                <a:lnSpc>
                  <a:spcPct val="90000"/>
                </a:lnSpc>
                <a:defRPr/>
              </a:pPr>
              <a:r>
                <a:rPr lang="en-US" sz="1122" dirty="0">
                  <a:solidFill>
                    <a:srgbClr val="FFFFFF"/>
                  </a:solidFill>
                  <a:latin typeface="Segoe UI Light"/>
                </a:rPr>
                <a:t>data</a:t>
              </a:r>
            </a:p>
          </p:txBody>
        </p:sp>
        <p:sp>
          <p:nvSpPr>
            <p:cNvPr id="165" name="Rectangle 164"/>
            <p:cNvSpPr/>
            <p:nvPr/>
          </p:nvSpPr>
          <p:spPr bwMode="auto">
            <a:xfrm>
              <a:off x="4512692" y="-1387680"/>
              <a:ext cx="3251154" cy="857599"/>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205">
                <a:lnSpc>
                  <a:spcPct val="90000"/>
                </a:lnSpc>
                <a:defRPr/>
              </a:pPr>
              <a:r>
                <a:rPr lang="en-US" sz="1122" dirty="0">
                  <a:solidFill>
                    <a:srgbClr val="FFFFFF"/>
                  </a:solidFill>
                  <a:latin typeface="Segoe UI Light"/>
                </a:rPr>
                <a:t>Personal</a:t>
              </a:r>
            </a:p>
            <a:p>
              <a:pPr defTabSz="932205">
                <a:lnSpc>
                  <a:spcPct val="90000"/>
                </a:lnSpc>
                <a:defRPr/>
              </a:pPr>
              <a:r>
                <a:rPr lang="en-US" sz="1122" dirty="0">
                  <a:solidFill>
                    <a:srgbClr val="FFFFFF"/>
                  </a:solidFill>
                  <a:latin typeface="Segoe UI Light"/>
                </a:rPr>
                <a:t> data</a:t>
              </a:r>
            </a:p>
          </p:txBody>
        </p:sp>
        <p:sp>
          <p:nvSpPr>
            <p:cNvPr id="166" name="Rectangle 165"/>
            <p:cNvSpPr/>
            <p:nvPr/>
          </p:nvSpPr>
          <p:spPr bwMode="auto">
            <a:xfrm>
              <a:off x="4291896" y="-3315041"/>
              <a:ext cx="5318462" cy="74372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182845" tIns="182845" rIns="0" bIns="46627"/>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205">
                <a:lnSpc>
                  <a:spcPct val="90000"/>
                </a:lnSpc>
                <a:defRPr/>
              </a:pPr>
              <a:r>
                <a:rPr lang="en-US" sz="1224" dirty="0">
                  <a:solidFill>
                    <a:srgbClr val="FFFFFF"/>
                  </a:solidFill>
                  <a:latin typeface="Segoe UI Semibold"/>
                  <a:cs typeface="Segoe UI Semibold"/>
                </a:rPr>
                <a:t>Multi-identity policy</a:t>
              </a:r>
            </a:p>
          </p:txBody>
        </p:sp>
      </p:grpSp>
      <p:cxnSp>
        <p:nvCxnSpPr>
          <p:cNvPr id="167" name="Straight Arrow Connector 166"/>
          <p:cNvCxnSpPr>
            <a:stCxn id="172" idx="7"/>
            <a:endCxn id="168" idx="1"/>
          </p:cNvCxnSpPr>
          <p:nvPr/>
        </p:nvCxnSpPr>
        <p:spPr>
          <a:xfrm flipV="1">
            <a:off x="5729244" y="2825984"/>
            <a:ext cx="2641896" cy="1178311"/>
          </a:xfrm>
          <a:prstGeom prst="straightConnector1">
            <a:avLst/>
          </a:prstGeom>
          <a:ln w="28575" cap="rnd">
            <a:solidFill>
              <a:schemeClr val="accent2">
                <a:lumMod val="40000"/>
                <a:lumOff val="6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bwMode="auto">
          <a:xfrm>
            <a:off x="8371140" y="1967584"/>
            <a:ext cx="2883177" cy="1716798"/>
          </a:xfrm>
          <a:prstGeom prst="rect">
            <a:avLst/>
          </a:prstGeom>
          <a:noFill/>
          <a:ln w="28575" cap="rnd" cmpd="sng">
            <a:solidFill>
              <a:schemeClr val="accent2">
                <a:lumMod val="40000"/>
                <a:lumOff val="6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293" fontAlgn="base">
              <a:spcBef>
                <a:spcPct val="0"/>
              </a:spcBef>
              <a:spcAft>
                <a:spcPct val="0"/>
              </a:spcAft>
              <a:defRPr/>
            </a:pPr>
            <a:endParaRPr lang="en-US" sz="2000" dirty="0">
              <a:gradFill>
                <a:gsLst>
                  <a:gs pos="0">
                    <a:srgbClr val="FFFFFF"/>
                  </a:gs>
                  <a:gs pos="100000">
                    <a:srgbClr val="FFFFFF"/>
                  </a:gs>
                </a:gsLst>
                <a:lin ang="5400000" scaled="0"/>
              </a:gradFill>
              <a:latin typeface="Segoe UI"/>
            </a:endParaRPr>
          </a:p>
        </p:txBody>
      </p:sp>
      <p:cxnSp>
        <p:nvCxnSpPr>
          <p:cNvPr id="169" name="Straight Connector 168"/>
          <p:cNvCxnSpPr/>
          <p:nvPr/>
        </p:nvCxnSpPr>
        <p:spPr>
          <a:xfrm flipV="1">
            <a:off x="8507511" y="2901090"/>
            <a:ext cx="2558013" cy="25305"/>
          </a:xfrm>
          <a:prstGeom prst="line">
            <a:avLst/>
          </a:prstGeom>
          <a:ln w="57150" cmpd="sng">
            <a:solidFill>
              <a:schemeClr val="bg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70" name="Oval 169"/>
          <p:cNvSpPr/>
          <p:nvPr/>
        </p:nvSpPr>
        <p:spPr bwMode="auto">
          <a:xfrm>
            <a:off x="10921070" y="2662721"/>
            <a:ext cx="464407" cy="464407"/>
          </a:xfrm>
          <a:prstGeom prst="ellipse">
            <a:avLst/>
          </a:prstGeom>
          <a:solidFill>
            <a:schemeClr val="accent1"/>
          </a:solid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pic>
        <p:nvPicPr>
          <p:cNvPr id="171" name="Picture 170"/>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061359" y="2726803"/>
            <a:ext cx="193405" cy="344953"/>
          </a:xfrm>
          <a:prstGeom prst="rect">
            <a:avLst/>
          </a:prstGeom>
        </p:spPr>
      </p:pic>
      <p:sp>
        <p:nvSpPr>
          <p:cNvPr id="172" name="Oval 171"/>
          <p:cNvSpPr/>
          <p:nvPr/>
        </p:nvSpPr>
        <p:spPr bwMode="auto">
          <a:xfrm>
            <a:off x="5196386" y="3912871"/>
            <a:ext cx="624281" cy="624281"/>
          </a:xfrm>
          <a:prstGeom prst="ellipse">
            <a:avLst/>
          </a:prstGeom>
          <a:noFill/>
          <a:ln w="1905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spTree>
    <p:extLst>
      <p:ext uri="{BB962C8B-B14F-4D97-AF65-F5344CB8AC3E}">
        <p14:creationId xmlns:p14="http://schemas.microsoft.com/office/powerpoint/2010/main" val="16987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309393" y="2826070"/>
            <a:ext cx="5479383" cy="3678427"/>
          </a:xfrm>
        </p:spPr>
        <p:txBody>
          <a:bodyPr/>
          <a:lstStyle/>
          <a:p>
            <a:pPr>
              <a:spcBef>
                <a:spcPts val="0"/>
              </a:spcBef>
              <a:spcAft>
                <a:spcPts val="1224"/>
              </a:spcAft>
            </a:pPr>
            <a:r>
              <a:rPr lang="en-US" sz="2856" dirty="0"/>
              <a:t>Intune gives you the option to manage the data, without the need to manage the device.  </a:t>
            </a:r>
          </a:p>
          <a:p>
            <a:pPr>
              <a:spcBef>
                <a:spcPts val="0"/>
              </a:spcBef>
              <a:spcAft>
                <a:spcPts val="1224"/>
              </a:spcAft>
            </a:pPr>
            <a:r>
              <a:rPr lang="en-US" sz="2856" dirty="0"/>
              <a:t>A great option for BYOD scenarios where your end users may be reluctant to enroll their personal devices.</a:t>
            </a:r>
          </a:p>
          <a:p>
            <a:endParaRPr lang="en-US" dirty="0"/>
          </a:p>
        </p:txBody>
      </p:sp>
      <p:sp>
        <p:nvSpPr>
          <p:cNvPr id="5" name="Title 4"/>
          <p:cNvSpPr>
            <a:spLocks noGrp="1"/>
          </p:cNvSpPr>
          <p:nvPr>
            <p:ph type="title"/>
          </p:nvPr>
        </p:nvSpPr>
        <p:spPr/>
        <p:txBody>
          <a:bodyPr/>
          <a:lstStyle/>
          <a:p>
            <a:r>
              <a:rPr lang="en-US" dirty="0"/>
              <a:t>Protect with and </a:t>
            </a:r>
            <a:br>
              <a:rPr lang="en-US" dirty="0"/>
            </a:br>
            <a:r>
              <a:rPr lang="en-US" dirty="0"/>
              <a:t>without enrollment</a:t>
            </a:r>
          </a:p>
        </p:txBody>
      </p:sp>
      <p:grpSp>
        <p:nvGrpSpPr>
          <p:cNvPr id="6" name="Group 5"/>
          <p:cNvGrpSpPr/>
          <p:nvPr/>
        </p:nvGrpSpPr>
        <p:grpSpPr>
          <a:xfrm>
            <a:off x="6694328" y="1542024"/>
            <a:ext cx="5294684" cy="4739912"/>
            <a:chOff x="6204182" y="984491"/>
            <a:chExt cx="5454418" cy="4882909"/>
          </a:xfrm>
        </p:grpSpPr>
        <p:sp>
          <p:nvSpPr>
            <p:cNvPr id="33" name="Oval 32"/>
            <p:cNvSpPr/>
            <p:nvPr/>
          </p:nvSpPr>
          <p:spPr bwMode="auto">
            <a:xfrm>
              <a:off x="6811878" y="1794272"/>
              <a:ext cx="4073128" cy="4073128"/>
            </a:xfrm>
            <a:prstGeom prst="ellipse">
              <a:avLst/>
            </a:prstGeom>
            <a:noFill/>
            <a:ln w="28575" cap="rnd">
              <a:solidFill>
                <a:schemeClr val="accent2">
                  <a:lumMod val="40000"/>
                  <a:lumOff val="6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4" name="Rectangle 3"/>
            <p:cNvSpPr/>
            <p:nvPr/>
          </p:nvSpPr>
          <p:spPr bwMode="auto">
            <a:xfrm rot="1550004">
              <a:off x="6839959" y="3932164"/>
              <a:ext cx="531265" cy="83162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nvGrpSpPr>
            <p:cNvPr id="238" name="Group 25"/>
            <p:cNvGrpSpPr>
              <a:grpSpLocks noChangeAspect="1"/>
            </p:cNvGrpSpPr>
            <p:nvPr/>
          </p:nvGrpSpPr>
          <p:grpSpPr bwMode="auto">
            <a:xfrm>
              <a:off x="6204182" y="4648859"/>
              <a:ext cx="1808162" cy="773842"/>
              <a:chOff x="3421" y="3438"/>
              <a:chExt cx="1430" cy="612"/>
            </a:xfrm>
            <a:solidFill>
              <a:schemeClr val="accent4"/>
            </a:solidFill>
          </p:grpSpPr>
          <p:sp>
            <p:nvSpPr>
              <p:cNvPr id="240" name="Rectangle 26"/>
              <p:cNvSpPr>
                <a:spLocks noChangeArrowheads="1"/>
              </p:cNvSpPr>
              <p:nvPr/>
            </p:nvSpPr>
            <p:spPr bwMode="auto">
              <a:xfrm>
                <a:off x="3421" y="3438"/>
                <a:ext cx="196" cy="4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1" name="Freeform 27"/>
              <p:cNvSpPr>
                <a:spLocks noEditPoints="1"/>
              </p:cNvSpPr>
              <p:nvPr/>
            </p:nvSpPr>
            <p:spPr bwMode="auto">
              <a:xfrm>
                <a:off x="3617" y="3481"/>
                <a:ext cx="1234" cy="569"/>
              </a:xfrm>
              <a:custGeom>
                <a:avLst/>
                <a:gdLst>
                  <a:gd name="T0" fmla="*/ 886 w 906"/>
                  <a:gd name="T1" fmla="*/ 93 h 416"/>
                  <a:gd name="T2" fmla="*/ 787 w 906"/>
                  <a:gd name="T3" fmla="*/ 69 h 416"/>
                  <a:gd name="T4" fmla="*/ 554 w 906"/>
                  <a:gd name="T5" fmla="*/ 188 h 416"/>
                  <a:gd name="T6" fmla="*/ 576 w 906"/>
                  <a:gd name="T7" fmla="*/ 136 h 416"/>
                  <a:gd name="T8" fmla="*/ 504 w 906"/>
                  <a:gd name="T9" fmla="*/ 64 h 416"/>
                  <a:gd name="T10" fmla="*/ 286 w 906"/>
                  <a:gd name="T11" fmla="*/ 64 h 416"/>
                  <a:gd name="T12" fmla="*/ 0 w 906"/>
                  <a:gd name="T13" fmla="*/ 0 h 416"/>
                  <a:gd name="T14" fmla="*/ 0 w 906"/>
                  <a:gd name="T15" fmla="*/ 320 h 416"/>
                  <a:gd name="T16" fmla="*/ 96 w 906"/>
                  <a:gd name="T17" fmla="*/ 384 h 416"/>
                  <a:gd name="T18" fmla="*/ 204 w 906"/>
                  <a:gd name="T19" fmla="*/ 416 h 416"/>
                  <a:gd name="T20" fmla="*/ 443 w 906"/>
                  <a:gd name="T21" fmla="*/ 416 h 416"/>
                  <a:gd name="T22" fmla="*/ 535 w 906"/>
                  <a:gd name="T23" fmla="*/ 388 h 416"/>
                  <a:gd name="T24" fmla="*/ 861 w 906"/>
                  <a:gd name="T25" fmla="*/ 192 h 416"/>
                  <a:gd name="T26" fmla="*/ 886 w 906"/>
                  <a:gd name="T27" fmla="*/ 93 h 416"/>
                  <a:gd name="T28" fmla="*/ 886 w 906"/>
                  <a:gd name="T29" fmla="*/ 93 h 416"/>
                  <a:gd name="T30" fmla="*/ 886 w 906"/>
                  <a:gd name="T31" fmla="*/ 9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6" h="416">
                    <a:moveTo>
                      <a:pt x="886" y="93"/>
                    </a:moveTo>
                    <a:cubicBezTo>
                      <a:pt x="865" y="59"/>
                      <a:pt x="821" y="48"/>
                      <a:pt x="787" y="69"/>
                    </a:cubicBezTo>
                    <a:cubicBezTo>
                      <a:pt x="554" y="188"/>
                      <a:pt x="554" y="188"/>
                      <a:pt x="554" y="188"/>
                    </a:cubicBezTo>
                    <a:cubicBezTo>
                      <a:pt x="568" y="175"/>
                      <a:pt x="576" y="156"/>
                      <a:pt x="576" y="136"/>
                    </a:cubicBezTo>
                    <a:cubicBezTo>
                      <a:pt x="576" y="97"/>
                      <a:pt x="544" y="64"/>
                      <a:pt x="504" y="64"/>
                    </a:cubicBezTo>
                    <a:cubicBezTo>
                      <a:pt x="286" y="64"/>
                      <a:pt x="286" y="64"/>
                      <a:pt x="286" y="64"/>
                    </a:cubicBezTo>
                    <a:cubicBezTo>
                      <a:pt x="195" y="64"/>
                      <a:pt x="153" y="0"/>
                      <a:pt x="0" y="0"/>
                    </a:cubicBezTo>
                    <a:cubicBezTo>
                      <a:pt x="0" y="320"/>
                      <a:pt x="0" y="320"/>
                      <a:pt x="0" y="320"/>
                    </a:cubicBezTo>
                    <a:cubicBezTo>
                      <a:pt x="0" y="320"/>
                      <a:pt x="42" y="349"/>
                      <a:pt x="96" y="384"/>
                    </a:cubicBezTo>
                    <a:cubicBezTo>
                      <a:pt x="145" y="416"/>
                      <a:pt x="167" y="416"/>
                      <a:pt x="204" y="416"/>
                    </a:cubicBezTo>
                    <a:cubicBezTo>
                      <a:pt x="443" y="416"/>
                      <a:pt x="443" y="416"/>
                      <a:pt x="443" y="416"/>
                    </a:cubicBezTo>
                    <a:cubicBezTo>
                      <a:pt x="473" y="416"/>
                      <a:pt x="502" y="404"/>
                      <a:pt x="535" y="388"/>
                    </a:cubicBezTo>
                    <a:cubicBezTo>
                      <a:pt x="569" y="372"/>
                      <a:pt x="861" y="192"/>
                      <a:pt x="861" y="192"/>
                    </a:cubicBezTo>
                    <a:cubicBezTo>
                      <a:pt x="895" y="172"/>
                      <a:pt x="906" y="128"/>
                      <a:pt x="886" y="93"/>
                    </a:cubicBezTo>
                    <a:close/>
                    <a:moveTo>
                      <a:pt x="886" y="93"/>
                    </a:moveTo>
                    <a:cubicBezTo>
                      <a:pt x="886" y="93"/>
                      <a:pt x="886" y="93"/>
                      <a:pt x="886"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grpSp>
          <p:nvGrpSpPr>
            <p:cNvPr id="242" name="Group 25"/>
            <p:cNvGrpSpPr>
              <a:grpSpLocks noChangeAspect="1"/>
            </p:cNvGrpSpPr>
            <p:nvPr/>
          </p:nvGrpSpPr>
          <p:grpSpPr bwMode="auto">
            <a:xfrm flipH="1">
              <a:off x="9850438" y="4648859"/>
              <a:ext cx="1808162" cy="773842"/>
              <a:chOff x="3421" y="3438"/>
              <a:chExt cx="1430" cy="612"/>
            </a:xfrm>
            <a:solidFill>
              <a:schemeClr val="accent4"/>
            </a:solidFill>
          </p:grpSpPr>
          <p:sp>
            <p:nvSpPr>
              <p:cNvPr id="243" name="Rectangle 26"/>
              <p:cNvSpPr>
                <a:spLocks noChangeArrowheads="1"/>
              </p:cNvSpPr>
              <p:nvPr/>
            </p:nvSpPr>
            <p:spPr bwMode="auto">
              <a:xfrm>
                <a:off x="3421" y="3438"/>
                <a:ext cx="196" cy="4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4" name="Freeform 27"/>
              <p:cNvSpPr>
                <a:spLocks noEditPoints="1"/>
              </p:cNvSpPr>
              <p:nvPr/>
            </p:nvSpPr>
            <p:spPr bwMode="auto">
              <a:xfrm>
                <a:off x="3617" y="3481"/>
                <a:ext cx="1234" cy="569"/>
              </a:xfrm>
              <a:custGeom>
                <a:avLst/>
                <a:gdLst>
                  <a:gd name="T0" fmla="*/ 886 w 906"/>
                  <a:gd name="T1" fmla="*/ 93 h 416"/>
                  <a:gd name="T2" fmla="*/ 787 w 906"/>
                  <a:gd name="T3" fmla="*/ 69 h 416"/>
                  <a:gd name="T4" fmla="*/ 554 w 906"/>
                  <a:gd name="T5" fmla="*/ 188 h 416"/>
                  <a:gd name="T6" fmla="*/ 576 w 906"/>
                  <a:gd name="T7" fmla="*/ 136 h 416"/>
                  <a:gd name="T8" fmla="*/ 504 w 906"/>
                  <a:gd name="T9" fmla="*/ 64 h 416"/>
                  <a:gd name="T10" fmla="*/ 286 w 906"/>
                  <a:gd name="T11" fmla="*/ 64 h 416"/>
                  <a:gd name="T12" fmla="*/ 0 w 906"/>
                  <a:gd name="T13" fmla="*/ 0 h 416"/>
                  <a:gd name="T14" fmla="*/ 0 w 906"/>
                  <a:gd name="T15" fmla="*/ 320 h 416"/>
                  <a:gd name="T16" fmla="*/ 96 w 906"/>
                  <a:gd name="T17" fmla="*/ 384 h 416"/>
                  <a:gd name="T18" fmla="*/ 204 w 906"/>
                  <a:gd name="T19" fmla="*/ 416 h 416"/>
                  <a:gd name="T20" fmla="*/ 443 w 906"/>
                  <a:gd name="T21" fmla="*/ 416 h 416"/>
                  <a:gd name="T22" fmla="*/ 535 w 906"/>
                  <a:gd name="T23" fmla="*/ 388 h 416"/>
                  <a:gd name="T24" fmla="*/ 861 w 906"/>
                  <a:gd name="T25" fmla="*/ 192 h 416"/>
                  <a:gd name="T26" fmla="*/ 886 w 906"/>
                  <a:gd name="T27" fmla="*/ 93 h 416"/>
                  <a:gd name="T28" fmla="*/ 886 w 906"/>
                  <a:gd name="T29" fmla="*/ 93 h 416"/>
                  <a:gd name="T30" fmla="*/ 886 w 906"/>
                  <a:gd name="T31" fmla="*/ 93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6" h="416">
                    <a:moveTo>
                      <a:pt x="886" y="93"/>
                    </a:moveTo>
                    <a:cubicBezTo>
                      <a:pt x="865" y="59"/>
                      <a:pt x="821" y="48"/>
                      <a:pt x="787" y="69"/>
                    </a:cubicBezTo>
                    <a:cubicBezTo>
                      <a:pt x="554" y="188"/>
                      <a:pt x="554" y="188"/>
                      <a:pt x="554" y="188"/>
                    </a:cubicBezTo>
                    <a:cubicBezTo>
                      <a:pt x="568" y="175"/>
                      <a:pt x="576" y="156"/>
                      <a:pt x="576" y="136"/>
                    </a:cubicBezTo>
                    <a:cubicBezTo>
                      <a:pt x="576" y="97"/>
                      <a:pt x="544" y="64"/>
                      <a:pt x="504" y="64"/>
                    </a:cubicBezTo>
                    <a:cubicBezTo>
                      <a:pt x="286" y="64"/>
                      <a:pt x="286" y="64"/>
                      <a:pt x="286" y="64"/>
                    </a:cubicBezTo>
                    <a:cubicBezTo>
                      <a:pt x="195" y="64"/>
                      <a:pt x="153" y="0"/>
                      <a:pt x="0" y="0"/>
                    </a:cubicBezTo>
                    <a:cubicBezTo>
                      <a:pt x="0" y="320"/>
                      <a:pt x="0" y="320"/>
                      <a:pt x="0" y="320"/>
                    </a:cubicBezTo>
                    <a:cubicBezTo>
                      <a:pt x="0" y="320"/>
                      <a:pt x="42" y="349"/>
                      <a:pt x="96" y="384"/>
                    </a:cubicBezTo>
                    <a:cubicBezTo>
                      <a:pt x="145" y="416"/>
                      <a:pt x="167" y="416"/>
                      <a:pt x="204" y="416"/>
                    </a:cubicBezTo>
                    <a:cubicBezTo>
                      <a:pt x="443" y="416"/>
                      <a:pt x="443" y="416"/>
                      <a:pt x="443" y="416"/>
                    </a:cubicBezTo>
                    <a:cubicBezTo>
                      <a:pt x="473" y="416"/>
                      <a:pt x="502" y="404"/>
                      <a:pt x="535" y="388"/>
                    </a:cubicBezTo>
                    <a:cubicBezTo>
                      <a:pt x="569" y="372"/>
                      <a:pt x="861" y="192"/>
                      <a:pt x="861" y="192"/>
                    </a:cubicBezTo>
                    <a:cubicBezTo>
                      <a:pt x="895" y="172"/>
                      <a:pt x="906" y="128"/>
                      <a:pt x="886" y="93"/>
                    </a:cubicBezTo>
                    <a:close/>
                    <a:moveTo>
                      <a:pt x="886" y="93"/>
                    </a:moveTo>
                    <a:cubicBezTo>
                      <a:pt x="886" y="93"/>
                      <a:pt x="886" y="93"/>
                      <a:pt x="886" y="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sp>
          <p:nvSpPr>
            <p:cNvPr id="253" name="Freeform 31"/>
            <p:cNvSpPr>
              <a:spLocks/>
            </p:cNvSpPr>
            <p:nvPr/>
          </p:nvSpPr>
          <p:spPr bwMode="auto">
            <a:xfrm>
              <a:off x="7853473" y="1232976"/>
              <a:ext cx="814753" cy="1766887"/>
            </a:xfrm>
            <a:custGeom>
              <a:avLst/>
              <a:gdLst>
                <a:gd name="T0" fmla="*/ 751 w 753"/>
                <a:gd name="T1" fmla="*/ 1265 h 1636"/>
                <a:gd name="T2" fmla="*/ 687 w 753"/>
                <a:gd name="T3" fmla="*/ 451 h 1636"/>
                <a:gd name="T4" fmla="*/ 687 w 753"/>
                <a:gd name="T5" fmla="*/ 291 h 1636"/>
                <a:gd name="T6" fmla="*/ 641 w 753"/>
                <a:gd name="T7" fmla="*/ 215 h 1636"/>
                <a:gd name="T8" fmla="*/ 641 w 753"/>
                <a:gd name="T9" fmla="*/ 215 h 1636"/>
                <a:gd name="T10" fmla="*/ 635 w 753"/>
                <a:gd name="T11" fmla="*/ 213 h 1636"/>
                <a:gd name="T12" fmla="*/ 633 w 753"/>
                <a:gd name="T13" fmla="*/ 212 h 1636"/>
                <a:gd name="T14" fmla="*/ 628 w 753"/>
                <a:gd name="T15" fmla="*/ 210 h 1636"/>
                <a:gd name="T16" fmla="*/ 626 w 753"/>
                <a:gd name="T17" fmla="*/ 209 h 1636"/>
                <a:gd name="T18" fmla="*/ 620 w 753"/>
                <a:gd name="T19" fmla="*/ 208 h 1636"/>
                <a:gd name="T20" fmla="*/ 618 w 753"/>
                <a:gd name="T21" fmla="*/ 207 h 1636"/>
                <a:gd name="T22" fmla="*/ 611 w 753"/>
                <a:gd name="T23" fmla="*/ 206 h 1636"/>
                <a:gd name="T24" fmla="*/ 609 w 753"/>
                <a:gd name="T25" fmla="*/ 206 h 1636"/>
                <a:gd name="T26" fmla="*/ 602 w 753"/>
                <a:gd name="T27" fmla="*/ 206 h 1636"/>
                <a:gd name="T28" fmla="*/ 547 w 753"/>
                <a:gd name="T29" fmla="*/ 225 h 1636"/>
                <a:gd name="T30" fmla="*/ 517 w 753"/>
                <a:gd name="T31" fmla="*/ 291 h 1636"/>
                <a:gd name="T32" fmla="*/ 517 w 753"/>
                <a:gd name="T33" fmla="*/ 85 h 1636"/>
                <a:gd name="T34" fmla="*/ 471 w 753"/>
                <a:gd name="T35" fmla="*/ 10 h 1636"/>
                <a:gd name="T36" fmla="*/ 471 w 753"/>
                <a:gd name="T37" fmla="*/ 9 h 1636"/>
                <a:gd name="T38" fmla="*/ 466 w 753"/>
                <a:gd name="T39" fmla="*/ 7 h 1636"/>
                <a:gd name="T40" fmla="*/ 464 w 753"/>
                <a:gd name="T41" fmla="*/ 6 h 1636"/>
                <a:gd name="T42" fmla="*/ 458 w 753"/>
                <a:gd name="T43" fmla="*/ 4 h 1636"/>
                <a:gd name="T44" fmla="*/ 456 w 753"/>
                <a:gd name="T45" fmla="*/ 4 h 1636"/>
                <a:gd name="T46" fmla="*/ 450 w 753"/>
                <a:gd name="T47" fmla="*/ 2 h 1636"/>
                <a:gd name="T48" fmla="*/ 448 w 753"/>
                <a:gd name="T49" fmla="*/ 2 h 1636"/>
                <a:gd name="T50" fmla="*/ 441 w 753"/>
                <a:gd name="T51" fmla="*/ 1 h 1636"/>
                <a:gd name="T52" fmla="*/ 440 w 753"/>
                <a:gd name="T53" fmla="*/ 0 h 1636"/>
                <a:gd name="T54" fmla="*/ 432 w 753"/>
                <a:gd name="T55" fmla="*/ 0 h 1636"/>
                <a:gd name="T56" fmla="*/ 347 w 753"/>
                <a:gd name="T57" fmla="*/ 85 h 1636"/>
                <a:gd name="T58" fmla="*/ 347 w 753"/>
                <a:gd name="T59" fmla="*/ 171 h 1636"/>
                <a:gd name="T60" fmla="*/ 302 w 753"/>
                <a:gd name="T61" fmla="*/ 96 h 1636"/>
                <a:gd name="T62" fmla="*/ 303 w 753"/>
                <a:gd name="T63" fmla="*/ 95 h 1636"/>
                <a:gd name="T64" fmla="*/ 264 w 753"/>
                <a:gd name="T65" fmla="*/ 86 h 1636"/>
                <a:gd name="T66" fmla="*/ 263 w 753"/>
                <a:gd name="T67" fmla="*/ 86 h 1636"/>
                <a:gd name="T68" fmla="*/ 262 w 753"/>
                <a:gd name="T69" fmla="*/ 86 h 1636"/>
                <a:gd name="T70" fmla="*/ 177 w 753"/>
                <a:gd name="T71" fmla="*/ 171 h 1636"/>
                <a:gd name="T72" fmla="*/ 177 w 753"/>
                <a:gd name="T73" fmla="*/ 414 h 1636"/>
                <a:gd name="T74" fmla="*/ 177 w 753"/>
                <a:gd name="T75" fmla="*/ 414 h 1636"/>
                <a:gd name="T76" fmla="*/ 179 w 753"/>
                <a:gd name="T77" fmla="*/ 416 h 1636"/>
                <a:gd name="T78" fmla="*/ 179 w 753"/>
                <a:gd name="T79" fmla="*/ 416 h 1636"/>
                <a:gd name="T80" fmla="*/ 177 w 753"/>
                <a:gd name="T81" fmla="*/ 414 h 1636"/>
                <a:gd name="T82" fmla="*/ 69 w 753"/>
                <a:gd name="T83" fmla="*/ 351 h 1636"/>
                <a:gd name="T84" fmla="*/ 67 w 753"/>
                <a:gd name="T85" fmla="*/ 351 h 1636"/>
                <a:gd name="T86" fmla="*/ 62 w 753"/>
                <a:gd name="T87" fmla="*/ 350 h 1636"/>
                <a:gd name="T88" fmla="*/ 57 w 753"/>
                <a:gd name="T89" fmla="*/ 349 h 1636"/>
                <a:gd name="T90" fmla="*/ 53 w 753"/>
                <a:gd name="T91" fmla="*/ 349 h 1636"/>
                <a:gd name="T92" fmla="*/ 47 w 753"/>
                <a:gd name="T93" fmla="*/ 348 h 1636"/>
                <a:gd name="T94" fmla="*/ 43 w 753"/>
                <a:gd name="T95" fmla="*/ 348 h 1636"/>
                <a:gd name="T96" fmla="*/ 34 w 753"/>
                <a:gd name="T97" fmla="*/ 348 h 1636"/>
                <a:gd name="T98" fmla="*/ 10 w 753"/>
                <a:gd name="T99" fmla="*/ 358 h 1636"/>
                <a:gd name="T100" fmla="*/ 0 w 753"/>
                <a:gd name="T101" fmla="*/ 381 h 1636"/>
                <a:gd name="T102" fmla="*/ 0 w 753"/>
                <a:gd name="T103" fmla="*/ 381 h 1636"/>
                <a:gd name="T104" fmla="*/ 0 w 753"/>
                <a:gd name="T105" fmla="*/ 1115 h 1636"/>
                <a:gd name="T106" fmla="*/ 0 w 753"/>
                <a:gd name="T107" fmla="*/ 1121 h 1636"/>
                <a:gd name="T108" fmla="*/ 30 w 753"/>
                <a:gd name="T109" fmla="*/ 1205 h 1636"/>
                <a:gd name="T110" fmla="*/ 233 w 753"/>
                <a:gd name="T111" fmla="*/ 1483 h 1636"/>
                <a:gd name="T112" fmla="*/ 233 w 753"/>
                <a:gd name="T113" fmla="*/ 1636 h 1636"/>
                <a:gd name="T114" fmla="*/ 325 w 753"/>
                <a:gd name="T115" fmla="*/ 1636 h 1636"/>
                <a:gd name="T116" fmla="*/ 753 w 753"/>
                <a:gd name="T117" fmla="*/ 1636 h 1636"/>
                <a:gd name="T118" fmla="*/ 753 w 753"/>
                <a:gd name="T119" fmla="*/ 1263 h 1636"/>
                <a:gd name="T120" fmla="*/ 751 w 753"/>
                <a:gd name="T121" fmla="*/ 126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3" h="1636">
                  <a:moveTo>
                    <a:pt x="751" y="1265"/>
                  </a:moveTo>
                  <a:cubicBezTo>
                    <a:pt x="687" y="451"/>
                    <a:pt x="687" y="451"/>
                    <a:pt x="687" y="451"/>
                  </a:cubicBezTo>
                  <a:cubicBezTo>
                    <a:pt x="687" y="291"/>
                    <a:pt x="687" y="291"/>
                    <a:pt x="687" y="291"/>
                  </a:cubicBezTo>
                  <a:cubicBezTo>
                    <a:pt x="687" y="258"/>
                    <a:pt x="668" y="229"/>
                    <a:pt x="641" y="215"/>
                  </a:cubicBezTo>
                  <a:cubicBezTo>
                    <a:pt x="641" y="215"/>
                    <a:pt x="641" y="215"/>
                    <a:pt x="641" y="215"/>
                  </a:cubicBezTo>
                  <a:cubicBezTo>
                    <a:pt x="639" y="214"/>
                    <a:pt x="637" y="213"/>
                    <a:pt x="635" y="213"/>
                  </a:cubicBezTo>
                  <a:cubicBezTo>
                    <a:pt x="635" y="212"/>
                    <a:pt x="634" y="212"/>
                    <a:pt x="633" y="212"/>
                  </a:cubicBezTo>
                  <a:cubicBezTo>
                    <a:pt x="632" y="211"/>
                    <a:pt x="630" y="210"/>
                    <a:pt x="628" y="210"/>
                  </a:cubicBezTo>
                  <a:cubicBezTo>
                    <a:pt x="627" y="210"/>
                    <a:pt x="627" y="209"/>
                    <a:pt x="626" y="209"/>
                  </a:cubicBezTo>
                  <a:cubicBezTo>
                    <a:pt x="624" y="209"/>
                    <a:pt x="622" y="208"/>
                    <a:pt x="620" y="208"/>
                  </a:cubicBezTo>
                  <a:cubicBezTo>
                    <a:pt x="619" y="207"/>
                    <a:pt x="619" y="207"/>
                    <a:pt x="618" y="207"/>
                  </a:cubicBezTo>
                  <a:cubicBezTo>
                    <a:pt x="616" y="207"/>
                    <a:pt x="613" y="206"/>
                    <a:pt x="611" y="206"/>
                  </a:cubicBezTo>
                  <a:cubicBezTo>
                    <a:pt x="610" y="206"/>
                    <a:pt x="610" y="206"/>
                    <a:pt x="609" y="206"/>
                  </a:cubicBezTo>
                  <a:cubicBezTo>
                    <a:pt x="607" y="206"/>
                    <a:pt x="604" y="206"/>
                    <a:pt x="602" y="206"/>
                  </a:cubicBezTo>
                  <a:cubicBezTo>
                    <a:pt x="581" y="206"/>
                    <a:pt x="562" y="213"/>
                    <a:pt x="547" y="225"/>
                  </a:cubicBezTo>
                  <a:cubicBezTo>
                    <a:pt x="529" y="241"/>
                    <a:pt x="517" y="264"/>
                    <a:pt x="517" y="291"/>
                  </a:cubicBezTo>
                  <a:cubicBezTo>
                    <a:pt x="517" y="85"/>
                    <a:pt x="517" y="85"/>
                    <a:pt x="517" y="85"/>
                  </a:cubicBezTo>
                  <a:cubicBezTo>
                    <a:pt x="517" y="52"/>
                    <a:pt x="498" y="24"/>
                    <a:pt x="471" y="10"/>
                  </a:cubicBezTo>
                  <a:cubicBezTo>
                    <a:pt x="471" y="10"/>
                    <a:pt x="471" y="10"/>
                    <a:pt x="471" y="9"/>
                  </a:cubicBezTo>
                  <a:cubicBezTo>
                    <a:pt x="469" y="9"/>
                    <a:pt x="467" y="8"/>
                    <a:pt x="466" y="7"/>
                  </a:cubicBezTo>
                  <a:cubicBezTo>
                    <a:pt x="465" y="7"/>
                    <a:pt x="464" y="6"/>
                    <a:pt x="464" y="6"/>
                  </a:cubicBezTo>
                  <a:cubicBezTo>
                    <a:pt x="462" y="5"/>
                    <a:pt x="460" y="5"/>
                    <a:pt x="458" y="4"/>
                  </a:cubicBezTo>
                  <a:cubicBezTo>
                    <a:pt x="457" y="4"/>
                    <a:pt x="457" y="4"/>
                    <a:pt x="456" y="4"/>
                  </a:cubicBezTo>
                  <a:cubicBezTo>
                    <a:pt x="454" y="3"/>
                    <a:pt x="452" y="2"/>
                    <a:pt x="450" y="2"/>
                  </a:cubicBezTo>
                  <a:cubicBezTo>
                    <a:pt x="449" y="2"/>
                    <a:pt x="449" y="2"/>
                    <a:pt x="448" y="2"/>
                  </a:cubicBezTo>
                  <a:cubicBezTo>
                    <a:pt x="446" y="1"/>
                    <a:pt x="444" y="1"/>
                    <a:pt x="441" y="1"/>
                  </a:cubicBezTo>
                  <a:cubicBezTo>
                    <a:pt x="441" y="0"/>
                    <a:pt x="440" y="0"/>
                    <a:pt x="440" y="0"/>
                  </a:cubicBezTo>
                  <a:cubicBezTo>
                    <a:pt x="437" y="0"/>
                    <a:pt x="434" y="0"/>
                    <a:pt x="432" y="0"/>
                  </a:cubicBezTo>
                  <a:cubicBezTo>
                    <a:pt x="385" y="0"/>
                    <a:pt x="347" y="38"/>
                    <a:pt x="347" y="85"/>
                  </a:cubicBezTo>
                  <a:cubicBezTo>
                    <a:pt x="347" y="171"/>
                    <a:pt x="347" y="171"/>
                    <a:pt x="347" y="171"/>
                  </a:cubicBezTo>
                  <a:cubicBezTo>
                    <a:pt x="347" y="138"/>
                    <a:pt x="329" y="110"/>
                    <a:pt x="302" y="96"/>
                  </a:cubicBezTo>
                  <a:cubicBezTo>
                    <a:pt x="302" y="96"/>
                    <a:pt x="303" y="95"/>
                    <a:pt x="303" y="95"/>
                  </a:cubicBezTo>
                  <a:cubicBezTo>
                    <a:pt x="291" y="89"/>
                    <a:pt x="278" y="86"/>
                    <a:pt x="264" y="86"/>
                  </a:cubicBezTo>
                  <a:cubicBezTo>
                    <a:pt x="264" y="86"/>
                    <a:pt x="263" y="86"/>
                    <a:pt x="263" y="86"/>
                  </a:cubicBezTo>
                  <a:cubicBezTo>
                    <a:pt x="263" y="86"/>
                    <a:pt x="262" y="86"/>
                    <a:pt x="262" y="86"/>
                  </a:cubicBezTo>
                  <a:cubicBezTo>
                    <a:pt x="215" y="86"/>
                    <a:pt x="177" y="124"/>
                    <a:pt x="177" y="171"/>
                  </a:cubicBezTo>
                  <a:cubicBezTo>
                    <a:pt x="177" y="414"/>
                    <a:pt x="177" y="414"/>
                    <a:pt x="177" y="414"/>
                  </a:cubicBezTo>
                  <a:cubicBezTo>
                    <a:pt x="177" y="414"/>
                    <a:pt x="177" y="414"/>
                    <a:pt x="177" y="414"/>
                  </a:cubicBezTo>
                  <a:cubicBezTo>
                    <a:pt x="178" y="415"/>
                    <a:pt x="178" y="415"/>
                    <a:pt x="179" y="416"/>
                  </a:cubicBezTo>
                  <a:cubicBezTo>
                    <a:pt x="179" y="416"/>
                    <a:pt x="179" y="416"/>
                    <a:pt x="179" y="416"/>
                  </a:cubicBezTo>
                  <a:cubicBezTo>
                    <a:pt x="178" y="415"/>
                    <a:pt x="178" y="415"/>
                    <a:pt x="177" y="414"/>
                  </a:cubicBezTo>
                  <a:cubicBezTo>
                    <a:pt x="150" y="382"/>
                    <a:pt x="112" y="360"/>
                    <a:pt x="69" y="351"/>
                  </a:cubicBezTo>
                  <a:cubicBezTo>
                    <a:pt x="69" y="351"/>
                    <a:pt x="68" y="351"/>
                    <a:pt x="67" y="351"/>
                  </a:cubicBezTo>
                  <a:cubicBezTo>
                    <a:pt x="65" y="351"/>
                    <a:pt x="63" y="350"/>
                    <a:pt x="62" y="350"/>
                  </a:cubicBezTo>
                  <a:cubicBezTo>
                    <a:pt x="60" y="350"/>
                    <a:pt x="59" y="350"/>
                    <a:pt x="57" y="349"/>
                  </a:cubicBezTo>
                  <a:cubicBezTo>
                    <a:pt x="56" y="349"/>
                    <a:pt x="54" y="349"/>
                    <a:pt x="53" y="349"/>
                  </a:cubicBezTo>
                  <a:cubicBezTo>
                    <a:pt x="51" y="349"/>
                    <a:pt x="49" y="348"/>
                    <a:pt x="47" y="348"/>
                  </a:cubicBezTo>
                  <a:cubicBezTo>
                    <a:pt x="46" y="348"/>
                    <a:pt x="44" y="348"/>
                    <a:pt x="43" y="348"/>
                  </a:cubicBezTo>
                  <a:cubicBezTo>
                    <a:pt x="40" y="348"/>
                    <a:pt x="37" y="348"/>
                    <a:pt x="34" y="348"/>
                  </a:cubicBezTo>
                  <a:cubicBezTo>
                    <a:pt x="24" y="348"/>
                    <a:pt x="16" y="352"/>
                    <a:pt x="10" y="358"/>
                  </a:cubicBezTo>
                  <a:cubicBezTo>
                    <a:pt x="4" y="364"/>
                    <a:pt x="0" y="372"/>
                    <a:pt x="0" y="381"/>
                  </a:cubicBezTo>
                  <a:cubicBezTo>
                    <a:pt x="0" y="381"/>
                    <a:pt x="0" y="381"/>
                    <a:pt x="0" y="381"/>
                  </a:cubicBezTo>
                  <a:cubicBezTo>
                    <a:pt x="0" y="1115"/>
                    <a:pt x="0" y="1115"/>
                    <a:pt x="0" y="1115"/>
                  </a:cubicBezTo>
                  <a:cubicBezTo>
                    <a:pt x="0" y="1117"/>
                    <a:pt x="0" y="1119"/>
                    <a:pt x="0" y="1121"/>
                  </a:cubicBezTo>
                  <a:cubicBezTo>
                    <a:pt x="1" y="1151"/>
                    <a:pt x="12" y="1181"/>
                    <a:pt x="30" y="1205"/>
                  </a:cubicBezTo>
                  <a:cubicBezTo>
                    <a:pt x="233" y="1483"/>
                    <a:pt x="233" y="1483"/>
                    <a:pt x="233" y="1483"/>
                  </a:cubicBezTo>
                  <a:cubicBezTo>
                    <a:pt x="233" y="1636"/>
                    <a:pt x="233" y="1636"/>
                    <a:pt x="233" y="1636"/>
                  </a:cubicBezTo>
                  <a:cubicBezTo>
                    <a:pt x="325" y="1636"/>
                    <a:pt x="325" y="1636"/>
                    <a:pt x="325" y="1636"/>
                  </a:cubicBezTo>
                  <a:cubicBezTo>
                    <a:pt x="753" y="1636"/>
                    <a:pt x="753" y="1636"/>
                    <a:pt x="753" y="1636"/>
                  </a:cubicBezTo>
                  <a:cubicBezTo>
                    <a:pt x="753" y="1263"/>
                    <a:pt x="753" y="1263"/>
                    <a:pt x="753" y="1263"/>
                  </a:cubicBezTo>
                  <a:lnTo>
                    <a:pt x="751" y="1265"/>
                  </a:lnTo>
                  <a:close/>
                </a:path>
              </a:pathLst>
            </a:custGeom>
            <a:solidFill>
              <a:schemeClr val="accent4"/>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54" name="Freeform 31"/>
            <p:cNvSpPr>
              <a:spLocks/>
            </p:cNvSpPr>
            <p:nvPr/>
          </p:nvSpPr>
          <p:spPr bwMode="auto">
            <a:xfrm flipH="1">
              <a:off x="8975188" y="1232976"/>
              <a:ext cx="814753" cy="1766887"/>
            </a:xfrm>
            <a:custGeom>
              <a:avLst/>
              <a:gdLst>
                <a:gd name="T0" fmla="*/ 751 w 753"/>
                <a:gd name="T1" fmla="*/ 1265 h 1636"/>
                <a:gd name="T2" fmla="*/ 687 w 753"/>
                <a:gd name="T3" fmla="*/ 451 h 1636"/>
                <a:gd name="T4" fmla="*/ 687 w 753"/>
                <a:gd name="T5" fmla="*/ 291 h 1636"/>
                <a:gd name="T6" fmla="*/ 641 w 753"/>
                <a:gd name="T7" fmla="*/ 215 h 1636"/>
                <a:gd name="T8" fmla="*/ 641 w 753"/>
                <a:gd name="T9" fmla="*/ 215 h 1636"/>
                <a:gd name="T10" fmla="*/ 635 w 753"/>
                <a:gd name="T11" fmla="*/ 213 h 1636"/>
                <a:gd name="T12" fmla="*/ 633 w 753"/>
                <a:gd name="T13" fmla="*/ 212 h 1636"/>
                <a:gd name="T14" fmla="*/ 628 w 753"/>
                <a:gd name="T15" fmla="*/ 210 h 1636"/>
                <a:gd name="T16" fmla="*/ 626 w 753"/>
                <a:gd name="T17" fmla="*/ 209 h 1636"/>
                <a:gd name="T18" fmla="*/ 620 w 753"/>
                <a:gd name="T19" fmla="*/ 208 h 1636"/>
                <a:gd name="T20" fmla="*/ 618 w 753"/>
                <a:gd name="T21" fmla="*/ 207 h 1636"/>
                <a:gd name="T22" fmla="*/ 611 w 753"/>
                <a:gd name="T23" fmla="*/ 206 h 1636"/>
                <a:gd name="T24" fmla="*/ 609 w 753"/>
                <a:gd name="T25" fmla="*/ 206 h 1636"/>
                <a:gd name="T26" fmla="*/ 602 w 753"/>
                <a:gd name="T27" fmla="*/ 206 h 1636"/>
                <a:gd name="T28" fmla="*/ 547 w 753"/>
                <a:gd name="T29" fmla="*/ 225 h 1636"/>
                <a:gd name="T30" fmla="*/ 517 w 753"/>
                <a:gd name="T31" fmla="*/ 291 h 1636"/>
                <a:gd name="T32" fmla="*/ 517 w 753"/>
                <a:gd name="T33" fmla="*/ 85 h 1636"/>
                <a:gd name="T34" fmla="*/ 471 w 753"/>
                <a:gd name="T35" fmla="*/ 10 h 1636"/>
                <a:gd name="T36" fmla="*/ 471 w 753"/>
                <a:gd name="T37" fmla="*/ 9 h 1636"/>
                <a:gd name="T38" fmla="*/ 466 w 753"/>
                <a:gd name="T39" fmla="*/ 7 h 1636"/>
                <a:gd name="T40" fmla="*/ 464 w 753"/>
                <a:gd name="T41" fmla="*/ 6 h 1636"/>
                <a:gd name="T42" fmla="*/ 458 w 753"/>
                <a:gd name="T43" fmla="*/ 4 h 1636"/>
                <a:gd name="T44" fmla="*/ 456 w 753"/>
                <a:gd name="T45" fmla="*/ 4 h 1636"/>
                <a:gd name="T46" fmla="*/ 450 w 753"/>
                <a:gd name="T47" fmla="*/ 2 h 1636"/>
                <a:gd name="T48" fmla="*/ 448 w 753"/>
                <a:gd name="T49" fmla="*/ 2 h 1636"/>
                <a:gd name="T50" fmla="*/ 441 w 753"/>
                <a:gd name="T51" fmla="*/ 1 h 1636"/>
                <a:gd name="T52" fmla="*/ 440 w 753"/>
                <a:gd name="T53" fmla="*/ 0 h 1636"/>
                <a:gd name="T54" fmla="*/ 432 w 753"/>
                <a:gd name="T55" fmla="*/ 0 h 1636"/>
                <a:gd name="T56" fmla="*/ 347 w 753"/>
                <a:gd name="T57" fmla="*/ 85 h 1636"/>
                <a:gd name="T58" fmla="*/ 347 w 753"/>
                <a:gd name="T59" fmla="*/ 171 h 1636"/>
                <a:gd name="T60" fmla="*/ 302 w 753"/>
                <a:gd name="T61" fmla="*/ 96 h 1636"/>
                <a:gd name="T62" fmla="*/ 303 w 753"/>
                <a:gd name="T63" fmla="*/ 95 h 1636"/>
                <a:gd name="T64" fmla="*/ 264 w 753"/>
                <a:gd name="T65" fmla="*/ 86 h 1636"/>
                <a:gd name="T66" fmla="*/ 263 w 753"/>
                <a:gd name="T67" fmla="*/ 86 h 1636"/>
                <a:gd name="T68" fmla="*/ 262 w 753"/>
                <a:gd name="T69" fmla="*/ 86 h 1636"/>
                <a:gd name="T70" fmla="*/ 177 w 753"/>
                <a:gd name="T71" fmla="*/ 171 h 1636"/>
                <a:gd name="T72" fmla="*/ 177 w 753"/>
                <a:gd name="T73" fmla="*/ 414 h 1636"/>
                <a:gd name="T74" fmla="*/ 177 w 753"/>
                <a:gd name="T75" fmla="*/ 414 h 1636"/>
                <a:gd name="T76" fmla="*/ 179 w 753"/>
                <a:gd name="T77" fmla="*/ 416 h 1636"/>
                <a:gd name="T78" fmla="*/ 179 w 753"/>
                <a:gd name="T79" fmla="*/ 416 h 1636"/>
                <a:gd name="T80" fmla="*/ 177 w 753"/>
                <a:gd name="T81" fmla="*/ 414 h 1636"/>
                <a:gd name="T82" fmla="*/ 69 w 753"/>
                <a:gd name="T83" fmla="*/ 351 h 1636"/>
                <a:gd name="T84" fmla="*/ 67 w 753"/>
                <a:gd name="T85" fmla="*/ 351 h 1636"/>
                <a:gd name="T86" fmla="*/ 62 w 753"/>
                <a:gd name="T87" fmla="*/ 350 h 1636"/>
                <a:gd name="T88" fmla="*/ 57 w 753"/>
                <a:gd name="T89" fmla="*/ 349 h 1636"/>
                <a:gd name="T90" fmla="*/ 53 w 753"/>
                <a:gd name="T91" fmla="*/ 349 h 1636"/>
                <a:gd name="T92" fmla="*/ 47 w 753"/>
                <a:gd name="T93" fmla="*/ 348 h 1636"/>
                <a:gd name="T94" fmla="*/ 43 w 753"/>
                <a:gd name="T95" fmla="*/ 348 h 1636"/>
                <a:gd name="T96" fmla="*/ 34 w 753"/>
                <a:gd name="T97" fmla="*/ 348 h 1636"/>
                <a:gd name="T98" fmla="*/ 10 w 753"/>
                <a:gd name="T99" fmla="*/ 358 h 1636"/>
                <a:gd name="T100" fmla="*/ 0 w 753"/>
                <a:gd name="T101" fmla="*/ 381 h 1636"/>
                <a:gd name="T102" fmla="*/ 0 w 753"/>
                <a:gd name="T103" fmla="*/ 381 h 1636"/>
                <a:gd name="T104" fmla="*/ 0 w 753"/>
                <a:gd name="T105" fmla="*/ 1115 h 1636"/>
                <a:gd name="T106" fmla="*/ 0 w 753"/>
                <a:gd name="T107" fmla="*/ 1121 h 1636"/>
                <a:gd name="T108" fmla="*/ 30 w 753"/>
                <a:gd name="T109" fmla="*/ 1205 h 1636"/>
                <a:gd name="T110" fmla="*/ 233 w 753"/>
                <a:gd name="T111" fmla="*/ 1483 h 1636"/>
                <a:gd name="T112" fmla="*/ 233 w 753"/>
                <a:gd name="T113" fmla="*/ 1636 h 1636"/>
                <a:gd name="T114" fmla="*/ 325 w 753"/>
                <a:gd name="T115" fmla="*/ 1636 h 1636"/>
                <a:gd name="T116" fmla="*/ 753 w 753"/>
                <a:gd name="T117" fmla="*/ 1636 h 1636"/>
                <a:gd name="T118" fmla="*/ 753 w 753"/>
                <a:gd name="T119" fmla="*/ 1263 h 1636"/>
                <a:gd name="T120" fmla="*/ 751 w 753"/>
                <a:gd name="T121" fmla="*/ 126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3" h="1636">
                  <a:moveTo>
                    <a:pt x="751" y="1265"/>
                  </a:moveTo>
                  <a:cubicBezTo>
                    <a:pt x="687" y="451"/>
                    <a:pt x="687" y="451"/>
                    <a:pt x="687" y="451"/>
                  </a:cubicBezTo>
                  <a:cubicBezTo>
                    <a:pt x="687" y="291"/>
                    <a:pt x="687" y="291"/>
                    <a:pt x="687" y="291"/>
                  </a:cubicBezTo>
                  <a:cubicBezTo>
                    <a:pt x="687" y="258"/>
                    <a:pt x="668" y="229"/>
                    <a:pt x="641" y="215"/>
                  </a:cubicBezTo>
                  <a:cubicBezTo>
                    <a:pt x="641" y="215"/>
                    <a:pt x="641" y="215"/>
                    <a:pt x="641" y="215"/>
                  </a:cubicBezTo>
                  <a:cubicBezTo>
                    <a:pt x="639" y="214"/>
                    <a:pt x="637" y="213"/>
                    <a:pt x="635" y="213"/>
                  </a:cubicBezTo>
                  <a:cubicBezTo>
                    <a:pt x="635" y="212"/>
                    <a:pt x="634" y="212"/>
                    <a:pt x="633" y="212"/>
                  </a:cubicBezTo>
                  <a:cubicBezTo>
                    <a:pt x="632" y="211"/>
                    <a:pt x="630" y="210"/>
                    <a:pt x="628" y="210"/>
                  </a:cubicBezTo>
                  <a:cubicBezTo>
                    <a:pt x="627" y="210"/>
                    <a:pt x="627" y="209"/>
                    <a:pt x="626" y="209"/>
                  </a:cubicBezTo>
                  <a:cubicBezTo>
                    <a:pt x="624" y="209"/>
                    <a:pt x="622" y="208"/>
                    <a:pt x="620" y="208"/>
                  </a:cubicBezTo>
                  <a:cubicBezTo>
                    <a:pt x="619" y="207"/>
                    <a:pt x="619" y="207"/>
                    <a:pt x="618" y="207"/>
                  </a:cubicBezTo>
                  <a:cubicBezTo>
                    <a:pt x="616" y="207"/>
                    <a:pt x="613" y="206"/>
                    <a:pt x="611" y="206"/>
                  </a:cubicBezTo>
                  <a:cubicBezTo>
                    <a:pt x="610" y="206"/>
                    <a:pt x="610" y="206"/>
                    <a:pt x="609" y="206"/>
                  </a:cubicBezTo>
                  <a:cubicBezTo>
                    <a:pt x="607" y="206"/>
                    <a:pt x="604" y="206"/>
                    <a:pt x="602" y="206"/>
                  </a:cubicBezTo>
                  <a:cubicBezTo>
                    <a:pt x="581" y="206"/>
                    <a:pt x="562" y="213"/>
                    <a:pt x="547" y="225"/>
                  </a:cubicBezTo>
                  <a:cubicBezTo>
                    <a:pt x="529" y="241"/>
                    <a:pt x="517" y="264"/>
                    <a:pt x="517" y="291"/>
                  </a:cubicBezTo>
                  <a:cubicBezTo>
                    <a:pt x="517" y="85"/>
                    <a:pt x="517" y="85"/>
                    <a:pt x="517" y="85"/>
                  </a:cubicBezTo>
                  <a:cubicBezTo>
                    <a:pt x="517" y="52"/>
                    <a:pt x="498" y="24"/>
                    <a:pt x="471" y="10"/>
                  </a:cubicBezTo>
                  <a:cubicBezTo>
                    <a:pt x="471" y="10"/>
                    <a:pt x="471" y="10"/>
                    <a:pt x="471" y="9"/>
                  </a:cubicBezTo>
                  <a:cubicBezTo>
                    <a:pt x="469" y="9"/>
                    <a:pt x="467" y="8"/>
                    <a:pt x="466" y="7"/>
                  </a:cubicBezTo>
                  <a:cubicBezTo>
                    <a:pt x="465" y="7"/>
                    <a:pt x="464" y="6"/>
                    <a:pt x="464" y="6"/>
                  </a:cubicBezTo>
                  <a:cubicBezTo>
                    <a:pt x="462" y="5"/>
                    <a:pt x="460" y="5"/>
                    <a:pt x="458" y="4"/>
                  </a:cubicBezTo>
                  <a:cubicBezTo>
                    <a:pt x="457" y="4"/>
                    <a:pt x="457" y="4"/>
                    <a:pt x="456" y="4"/>
                  </a:cubicBezTo>
                  <a:cubicBezTo>
                    <a:pt x="454" y="3"/>
                    <a:pt x="452" y="2"/>
                    <a:pt x="450" y="2"/>
                  </a:cubicBezTo>
                  <a:cubicBezTo>
                    <a:pt x="449" y="2"/>
                    <a:pt x="449" y="2"/>
                    <a:pt x="448" y="2"/>
                  </a:cubicBezTo>
                  <a:cubicBezTo>
                    <a:pt x="446" y="1"/>
                    <a:pt x="444" y="1"/>
                    <a:pt x="441" y="1"/>
                  </a:cubicBezTo>
                  <a:cubicBezTo>
                    <a:pt x="441" y="0"/>
                    <a:pt x="440" y="0"/>
                    <a:pt x="440" y="0"/>
                  </a:cubicBezTo>
                  <a:cubicBezTo>
                    <a:pt x="437" y="0"/>
                    <a:pt x="434" y="0"/>
                    <a:pt x="432" y="0"/>
                  </a:cubicBezTo>
                  <a:cubicBezTo>
                    <a:pt x="385" y="0"/>
                    <a:pt x="347" y="38"/>
                    <a:pt x="347" y="85"/>
                  </a:cubicBezTo>
                  <a:cubicBezTo>
                    <a:pt x="347" y="171"/>
                    <a:pt x="347" y="171"/>
                    <a:pt x="347" y="171"/>
                  </a:cubicBezTo>
                  <a:cubicBezTo>
                    <a:pt x="347" y="138"/>
                    <a:pt x="329" y="110"/>
                    <a:pt x="302" y="96"/>
                  </a:cubicBezTo>
                  <a:cubicBezTo>
                    <a:pt x="302" y="96"/>
                    <a:pt x="303" y="95"/>
                    <a:pt x="303" y="95"/>
                  </a:cubicBezTo>
                  <a:cubicBezTo>
                    <a:pt x="291" y="89"/>
                    <a:pt x="278" y="86"/>
                    <a:pt x="264" y="86"/>
                  </a:cubicBezTo>
                  <a:cubicBezTo>
                    <a:pt x="264" y="86"/>
                    <a:pt x="263" y="86"/>
                    <a:pt x="263" y="86"/>
                  </a:cubicBezTo>
                  <a:cubicBezTo>
                    <a:pt x="263" y="86"/>
                    <a:pt x="262" y="86"/>
                    <a:pt x="262" y="86"/>
                  </a:cubicBezTo>
                  <a:cubicBezTo>
                    <a:pt x="215" y="86"/>
                    <a:pt x="177" y="124"/>
                    <a:pt x="177" y="171"/>
                  </a:cubicBezTo>
                  <a:cubicBezTo>
                    <a:pt x="177" y="414"/>
                    <a:pt x="177" y="414"/>
                    <a:pt x="177" y="414"/>
                  </a:cubicBezTo>
                  <a:cubicBezTo>
                    <a:pt x="177" y="414"/>
                    <a:pt x="177" y="414"/>
                    <a:pt x="177" y="414"/>
                  </a:cubicBezTo>
                  <a:cubicBezTo>
                    <a:pt x="178" y="415"/>
                    <a:pt x="178" y="415"/>
                    <a:pt x="179" y="416"/>
                  </a:cubicBezTo>
                  <a:cubicBezTo>
                    <a:pt x="179" y="416"/>
                    <a:pt x="179" y="416"/>
                    <a:pt x="179" y="416"/>
                  </a:cubicBezTo>
                  <a:cubicBezTo>
                    <a:pt x="178" y="415"/>
                    <a:pt x="178" y="415"/>
                    <a:pt x="177" y="414"/>
                  </a:cubicBezTo>
                  <a:cubicBezTo>
                    <a:pt x="150" y="382"/>
                    <a:pt x="112" y="360"/>
                    <a:pt x="69" y="351"/>
                  </a:cubicBezTo>
                  <a:cubicBezTo>
                    <a:pt x="69" y="351"/>
                    <a:pt x="68" y="351"/>
                    <a:pt x="67" y="351"/>
                  </a:cubicBezTo>
                  <a:cubicBezTo>
                    <a:pt x="65" y="351"/>
                    <a:pt x="63" y="350"/>
                    <a:pt x="62" y="350"/>
                  </a:cubicBezTo>
                  <a:cubicBezTo>
                    <a:pt x="60" y="350"/>
                    <a:pt x="59" y="350"/>
                    <a:pt x="57" y="349"/>
                  </a:cubicBezTo>
                  <a:cubicBezTo>
                    <a:pt x="56" y="349"/>
                    <a:pt x="54" y="349"/>
                    <a:pt x="53" y="349"/>
                  </a:cubicBezTo>
                  <a:cubicBezTo>
                    <a:pt x="51" y="349"/>
                    <a:pt x="49" y="348"/>
                    <a:pt x="47" y="348"/>
                  </a:cubicBezTo>
                  <a:cubicBezTo>
                    <a:pt x="46" y="348"/>
                    <a:pt x="44" y="348"/>
                    <a:pt x="43" y="348"/>
                  </a:cubicBezTo>
                  <a:cubicBezTo>
                    <a:pt x="40" y="348"/>
                    <a:pt x="37" y="348"/>
                    <a:pt x="34" y="348"/>
                  </a:cubicBezTo>
                  <a:cubicBezTo>
                    <a:pt x="24" y="348"/>
                    <a:pt x="16" y="352"/>
                    <a:pt x="10" y="358"/>
                  </a:cubicBezTo>
                  <a:cubicBezTo>
                    <a:pt x="4" y="364"/>
                    <a:pt x="0" y="372"/>
                    <a:pt x="0" y="381"/>
                  </a:cubicBezTo>
                  <a:cubicBezTo>
                    <a:pt x="0" y="381"/>
                    <a:pt x="0" y="381"/>
                    <a:pt x="0" y="381"/>
                  </a:cubicBezTo>
                  <a:cubicBezTo>
                    <a:pt x="0" y="1115"/>
                    <a:pt x="0" y="1115"/>
                    <a:pt x="0" y="1115"/>
                  </a:cubicBezTo>
                  <a:cubicBezTo>
                    <a:pt x="0" y="1117"/>
                    <a:pt x="0" y="1119"/>
                    <a:pt x="0" y="1121"/>
                  </a:cubicBezTo>
                  <a:cubicBezTo>
                    <a:pt x="1" y="1151"/>
                    <a:pt x="12" y="1181"/>
                    <a:pt x="30" y="1205"/>
                  </a:cubicBezTo>
                  <a:cubicBezTo>
                    <a:pt x="233" y="1483"/>
                    <a:pt x="233" y="1483"/>
                    <a:pt x="233" y="1483"/>
                  </a:cubicBezTo>
                  <a:cubicBezTo>
                    <a:pt x="233" y="1636"/>
                    <a:pt x="233" y="1636"/>
                    <a:pt x="233" y="1636"/>
                  </a:cubicBezTo>
                  <a:cubicBezTo>
                    <a:pt x="325" y="1636"/>
                    <a:pt x="325" y="1636"/>
                    <a:pt x="325" y="1636"/>
                  </a:cubicBezTo>
                  <a:cubicBezTo>
                    <a:pt x="753" y="1636"/>
                    <a:pt x="753" y="1636"/>
                    <a:pt x="753" y="1636"/>
                  </a:cubicBezTo>
                  <a:cubicBezTo>
                    <a:pt x="753" y="1263"/>
                    <a:pt x="753" y="1263"/>
                    <a:pt x="753" y="1263"/>
                  </a:cubicBezTo>
                  <a:lnTo>
                    <a:pt x="751" y="1265"/>
                  </a:lnTo>
                  <a:close/>
                </a:path>
              </a:pathLst>
            </a:custGeom>
            <a:solidFill>
              <a:schemeClr val="accent4"/>
            </a:solidFill>
            <a:ln>
              <a:noFill/>
            </a:ln>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2" name="Rectangle 31"/>
            <p:cNvSpPr/>
            <p:nvPr/>
          </p:nvSpPr>
          <p:spPr bwMode="auto">
            <a:xfrm>
              <a:off x="8402638" y="1066211"/>
              <a:ext cx="914400" cy="1456123"/>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260" name="Freeform 27"/>
            <p:cNvSpPr>
              <a:spLocks noEditPoints="1"/>
            </p:cNvSpPr>
            <p:nvPr/>
          </p:nvSpPr>
          <p:spPr bwMode="auto">
            <a:xfrm>
              <a:off x="8315483" y="984491"/>
              <a:ext cx="1067081" cy="1700512"/>
            </a:xfrm>
            <a:custGeom>
              <a:avLst/>
              <a:gdLst>
                <a:gd name="T0" fmla="*/ 1092 w 1164"/>
                <a:gd name="T1" fmla="*/ 0 h 1856"/>
                <a:gd name="T2" fmla="*/ 79 w 1164"/>
                <a:gd name="T3" fmla="*/ 0 h 1856"/>
                <a:gd name="T4" fmla="*/ 0 w 1164"/>
                <a:gd name="T5" fmla="*/ 74 h 1856"/>
                <a:gd name="T6" fmla="*/ 0 w 1164"/>
                <a:gd name="T7" fmla="*/ 1789 h 1856"/>
                <a:gd name="T8" fmla="*/ 79 w 1164"/>
                <a:gd name="T9" fmla="*/ 1856 h 1856"/>
                <a:gd name="T10" fmla="*/ 1092 w 1164"/>
                <a:gd name="T11" fmla="*/ 1856 h 1856"/>
                <a:gd name="T12" fmla="*/ 1164 w 1164"/>
                <a:gd name="T13" fmla="*/ 1789 h 1856"/>
                <a:gd name="T14" fmla="*/ 1164 w 1164"/>
                <a:gd name="T15" fmla="*/ 74 h 1856"/>
                <a:gd name="T16" fmla="*/ 1092 w 1164"/>
                <a:gd name="T17" fmla="*/ 0 h 1856"/>
                <a:gd name="T18" fmla="*/ 412 w 1164"/>
                <a:gd name="T19" fmla="*/ 1734 h 1856"/>
                <a:gd name="T20" fmla="*/ 384 w 1164"/>
                <a:gd name="T21" fmla="*/ 1705 h 1856"/>
                <a:gd name="T22" fmla="*/ 412 w 1164"/>
                <a:gd name="T23" fmla="*/ 1676 h 1856"/>
                <a:gd name="T24" fmla="*/ 441 w 1164"/>
                <a:gd name="T25" fmla="*/ 1705 h 1856"/>
                <a:gd name="T26" fmla="*/ 412 w 1164"/>
                <a:gd name="T27" fmla="*/ 1734 h 1856"/>
                <a:gd name="T28" fmla="*/ 582 w 1164"/>
                <a:gd name="T29" fmla="*/ 1770 h 1856"/>
                <a:gd name="T30" fmla="*/ 517 w 1164"/>
                <a:gd name="T31" fmla="*/ 1705 h 1856"/>
                <a:gd name="T32" fmla="*/ 582 w 1164"/>
                <a:gd name="T33" fmla="*/ 1640 h 1856"/>
                <a:gd name="T34" fmla="*/ 647 w 1164"/>
                <a:gd name="T35" fmla="*/ 1705 h 1856"/>
                <a:gd name="T36" fmla="*/ 582 w 1164"/>
                <a:gd name="T37" fmla="*/ 1770 h 1856"/>
                <a:gd name="T38" fmla="*/ 751 w 1164"/>
                <a:gd name="T39" fmla="*/ 1734 h 1856"/>
                <a:gd name="T40" fmla="*/ 723 w 1164"/>
                <a:gd name="T41" fmla="*/ 1705 h 1856"/>
                <a:gd name="T42" fmla="*/ 751 w 1164"/>
                <a:gd name="T43" fmla="*/ 1676 h 1856"/>
                <a:gd name="T44" fmla="*/ 780 w 1164"/>
                <a:gd name="T45" fmla="*/ 1705 h 1856"/>
                <a:gd name="T46" fmla="*/ 751 w 1164"/>
                <a:gd name="T47" fmla="*/ 1734 h 1856"/>
                <a:gd name="T48" fmla="*/ 1049 w 1164"/>
                <a:gd name="T49" fmla="*/ 1569 h 1856"/>
                <a:gd name="T50" fmla="*/ 424 w 1164"/>
                <a:gd name="T51" fmla="*/ 1569 h 1856"/>
                <a:gd name="T52" fmla="*/ 424 w 1164"/>
                <a:gd name="T53" fmla="*/ 1576 h 1856"/>
                <a:gd name="T54" fmla="*/ 115 w 1164"/>
                <a:gd name="T55" fmla="*/ 1576 h 1856"/>
                <a:gd name="T56" fmla="*/ 115 w 1164"/>
                <a:gd name="T57" fmla="*/ 1569 h 1856"/>
                <a:gd name="T58" fmla="*/ 115 w 1164"/>
                <a:gd name="T59" fmla="*/ 107 h 1856"/>
                <a:gd name="T60" fmla="*/ 1049 w 1164"/>
                <a:gd name="T61" fmla="*/ 107 h 1856"/>
                <a:gd name="T62" fmla="*/ 1049 w 1164"/>
                <a:gd name="T63" fmla="*/ 1569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64" h="1856">
                  <a:moveTo>
                    <a:pt x="1092" y="0"/>
                  </a:moveTo>
                  <a:cubicBezTo>
                    <a:pt x="79" y="0"/>
                    <a:pt x="79" y="0"/>
                    <a:pt x="79" y="0"/>
                  </a:cubicBezTo>
                  <a:cubicBezTo>
                    <a:pt x="36" y="0"/>
                    <a:pt x="0" y="33"/>
                    <a:pt x="0" y="74"/>
                  </a:cubicBezTo>
                  <a:cubicBezTo>
                    <a:pt x="0" y="1789"/>
                    <a:pt x="0" y="1789"/>
                    <a:pt x="0" y="1789"/>
                  </a:cubicBezTo>
                  <a:cubicBezTo>
                    <a:pt x="0" y="1822"/>
                    <a:pt x="36" y="1856"/>
                    <a:pt x="79" y="1856"/>
                  </a:cubicBezTo>
                  <a:cubicBezTo>
                    <a:pt x="1092" y="1856"/>
                    <a:pt x="1092" y="1856"/>
                    <a:pt x="1092" y="1856"/>
                  </a:cubicBezTo>
                  <a:cubicBezTo>
                    <a:pt x="1128" y="1856"/>
                    <a:pt x="1164" y="1822"/>
                    <a:pt x="1164" y="1789"/>
                  </a:cubicBezTo>
                  <a:cubicBezTo>
                    <a:pt x="1164" y="74"/>
                    <a:pt x="1164" y="74"/>
                    <a:pt x="1164" y="74"/>
                  </a:cubicBezTo>
                  <a:cubicBezTo>
                    <a:pt x="1164" y="33"/>
                    <a:pt x="1128" y="0"/>
                    <a:pt x="1092" y="0"/>
                  </a:cubicBezTo>
                  <a:close/>
                  <a:moveTo>
                    <a:pt x="412" y="1734"/>
                  </a:moveTo>
                  <a:cubicBezTo>
                    <a:pt x="396" y="1734"/>
                    <a:pt x="384" y="1721"/>
                    <a:pt x="384" y="1705"/>
                  </a:cubicBezTo>
                  <a:cubicBezTo>
                    <a:pt x="384" y="1689"/>
                    <a:pt x="396" y="1676"/>
                    <a:pt x="412" y="1676"/>
                  </a:cubicBezTo>
                  <a:cubicBezTo>
                    <a:pt x="428" y="1676"/>
                    <a:pt x="441" y="1689"/>
                    <a:pt x="441" y="1705"/>
                  </a:cubicBezTo>
                  <a:cubicBezTo>
                    <a:pt x="441" y="1721"/>
                    <a:pt x="428" y="1734"/>
                    <a:pt x="412" y="1734"/>
                  </a:cubicBezTo>
                  <a:close/>
                  <a:moveTo>
                    <a:pt x="582" y="1770"/>
                  </a:moveTo>
                  <a:cubicBezTo>
                    <a:pt x="546" y="1770"/>
                    <a:pt x="517" y="1741"/>
                    <a:pt x="517" y="1705"/>
                  </a:cubicBezTo>
                  <a:cubicBezTo>
                    <a:pt x="517" y="1669"/>
                    <a:pt x="546" y="1640"/>
                    <a:pt x="582" y="1640"/>
                  </a:cubicBezTo>
                  <a:cubicBezTo>
                    <a:pt x="618" y="1640"/>
                    <a:pt x="647" y="1669"/>
                    <a:pt x="647" y="1705"/>
                  </a:cubicBezTo>
                  <a:cubicBezTo>
                    <a:pt x="647" y="1741"/>
                    <a:pt x="618" y="1770"/>
                    <a:pt x="582" y="1770"/>
                  </a:cubicBezTo>
                  <a:close/>
                  <a:moveTo>
                    <a:pt x="751" y="1734"/>
                  </a:moveTo>
                  <a:cubicBezTo>
                    <a:pt x="736" y="1734"/>
                    <a:pt x="723" y="1721"/>
                    <a:pt x="723" y="1705"/>
                  </a:cubicBezTo>
                  <a:cubicBezTo>
                    <a:pt x="723" y="1689"/>
                    <a:pt x="736" y="1676"/>
                    <a:pt x="751" y="1676"/>
                  </a:cubicBezTo>
                  <a:cubicBezTo>
                    <a:pt x="767" y="1676"/>
                    <a:pt x="780" y="1689"/>
                    <a:pt x="780" y="1705"/>
                  </a:cubicBezTo>
                  <a:cubicBezTo>
                    <a:pt x="780" y="1721"/>
                    <a:pt x="767" y="1734"/>
                    <a:pt x="751" y="1734"/>
                  </a:cubicBezTo>
                  <a:close/>
                  <a:moveTo>
                    <a:pt x="1049" y="1569"/>
                  </a:moveTo>
                  <a:cubicBezTo>
                    <a:pt x="424" y="1569"/>
                    <a:pt x="424" y="1569"/>
                    <a:pt x="424" y="1569"/>
                  </a:cubicBezTo>
                  <a:cubicBezTo>
                    <a:pt x="424" y="1576"/>
                    <a:pt x="424" y="1576"/>
                    <a:pt x="424" y="1576"/>
                  </a:cubicBezTo>
                  <a:cubicBezTo>
                    <a:pt x="115" y="1576"/>
                    <a:pt x="115" y="1576"/>
                    <a:pt x="115" y="1576"/>
                  </a:cubicBezTo>
                  <a:cubicBezTo>
                    <a:pt x="115" y="1569"/>
                    <a:pt x="115" y="1569"/>
                    <a:pt x="115" y="1569"/>
                  </a:cubicBezTo>
                  <a:cubicBezTo>
                    <a:pt x="115" y="107"/>
                    <a:pt x="115" y="107"/>
                    <a:pt x="115" y="107"/>
                  </a:cubicBezTo>
                  <a:cubicBezTo>
                    <a:pt x="1049" y="107"/>
                    <a:pt x="1049" y="107"/>
                    <a:pt x="1049" y="107"/>
                  </a:cubicBezTo>
                  <a:lnTo>
                    <a:pt x="1049" y="1569"/>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61" name="Freeform 22"/>
            <p:cNvSpPr>
              <a:spLocks noEditPoints="1"/>
            </p:cNvSpPr>
            <p:nvPr/>
          </p:nvSpPr>
          <p:spPr bwMode="auto">
            <a:xfrm>
              <a:off x="7945438" y="2242550"/>
              <a:ext cx="512347" cy="472399"/>
            </a:xfrm>
            <a:custGeom>
              <a:avLst/>
              <a:gdLst>
                <a:gd name="T0" fmla="*/ 296 w 592"/>
                <a:gd name="T1" fmla="*/ 545 h 545"/>
                <a:gd name="T2" fmla="*/ 254 w 592"/>
                <a:gd name="T3" fmla="*/ 504 h 545"/>
                <a:gd name="T4" fmla="*/ 0 w 592"/>
                <a:gd name="T5" fmla="*/ 163 h 545"/>
                <a:gd name="T6" fmla="*/ 162 w 592"/>
                <a:gd name="T7" fmla="*/ 0 h 545"/>
                <a:gd name="T8" fmla="*/ 296 w 592"/>
                <a:gd name="T9" fmla="*/ 63 h 545"/>
                <a:gd name="T10" fmla="*/ 429 w 592"/>
                <a:gd name="T11" fmla="*/ 0 h 545"/>
                <a:gd name="T12" fmla="*/ 592 w 592"/>
                <a:gd name="T13" fmla="*/ 163 h 545"/>
                <a:gd name="T14" fmla="*/ 337 w 592"/>
                <a:gd name="T15" fmla="*/ 504 h 545"/>
                <a:gd name="T16" fmla="*/ 296 w 592"/>
                <a:gd name="T17" fmla="*/ 545 h 545"/>
                <a:gd name="T18" fmla="*/ 296 w 592"/>
                <a:gd name="T19" fmla="*/ 545 h 545"/>
                <a:gd name="T20" fmla="*/ 296 w 592"/>
                <a:gd name="T21"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2" h="545">
                  <a:moveTo>
                    <a:pt x="296" y="545"/>
                  </a:moveTo>
                  <a:cubicBezTo>
                    <a:pt x="254" y="504"/>
                    <a:pt x="254" y="504"/>
                    <a:pt x="254" y="504"/>
                  </a:cubicBezTo>
                  <a:cubicBezTo>
                    <a:pt x="100" y="368"/>
                    <a:pt x="0" y="276"/>
                    <a:pt x="0" y="163"/>
                  </a:cubicBezTo>
                  <a:cubicBezTo>
                    <a:pt x="0" y="72"/>
                    <a:pt x="71" y="0"/>
                    <a:pt x="162" y="0"/>
                  </a:cubicBezTo>
                  <a:cubicBezTo>
                    <a:pt x="213" y="0"/>
                    <a:pt x="263" y="24"/>
                    <a:pt x="296" y="63"/>
                  </a:cubicBezTo>
                  <a:cubicBezTo>
                    <a:pt x="328" y="24"/>
                    <a:pt x="378" y="0"/>
                    <a:pt x="429" y="0"/>
                  </a:cubicBezTo>
                  <a:cubicBezTo>
                    <a:pt x="521" y="0"/>
                    <a:pt x="592" y="72"/>
                    <a:pt x="592" y="163"/>
                  </a:cubicBezTo>
                  <a:cubicBezTo>
                    <a:pt x="592" y="276"/>
                    <a:pt x="491" y="368"/>
                    <a:pt x="337" y="504"/>
                  </a:cubicBezTo>
                  <a:lnTo>
                    <a:pt x="296" y="545"/>
                  </a:lnTo>
                  <a:close/>
                  <a:moveTo>
                    <a:pt x="296" y="545"/>
                  </a:moveTo>
                  <a:cubicBezTo>
                    <a:pt x="296" y="545"/>
                    <a:pt x="296" y="545"/>
                    <a:pt x="296" y="545"/>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4" name="Rectangle 33"/>
            <p:cNvSpPr/>
            <p:nvPr/>
          </p:nvSpPr>
          <p:spPr bwMode="auto">
            <a:xfrm rot="987527">
              <a:off x="7389618" y="4021608"/>
              <a:ext cx="727231" cy="116127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262" name="Rectangle 261"/>
            <p:cNvSpPr/>
            <p:nvPr/>
          </p:nvSpPr>
          <p:spPr bwMode="auto">
            <a:xfrm rot="987527">
              <a:off x="9922795" y="3826217"/>
              <a:ext cx="1534319" cy="899608"/>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sp>
          <p:nvSpPr>
            <p:cNvPr id="246" name="Freeform 35"/>
            <p:cNvSpPr>
              <a:spLocks noEditPoints="1"/>
            </p:cNvSpPr>
            <p:nvPr/>
          </p:nvSpPr>
          <p:spPr bwMode="auto">
            <a:xfrm rot="900000">
              <a:off x="9936533" y="3804946"/>
              <a:ext cx="1505705" cy="1009514"/>
            </a:xfrm>
            <a:custGeom>
              <a:avLst/>
              <a:gdLst>
                <a:gd name="T0" fmla="*/ 2479 w 2565"/>
                <a:gd name="T1" fmla="*/ 0 h 1719"/>
                <a:gd name="T2" fmla="*/ 86 w 2565"/>
                <a:gd name="T3" fmla="*/ 0 h 1719"/>
                <a:gd name="T4" fmla="*/ 0 w 2565"/>
                <a:gd name="T5" fmla="*/ 86 h 1719"/>
                <a:gd name="T6" fmla="*/ 0 w 2565"/>
                <a:gd name="T7" fmla="*/ 1633 h 1719"/>
                <a:gd name="T8" fmla="*/ 86 w 2565"/>
                <a:gd name="T9" fmla="*/ 1719 h 1719"/>
                <a:gd name="T10" fmla="*/ 2479 w 2565"/>
                <a:gd name="T11" fmla="*/ 1719 h 1719"/>
                <a:gd name="T12" fmla="*/ 2565 w 2565"/>
                <a:gd name="T13" fmla="*/ 1633 h 1719"/>
                <a:gd name="T14" fmla="*/ 2565 w 2565"/>
                <a:gd name="T15" fmla="*/ 86 h 1719"/>
                <a:gd name="T16" fmla="*/ 2479 w 2565"/>
                <a:gd name="T17" fmla="*/ 0 h 1719"/>
                <a:gd name="T18" fmla="*/ 2394 w 2565"/>
                <a:gd name="T19" fmla="*/ 1538 h 1719"/>
                <a:gd name="T20" fmla="*/ 169 w 2565"/>
                <a:gd name="T21" fmla="*/ 1538 h 1719"/>
                <a:gd name="T22" fmla="*/ 169 w 2565"/>
                <a:gd name="T23" fmla="*/ 175 h 1719"/>
                <a:gd name="T24" fmla="*/ 2394 w 2565"/>
                <a:gd name="T25" fmla="*/ 175 h 1719"/>
                <a:gd name="T26" fmla="*/ 2394 w 2565"/>
                <a:gd name="T27" fmla="*/ 1538 h 1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5" h="1719">
                  <a:moveTo>
                    <a:pt x="2479" y="0"/>
                  </a:moveTo>
                  <a:cubicBezTo>
                    <a:pt x="86" y="0"/>
                    <a:pt x="86" y="0"/>
                    <a:pt x="86" y="0"/>
                  </a:cubicBezTo>
                  <a:cubicBezTo>
                    <a:pt x="43" y="0"/>
                    <a:pt x="0" y="34"/>
                    <a:pt x="0" y="86"/>
                  </a:cubicBezTo>
                  <a:cubicBezTo>
                    <a:pt x="0" y="1573"/>
                    <a:pt x="0" y="1633"/>
                    <a:pt x="0" y="1633"/>
                  </a:cubicBezTo>
                  <a:cubicBezTo>
                    <a:pt x="0" y="1685"/>
                    <a:pt x="43" y="1719"/>
                    <a:pt x="86" y="1719"/>
                  </a:cubicBezTo>
                  <a:cubicBezTo>
                    <a:pt x="2479" y="1719"/>
                    <a:pt x="2479" y="1719"/>
                    <a:pt x="2479" y="1719"/>
                  </a:cubicBezTo>
                  <a:cubicBezTo>
                    <a:pt x="2530" y="1719"/>
                    <a:pt x="2565" y="1685"/>
                    <a:pt x="2565" y="1633"/>
                  </a:cubicBezTo>
                  <a:cubicBezTo>
                    <a:pt x="2565" y="146"/>
                    <a:pt x="2565" y="86"/>
                    <a:pt x="2565" y="86"/>
                  </a:cubicBezTo>
                  <a:cubicBezTo>
                    <a:pt x="2565" y="34"/>
                    <a:pt x="2530" y="0"/>
                    <a:pt x="2479" y="0"/>
                  </a:cubicBezTo>
                  <a:close/>
                  <a:moveTo>
                    <a:pt x="2394" y="1538"/>
                  </a:moveTo>
                  <a:cubicBezTo>
                    <a:pt x="169" y="1538"/>
                    <a:pt x="169" y="1538"/>
                    <a:pt x="169" y="1538"/>
                  </a:cubicBezTo>
                  <a:cubicBezTo>
                    <a:pt x="169" y="175"/>
                    <a:pt x="169" y="175"/>
                    <a:pt x="169" y="175"/>
                  </a:cubicBezTo>
                  <a:cubicBezTo>
                    <a:pt x="2394" y="175"/>
                    <a:pt x="2394" y="175"/>
                    <a:pt x="2394" y="175"/>
                  </a:cubicBezTo>
                  <a:lnTo>
                    <a:pt x="2394" y="1538"/>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249" name="Freeform 22"/>
            <p:cNvSpPr>
              <a:spLocks noEditPoints="1"/>
            </p:cNvSpPr>
            <p:nvPr/>
          </p:nvSpPr>
          <p:spPr bwMode="auto">
            <a:xfrm>
              <a:off x="9789941" y="3914861"/>
              <a:ext cx="512347" cy="472399"/>
            </a:xfrm>
            <a:custGeom>
              <a:avLst/>
              <a:gdLst>
                <a:gd name="T0" fmla="*/ 296 w 592"/>
                <a:gd name="T1" fmla="*/ 545 h 545"/>
                <a:gd name="T2" fmla="*/ 254 w 592"/>
                <a:gd name="T3" fmla="*/ 504 h 545"/>
                <a:gd name="T4" fmla="*/ 0 w 592"/>
                <a:gd name="T5" fmla="*/ 163 h 545"/>
                <a:gd name="T6" fmla="*/ 162 w 592"/>
                <a:gd name="T7" fmla="*/ 0 h 545"/>
                <a:gd name="T8" fmla="*/ 296 w 592"/>
                <a:gd name="T9" fmla="*/ 63 h 545"/>
                <a:gd name="T10" fmla="*/ 429 w 592"/>
                <a:gd name="T11" fmla="*/ 0 h 545"/>
                <a:gd name="T12" fmla="*/ 592 w 592"/>
                <a:gd name="T13" fmla="*/ 163 h 545"/>
                <a:gd name="T14" fmla="*/ 337 w 592"/>
                <a:gd name="T15" fmla="*/ 504 h 545"/>
                <a:gd name="T16" fmla="*/ 296 w 592"/>
                <a:gd name="T17" fmla="*/ 545 h 545"/>
                <a:gd name="T18" fmla="*/ 296 w 592"/>
                <a:gd name="T19" fmla="*/ 545 h 545"/>
                <a:gd name="T20" fmla="*/ 296 w 592"/>
                <a:gd name="T21"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2" h="545">
                  <a:moveTo>
                    <a:pt x="296" y="545"/>
                  </a:moveTo>
                  <a:cubicBezTo>
                    <a:pt x="254" y="504"/>
                    <a:pt x="254" y="504"/>
                    <a:pt x="254" y="504"/>
                  </a:cubicBezTo>
                  <a:cubicBezTo>
                    <a:pt x="100" y="368"/>
                    <a:pt x="0" y="276"/>
                    <a:pt x="0" y="163"/>
                  </a:cubicBezTo>
                  <a:cubicBezTo>
                    <a:pt x="0" y="72"/>
                    <a:pt x="71" y="0"/>
                    <a:pt x="162" y="0"/>
                  </a:cubicBezTo>
                  <a:cubicBezTo>
                    <a:pt x="213" y="0"/>
                    <a:pt x="263" y="24"/>
                    <a:pt x="296" y="63"/>
                  </a:cubicBezTo>
                  <a:cubicBezTo>
                    <a:pt x="328" y="24"/>
                    <a:pt x="378" y="0"/>
                    <a:pt x="429" y="0"/>
                  </a:cubicBezTo>
                  <a:cubicBezTo>
                    <a:pt x="521" y="0"/>
                    <a:pt x="592" y="72"/>
                    <a:pt x="592" y="163"/>
                  </a:cubicBezTo>
                  <a:cubicBezTo>
                    <a:pt x="592" y="276"/>
                    <a:pt x="491" y="368"/>
                    <a:pt x="337" y="504"/>
                  </a:cubicBezTo>
                  <a:lnTo>
                    <a:pt x="296" y="545"/>
                  </a:lnTo>
                  <a:close/>
                  <a:moveTo>
                    <a:pt x="296" y="545"/>
                  </a:moveTo>
                  <a:cubicBezTo>
                    <a:pt x="296" y="545"/>
                    <a:pt x="296" y="545"/>
                    <a:pt x="296" y="545"/>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nvGrpSpPr>
            <p:cNvPr id="36" name="Group 35"/>
            <p:cNvGrpSpPr/>
            <p:nvPr/>
          </p:nvGrpSpPr>
          <p:grpSpPr>
            <a:xfrm>
              <a:off x="8478838" y="1947045"/>
              <a:ext cx="383894" cy="386904"/>
              <a:chOff x="3062288" y="371475"/>
              <a:chExt cx="6073776" cy="6121400"/>
            </a:xfrm>
            <a:solidFill>
              <a:srgbClr val="335298"/>
            </a:solidFill>
          </p:grpSpPr>
          <p:sp>
            <p:nvSpPr>
              <p:cNvPr id="49" name="Freeform 12"/>
              <p:cNvSpPr>
                <a:spLocks/>
              </p:cNvSpPr>
              <p:nvPr/>
            </p:nvSpPr>
            <p:spPr bwMode="auto">
              <a:xfrm>
                <a:off x="6842126" y="1206500"/>
                <a:ext cx="2293938" cy="4452938"/>
              </a:xfrm>
              <a:custGeom>
                <a:avLst/>
                <a:gdLst>
                  <a:gd name="T0" fmla="*/ 0 w 1445"/>
                  <a:gd name="T1" fmla="*/ 0 h 2805"/>
                  <a:gd name="T2" fmla="*/ 0 w 1445"/>
                  <a:gd name="T3" fmla="*/ 305 h 2805"/>
                  <a:gd name="T4" fmla="*/ 1138 w 1445"/>
                  <a:gd name="T5" fmla="*/ 305 h 2805"/>
                  <a:gd name="T6" fmla="*/ 1138 w 1445"/>
                  <a:gd name="T7" fmla="*/ 480 h 2805"/>
                  <a:gd name="T8" fmla="*/ 0 w 1445"/>
                  <a:gd name="T9" fmla="*/ 480 h 2805"/>
                  <a:gd name="T10" fmla="*/ 0 w 1445"/>
                  <a:gd name="T11" fmla="*/ 701 h 2805"/>
                  <a:gd name="T12" fmla="*/ 1138 w 1445"/>
                  <a:gd name="T13" fmla="*/ 701 h 2805"/>
                  <a:gd name="T14" fmla="*/ 1138 w 1445"/>
                  <a:gd name="T15" fmla="*/ 876 h 2805"/>
                  <a:gd name="T16" fmla="*/ 0 w 1445"/>
                  <a:gd name="T17" fmla="*/ 876 h 2805"/>
                  <a:gd name="T18" fmla="*/ 0 w 1445"/>
                  <a:gd name="T19" fmla="*/ 1096 h 2805"/>
                  <a:gd name="T20" fmla="*/ 1138 w 1445"/>
                  <a:gd name="T21" fmla="*/ 1096 h 2805"/>
                  <a:gd name="T22" fmla="*/ 1138 w 1445"/>
                  <a:gd name="T23" fmla="*/ 1271 h 2805"/>
                  <a:gd name="T24" fmla="*/ 0 w 1445"/>
                  <a:gd name="T25" fmla="*/ 1271 h 2805"/>
                  <a:gd name="T26" fmla="*/ 0 w 1445"/>
                  <a:gd name="T27" fmla="*/ 1489 h 2805"/>
                  <a:gd name="T28" fmla="*/ 1138 w 1445"/>
                  <a:gd name="T29" fmla="*/ 1489 h 2805"/>
                  <a:gd name="T30" fmla="*/ 1138 w 1445"/>
                  <a:gd name="T31" fmla="*/ 1664 h 2805"/>
                  <a:gd name="T32" fmla="*/ 0 w 1445"/>
                  <a:gd name="T33" fmla="*/ 1664 h 2805"/>
                  <a:gd name="T34" fmla="*/ 0 w 1445"/>
                  <a:gd name="T35" fmla="*/ 1884 h 2805"/>
                  <a:gd name="T36" fmla="*/ 1138 w 1445"/>
                  <a:gd name="T37" fmla="*/ 1884 h 2805"/>
                  <a:gd name="T38" fmla="*/ 1138 w 1445"/>
                  <a:gd name="T39" fmla="*/ 2059 h 2805"/>
                  <a:gd name="T40" fmla="*/ 0 w 1445"/>
                  <a:gd name="T41" fmla="*/ 2059 h 2805"/>
                  <a:gd name="T42" fmla="*/ 0 w 1445"/>
                  <a:gd name="T43" fmla="*/ 2277 h 2805"/>
                  <a:gd name="T44" fmla="*/ 1138 w 1445"/>
                  <a:gd name="T45" fmla="*/ 2277 h 2805"/>
                  <a:gd name="T46" fmla="*/ 1138 w 1445"/>
                  <a:gd name="T47" fmla="*/ 2452 h 2805"/>
                  <a:gd name="T48" fmla="*/ 0 w 1445"/>
                  <a:gd name="T49" fmla="*/ 2452 h 2805"/>
                  <a:gd name="T50" fmla="*/ 0 w 1445"/>
                  <a:gd name="T51" fmla="*/ 2805 h 2805"/>
                  <a:gd name="T52" fmla="*/ 1445 w 1445"/>
                  <a:gd name="T53" fmla="*/ 2805 h 2805"/>
                  <a:gd name="T54" fmla="*/ 1445 w 1445"/>
                  <a:gd name="T55" fmla="*/ 0 h 2805"/>
                  <a:gd name="T56" fmla="*/ 0 w 1445"/>
                  <a:gd name="T57" fmla="*/ 0 h 2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5" h="2805">
                    <a:moveTo>
                      <a:pt x="0" y="0"/>
                    </a:moveTo>
                    <a:lnTo>
                      <a:pt x="0" y="305"/>
                    </a:lnTo>
                    <a:lnTo>
                      <a:pt x="1138" y="305"/>
                    </a:lnTo>
                    <a:lnTo>
                      <a:pt x="1138" y="480"/>
                    </a:lnTo>
                    <a:lnTo>
                      <a:pt x="0" y="480"/>
                    </a:lnTo>
                    <a:lnTo>
                      <a:pt x="0" y="701"/>
                    </a:lnTo>
                    <a:lnTo>
                      <a:pt x="1138" y="701"/>
                    </a:lnTo>
                    <a:lnTo>
                      <a:pt x="1138" y="876"/>
                    </a:lnTo>
                    <a:lnTo>
                      <a:pt x="0" y="876"/>
                    </a:lnTo>
                    <a:lnTo>
                      <a:pt x="0" y="1096"/>
                    </a:lnTo>
                    <a:lnTo>
                      <a:pt x="1138" y="1096"/>
                    </a:lnTo>
                    <a:lnTo>
                      <a:pt x="1138" y="1271"/>
                    </a:lnTo>
                    <a:lnTo>
                      <a:pt x="0" y="1271"/>
                    </a:lnTo>
                    <a:lnTo>
                      <a:pt x="0" y="1489"/>
                    </a:lnTo>
                    <a:lnTo>
                      <a:pt x="1138" y="1489"/>
                    </a:lnTo>
                    <a:lnTo>
                      <a:pt x="1138" y="1664"/>
                    </a:lnTo>
                    <a:lnTo>
                      <a:pt x="0" y="1664"/>
                    </a:lnTo>
                    <a:lnTo>
                      <a:pt x="0" y="1884"/>
                    </a:lnTo>
                    <a:lnTo>
                      <a:pt x="1138" y="1884"/>
                    </a:lnTo>
                    <a:lnTo>
                      <a:pt x="1138" y="2059"/>
                    </a:lnTo>
                    <a:lnTo>
                      <a:pt x="0" y="2059"/>
                    </a:lnTo>
                    <a:lnTo>
                      <a:pt x="0" y="2277"/>
                    </a:lnTo>
                    <a:lnTo>
                      <a:pt x="1138" y="2277"/>
                    </a:lnTo>
                    <a:lnTo>
                      <a:pt x="1138" y="2452"/>
                    </a:lnTo>
                    <a:lnTo>
                      <a:pt x="0" y="2452"/>
                    </a:lnTo>
                    <a:lnTo>
                      <a:pt x="0" y="2805"/>
                    </a:lnTo>
                    <a:lnTo>
                      <a:pt x="1445" y="2805"/>
                    </a:lnTo>
                    <a:lnTo>
                      <a:pt x="144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0" name="Freeform 13"/>
              <p:cNvSpPr>
                <a:spLocks noEditPoints="1"/>
              </p:cNvSpPr>
              <p:nvPr/>
            </p:nvSpPr>
            <p:spPr bwMode="auto">
              <a:xfrm>
                <a:off x="3062288" y="371475"/>
                <a:ext cx="3617913" cy="6121400"/>
              </a:xfrm>
              <a:custGeom>
                <a:avLst/>
                <a:gdLst>
                  <a:gd name="T0" fmla="*/ 0 w 963"/>
                  <a:gd name="T1" fmla="*/ 1462 h 1629"/>
                  <a:gd name="T2" fmla="*/ 963 w 963"/>
                  <a:gd name="T3" fmla="*/ 1629 h 1629"/>
                  <a:gd name="T4" fmla="*/ 963 w 963"/>
                  <a:gd name="T5" fmla="*/ 1462 h 1629"/>
                  <a:gd name="T6" fmla="*/ 963 w 963"/>
                  <a:gd name="T7" fmla="*/ 1407 h 1629"/>
                  <a:gd name="T8" fmla="*/ 963 w 963"/>
                  <a:gd name="T9" fmla="*/ 1258 h 1629"/>
                  <a:gd name="T10" fmla="*/ 963 w 963"/>
                  <a:gd name="T11" fmla="*/ 1184 h 1629"/>
                  <a:gd name="T12" fmla="*/ 963 w 963"/>
                  <a:gd name="T13" fmla="*/ 1092 h 1629"/>
                  <a:gd name="T14" fmla="*/ 963 w 963"/>
                  <a:gd name="T15" fmla="*/ 1018 h 1629"/>
                  <a:gd name="T16" fmla="*/ 963 w 963"/>
                  <a:gd name="T17" fmla="*/ 925 h 1629"/>
                  <a:gd name="T18" fmla="*/ 963 w 963"/>
                  <a:gd name="T19" fmla="*/ 851 h 1629"/>
                  <a:gd name="T20" fmla="*/ 963 w 963"/>
                  <a:gd name="T21" fmla="*/ 759 h 1629"/>
                  <a:gd name="T22" fmla="*/ 963 w 963"/>
                  <a:gd name="T23" fmla="*/ 685 h 1629"/>
                  <a:gd name="T24" fmla="*/ 963 w 963"/>
                  <a:gd name="T25" fmla="*/ 592 h 1629"/>
                  <a:gd name="T26" fmla="*/ 963 w 963"/>
                  <a:gd name="T27" fmla="*/ 518 h 1629"/>
                  <a:gd name="T28" fmla="*/ 963 w 963"/>
                  <a:gd name="T29" fmla="*/ 425 h 1629"/>
                  <a:gd name="T30" fmla="*/ 963 w 963"/>
                  <a:gd name="T31" fmla="*/ 351 h 1629"/>
                  <a:gd name="T32" fmla="*/ 963 w 963"/>
                  <a:gd name="T33" fmla="*/ 222 h 1629"/>
                  <a:gd name="T34" fmla="*/ 963 w 963"/>
                  <a:gd name="T35" fmla="*/ 166 h 1629"/>
                  <a:gd name="T36" fmla="*/ 963 w 963"/>
                  <a:gd name="T37" fmla="*/ 0 h 1629"/>
                  <a:gd name="T38" fmla="*/ 0 w 963"/>
                  <a:gd name="T39" fmla="*/ 166 h 1629"/>
                  <a:gd name="T40" fmla="*/ 0 w 963"/>
                  <a:gd name="T41" fmla="*/ 1462 h 1629"/>
                  <a:gd name="T42" fmla="*/ 246 w 963"/>
                  <a:gd name="T43" fmla="*/ 561 h 1629"/>
                  <a:gd name="T44" fmla="*/ 299 w 963"/>
                  <a:gd name="T45" fmla="*/ 887 h 1629"/>
                  <a:gd name="T46" fmla="*/ 301 w 963"/>
                  <a:gd name="T47" fmla="*/ 898 h 1629"/>
                  <a:gd name="T48" fmla="*/ 302 w 963"/>
                  <a:gd name="T49" fmla="*/ 912 h 1629"/>
                  <a:gd name="T50" fmla="*/ 303 w 963"/>
                  <a:gd name="T51" fmla="*/ 927 h 1629"/>
                  <a:gd name="T52" fmla="*/ 304 w 963"/>
                  <a:gd name="T53" fmla="*/ 944 h 1629"/>
                  <a:gd name="T54" fmla="*/ 306 w 963"/>
                  <a:gd name="T55" fmla="*/ 944 h 1629"/>
                  <a:gd name="T56" fmla="*/ 307 w 963"/>
                  <a:gd name="T57" fmla="*/ 930 h 1629"/>
                  <a:gd name="T58" fmla="*/ 308 w 963"/>
                  <a:gd name="T59" fmla="*/ 916 h 1629"/>
                  <a:gd name="T60" fmla="*/ 310 w 963"/>
                  <a:gd name="T61" fmla="*/ 901 h 1629"/>
                  <a:gd name="T62" fmla="*/ 314 w 963"/>
                  <a:gd name="T63" fmla="*/ 886 h 1629"/>
                  <a:gd name="T64" fmla="*/ 385 w 963"/>
                  <a:gd name="T65" fmla="*/ 552 h 1629"/>
                  <a:gd name="T66" fmla="*/ 484 w 963"/>
                  <a:gd name="T67" fmla="*/ 546 h 1629"/>
                  <a:gd name="T68" fmla="*/ 554 w 963"/>
                  <a:gd name="T69" fmla="*/ 895 h 1629"/>
                  <a:gd name="T70" fmla="*/ 556 w 963"/>
                  <a:gd name="T71" fmla="*/ 906 h 1629"/>
                  <a:gd name="T72" fmla="*/ 557 w 963"/>
                  <a:gd name="T73" fmla="*/ 919 h 1629"/>
                  <a:gd name="T74" fmla="*/ 559 w 963"/>
                  <a:gd name="T75" fmla="*/ 934 h 1629"/>
                  <a:gd name="T76" fmla="*/ 561 w 963"/>
                  <a:gd name="T77" fmla="*/ 952 h 1629"/>
                  <a:gd name="T78" fmla="*/ 562 w 963"/>
                  <a:gd name="T79" fmla="*/ 952 h 1629"/>
                  <a:gd name="T80" fmla="*/ 563 w 963"/>
                  <a:gd name="T81" fmla="*/ 937 h 1629"/>
                  <a:gd name="T82" fmla="*/ 564 w 963"/>
                  <a:gd name="T83" fmla="*/ 922 h 1629"/>
                  <a:gd name="T84" fmla="*/ 566 w 963"/>
                  <a:gd name="T85" fmla="*/ 908 h 1629"/>
                  <a:gd name="T86" fmla="*/ 568 w 963"/>
                  <a:gd name="T87" fmla="*/ 894 h 1629"/>
                  <a:gd name="T88" fmla="*/ 629 w 963"/>
                  <a:gd name="T89" fmla="*/ 537 h 1629"/>
                  <a:gd name="T90" fmla="*/ 734 w 963"/>
                  <a:gd name="T91" fmla="*/ 531 h 1629"/>
                  <a:gd name="T92" fmla="*/ 613 w 963"/>
                  <a:gd name="T93" fmla="*/ 1072 h 1629"/>
                  <a:gd name="T94" fmla="*/ 504 w 963"/>
                  <a:gd name="T95" fmla="*/ 1065 h 1629"/>
                  <a:gd name="T96" fmla="*/ 435 w 963"/>
                  <a:gd name="T97" fmla="*/ 733 h 1629"/>
                  <a:gd name="T98" fmla="*/ 433 w 963"/>
                  <a:gd name="T99" fmla="*/ 720 h 1629"/>
                  <a:gd name="T100" fmla="*/ 431 w 963"/>
                  <a:gd name="T101" fmla="*/ 706 h 1629"/>
                  <a:gd name="T102" fmla="*/ 429 w 963"/>
                  <a:gd name="T103" fmla="*/ 691 h 1629"/>
                  <a:gd name="T104" fmla="*/ 429 w 963"/>
                  <a:gd name="T105" fmla="*/ 675 h 1629"/>
                  <a:gd name="T106" fmla="*/ 427 w 963"/>
                  <a:gd name="T107" fmla="*/ 675 h 1629"/>
                  <a:gd name="T108" fmla="*/ 426 w 963"/>
                  <a:gd name="T109" fmla="*/ 692 h 1629"/>
                  <a:gd name="T110" fmla="*/ 424 w 963"/>
                  <a:gd name="T111" fmla="*/ 707 h 1629"/>
                  <a:gd name="T112" fmla="*/ 422 w 963"/>
                  <a:gd name="T113" fmla="*/ 720 h 1629"/>
                  <a:gd name="T114" fmla="*/ 420 w 963"/>
                  <a:gd name="T115" fmla="*/ 733 h 1629"/>
                  <a:gd name="T116" fmla="*/ 352 w 963"/>
                  <a:gd name="T117" fmla="*/ 1056 h 1629"/>
                  <a:gd name="T118" fmla="*/ 252 w 963"/>
                  <a:gd name="T119" fmla="*/ 1050 h 1629"/>
                  <a:gd name="T120" fmla="*/ 156 w 963"/>
                  <a:gd name="T121" fmla="*/ 566 h 1629"/>
                  <a:gd name="T122" fmla="*/ 246 w 963"/>
                  <a:gd name="T123" fmla="*/ 561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3" h="1629">
                    <a:moveTo>
                      <a:pt x="0" y="1462"/>
                    </a:moveTo>
                    <a:cubicBezTo>
                      <a:pt x="963" y="1629"/>
                      <a:pt x="963" y="1629"/>
                      <a:pt x="963" y="1629"/>
                    </a:cubicBezTo>
                    <a:cubicBezTo>
                      <a:pt x="963" y="1462"/>
                      <a:pt x="963" y="1462"/>
                      <a:pt x="963" y="1462"/>
                    </a:cubicBezTo>
                    <a:cubicBezTo>
                      <a:pt x="963" y="1407"/>
                      <a:pt x="963" y="1407"/>
                      <a:pt x="963" y="1407"/>
                    </a:cubicBezTo>
                    <a:cubicBezTo>
                      <a:pt x="963" y="1258"/>
                      <a:pt x="963" y="1258"/>
                      <a:pt x="963" y="1258"/>
                    </a:cubicBezTo>
                    <a:cubicBezTo>
                      <a:pt x="963" y="1184"/>
                      <a:pt x="963" y="1184"/>
                      <a:pt x="963" y="1184"/>
                    </a:cubicBezTo>
                    <a:cubicBezTo>
                      <a:pt x="963" y="1092"/>
                      <a:pt x="963" y="1092"/>
                      <a:pt x="963" y="1092"/>
                    </a:cubicBezTo>
                    <a:cubicBezTo>
                      <a:pt x="963" y="1018"/>
                      <a:pt x="963" y="1018"/>
                      <a:pt x="963" y="1018"/>
                    </a:cubicBezTo>
                    <a:cubicBezTo>
                      <a:pt x="963" y="925"/>
                      <a:pt x="963" y="925"/>
                      <a:pt x="963" y="925"/>
                    </a:cubicBezTo>
                    <a:cubicBezTo>
                      <a:pt x="963" y="851"/>
                      <a:pt x="963" y="851"/>
                      <a:pt x="963" y="851"/>
                    </a:cubicBezTo>
                    <a:cubicBezTo>
                      <a:pt x="963" y="759"/>
                      <a:pt x="963" y="759"/>
                      <a:pt x="963" y="759"/>
                    </a:cubicBezTo>
                    <a:cubicBezTo>
                      <a:pt x="963" y="685"/>
                      <a:pt x="963" y="685"/>
                      <a:pt x="963" y="685"/>
                    </a:cubicBezTo>
                    <a:cubicBezTo>
                      <a:pt x="963" y="592"/>
                      <a:pt x="963" y="592"/>
                      <a:pt x="963" y="592"/>
                    </a:cubicBezTo>
                    <a:cubicBezTo>
                      <a:pt x="963" y="518"/>
                      <a:pt x="963" y="518"/>
                      <a:pt x="963" y="518"/>
                    </a:cubicBezTo>
                    <a:cubicBezTo>
                      <a:pt x="963" y="425"/>
                      <a:pt x="963" y="425"/>
                      <a:pt x="963" y="425"/>
                    </a:cubicBezTo>
                    <a:cubicBezTo>
                      <a:pt x="963" y="351"/>
                      <a:pt x="963" y="351"/>
                      <a:pt x="963" y="351"/>
                    </a:cubicBezTo>
                    <a:cubicBezTo>
                      <a:pt x="963" y="222"/>
                      <a:pt x="963" y="222"/>
                      <a:pt x="963" y="222"/>
                    </a:cubicBezTo>
                    <a:cubicBezTo>
                      <a:pt x="963" y="166"/>
                      <a:pt x="963" y="166"/>
                      <a:pt x="963" y="166"/>
                    </a:cubicBezTo>
                    <a:cubicBezTo>
                      <a:pt x="963" y="0"/>
                      <a:pt x="963" y="0"/>
                      <a:pt x="963" y="0"/>
                    </a:cubicBezTo>
                    <a:cubicBezTo>
                      <a:pt x="0" y="166"/>
                      <a:pt x="0" y="166"/>
                      <a:pt x="0" y="166"/>
                    </a:cubicBezTo>
                    <a:lnTo>
                      <a:pt x="0" y="1462"/>
                    </a:lnTo>
                    <a:close/>
                    <a:moveTo>
                      <a:pt x="246" y="561"/>
                    </a:moveTo>
                    <a:cubicBezTo>
                      <a:pt x="299" y="887"/>
                      <a:pt x="299" y="887"/>
                      <a:pt x="299" y="887"/>
                    </a:cubicBezTo>
                    <a:cubicBezTo>
                      <a:pt x="300" y="891"/>
                      <a:pt x="300" y="894"/>
                      <a:pt x="301" y="898"/>
                    </a:cubicBezTo>
                    <a:cubicBezTo>
                      <a:pt x="301" y="903"/>
                      <a:pt x="302" y="907"/>
                      <a:pt x="302" y="912"/>
                    </a:cubicBezTo>
                    <a:cubicBezTo>
                      <a:pt x="302" y="916"/>
                      <a:pt x="303" y="921"/>
                      <a:pt x="303" y="927"/>
                    </a:cubicBezTo>
                    <a:cubicBezTo>
                      <a:pt x="303" y="932"/>
                      <a:pt x="304" y="938"/>
                      <a:pt x="304" y="944"/>
                    </a:cubicBezTo>
                    <a:cubicBezTo>
                      <a:pt x="306" y="944"/>
                      <a:pt x="306" y="944"/>
                      <a:pt x="306" y="944"/>
                    </a:cubicBezTo>
                    <a:cubicBezTo>
                      <a:pt x="306" y="940"/>
                      <a:pt x="306" y="935"/>
                      <a:pt x="307" y="930"/>
                    </a:cubicBezTo>
                    <a:cubicBezTo>
                      <a:pt x="307" y="926"/>
                      <a:pt x="307" y="921"/>
                      <a:pt x="308" y="916"/>
                    </a:cubicBezTo>
                    <a:cubicBezTo>
                      <a:pt x="309" y="911"/>
                      <a:pt x="310" y="906"/>
                      <a:pt x="310" y="901"/>
                    </a:cubicBezTo>
                    <a:cubicBezTo>
                      <a:pt x="311" y="896"/>
                      <a:pt x="312" y="891"/>
                      <a:pt x="314" y="886"/>
                    </a:cubicBezTo>
                    <a:cubicBezTo>
                      <a:pt x="385" y="552"/>
                      <a:pt x="385" y="552"/>
                      <a:pt x="385" y="552"/>
                    </a:cubicBezTo>
                    <a:cubicBezTo>
                      <a:pt x="484" y="546"/>
                      <a:pt x="484" y="546"/>
                      <a:pt x="484" y="546"/>
                    </a:cubicBezTo>
                    <a:cubicBezTo>
                      <a:pt x="554" y="895"/>
                      <a:pt x="554" y="895"/>
                      <a:pt x="554" y="895"/>
                    </a:cubicBezTo>
                    <a:cubicBezTo>
                      <a:pt x="554" y="899"/>
                      <a:pt x="555" y="902"/>
                      <a:pt x="556" y="906"/>
                    </a:cubicBezTo>
                    <a:cubicBezTo>
                      <a:pt x="556" y="910"/>
                      <a:pt x="557" y="914"/>
                      <a:pt x="557" y="919"/>
                    </a:cubicBezTo>
                    <a:cubicBezTo>
                      <a:pt x="558" y="924"/>
                      <a:pt x="558" y="929"/>
                      <a:pt x="559" y="934"/>
                    </a:cubicBezTo>
                    <a:cubicBezTo>
                      <a:pt x="560" y="940"/>
                      <a:pt x="560" y="946"/>
                      <a:pt x="561" y="952"/>
                    </a:cubicBezTo>
                    <a:cubicBezTo>
                      <a:pt x="562" y="952"/>
                      <a:pt x="562" y="952"/>
                      <a:pt x="562" y="952"/>
                    </a:cubicBezTo>
                    <a:cubicBezTo>
                      <a:pt x="562" y="947"/>
                      <a:pt x="562" y="942"/>
                      <a:pt x="563" y="937"/>
                    </a:cubicBezTo>
                    <a:cubicBezTo>
                      <a:pt x="563" y="932"/>
                      <a:pt x="563" y="927"/>
                      <a:pt x="564" y="922"/>
                    </a:cubicBezTo>
                    <a:cubicBezTo>
                      <a:pt x="565" y="917"/>
                      <a:pt x="565" y="913"/>
                      <a:pt x="566" y="908"/>
                    </a:cubicBezTo>
                    <a:cubicBezTo>
                      <a:pt x="567" y="903"/>
                      <a:pt x="567" y="898"/>
                      <a:pt x="568" y="894"/>
                    </a:cubicBezTo>
                    <a:cubicBezTo>
                      <a:pt x="629" y="537"/>
                      <a:pt x="629" y="537"/>
                      <a:pt x="629" y="537"/>
                    </a:cubicBezTo>
                    <a:cubicBezTo>
                      <a:pt x="734" y="531"/>
                      <a:pt x="734" y="531"/>
                      <a:pt x="734" y="531"/>
                    </a:cubicBezTo>
                    <a:cubicBezTo>
                      <a:pt x="613" y="1072"/>
                      <a:pt x="613" y="1072"/>
                      <a:pt x="613" y="1072"/>
                    </a:cubicBezTo>
                    <a:cubicBezTo>
                      <a:pt x="504" y="1065"/>
                      <a:pt x="504" y="1065"/>
                      <a:pt x="504" y="1065"/>
                    </a:cubicBezTo>
                    <a:cubicBezTo>
                      <a:pt x="435" y="733"/>
                      <a:pt x="435" y="733"/>
                      <a:pt x="435" y="733"/>
                    </a:cubicBezTo>
                    <a:cubicBezTo>
                      <a:pt x="434" y="729"/>
                      <a:pt x="433" y="724"/>
                      <a:pt x="433" y="720"/>
                    </a:cubicBezTo>
                    <a:cubicBezTo>
                      <a:pt x="432" y="715"/>
                      <a:pt x="431" y="711"/>
                      <a:pt x="431" y="706"/>
                    </a:cubicBezTo>
                    <a:cubicBezTo>
                      <a:pt x="430" y="701"/>
                      <a:pt x="430" y="696"/>
                      <a:pt x="429" y="691"/>
                    </a:cubicBezTo>
                    <a:cubicBezTo>
                      <a:pt x="429" y="686"/>
                      <a:pt x="429" y="681"/>
                      <a:pt x="429" y="675"/>
                    </a:cubicBezTo>
                    <a:cubicBezTo>
                      <a:pt x="427" y="675"/>
                      <a:pt x="427" y="675"/>
                      <a:pt x="427" y="675"/>
                    </a:cubicBezTo>
                    <a:cubicBezTo>
                      <a:pt x="427" y="681"/>
                      <a:pt x="427" y="686"/>
                      <a:pt x="426" y="692"/>
                    </a:cubicBezTo>
                    <a:cubicBezTo>
                      <a:pt x="425" y="697"/>
                      <a:pt x="425" y="702"/>
                      <a:pt x="424" y="707"/>
                    </a:cubicBezTo>
                    <a:cubicBezTo>
                      <a:pt x="424" y="711"/>
                      <a:pt x="423" y="716"/>
                      <a:pt x="422" y="720"/>
                    </a:cubicBezTo>
                    <a:cubicBezTo>
                      <a:pt x="422" y="725"/>
                      <a:pt x="421" y="729"/>
                      <a:pt x="420" y="733"/>
                    </a:cubicBezTo>
                    <a:cubicBezTo>
                      <a:pt x="352" y="1056"/>
                      <a:pt x="352" y="1056"/>
                      <a:pt x="352" y="1056"/>
                    </a:cubicBezTo>
                    <a:cubicBezTo>
                      <a:pt x="252" y="1050"/>
                      <a:pt x="252" y="1050"/>
                      <a:pt x="252" y="1050"/>
                    </a:cubicBezTo>
                    <a:cubicBezTo>
                      <a:pt x="156" y="566"/>
                      <a:pt x="156" y="566"/>
                      <a:pt x="156" y="566"/>
                    </a:cubicBezTo>
                    <a:lnTo>
                      <a:pt x="246" y="5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grpSp>
          <p:nvGrpSpPr>
            <p:cNvPr id="37" name="Group 36"/>
            <p:cNvGrpSpPr/>
            <p:nvPr/>
          </p:nvGrpSpPr>
          <p:grpSpPr>
            <a:xfrm>
              <a:off x="8508133" y="1186313"/>
              <a:ext cx="386034" cy="387280"/>
              <a:chOff x="1797050" y="2514600"/>
              <a:chExt cx="4919663" cy="4935538"/>
            </a:xfrm>
            <a:solidFill>
              <a:srgbClr val="257443"/>
            </a:solidFill>
          </p:grpSpPr>
          <p:sp>
            <p:nvSpPr>
              <p:cNvPr id="47" name="Freeform 23"/>
              <p:cNvSpPr>
                <a:spLocks noEditPoints="1"/>
              </p:cNvSpPr>
              <p:nvPr/>
            </p:nvSpPr>
            <p:spPr bwMode="auto">
              <a:xfrm>
                <a:off x="4833938" y="3014663"/>
                <a:ext cx="1882775" cy="3822700"/>
              </a:xfrm>
              <a:custGeom>
                <a:avLst/>
                <a:gdLst>
                  <a:gd name="T0" fmla="*/ 473 w 501"/>
                  <a:gd name="T1" fmla="*/ 0 h 1017"/>
                  <a:gd name="T2" fmla="*/ 0 w 501"/>
                  <a:gd name="T3" fmla="*/ 0 h 1017"/>
                  <a:gd name="T4" fmla="*/ 0 w 501"/>
                  <a:gd name="T5" fmla="*/ 123 h 1017"/>
                  <a:gd name="T6" fmla="*/ 131 w 501"/>
                  <a:gd name="T7" fmla="*/ 123 h 1017"/>
                  <a:gd name="T8" fmla="*/ 131 w 501"/>
                  <a:gd name="T9" fmla="*/ 239 h 1017"/>
                  <a:gd name="T10" fmla="*/ 0 w 501"/>
                  <a:gd name="T11" fmla="*/ 239 h 1017"/>
                  <a:gd name="T12" fmla="*/ 0 w 501"/>
                  <a:gd name="T13" fmla="*/ 285 h 1017"/>
                  <a:gd name="T14" fmla="*/ 131 w 501"/>
                  <a:gd name="T15" fmla="*/ 285 h 1017"/>
                  <a:gd name="T16" fmla="*/ 131 w 501"/>
                  <a:gd name="T17" fmla="*/ 400 h 1017"/>
                  <a:gd name="T18" fmla="*/ 0 w 501"/>
                  <a:gd name="T19" fmla="*/ 400 h 1017"/>
                  <a:gd name="T20" fmla="*/ 0 w 501"/>
                  <a:gd name="T21" fmla="*/ 447 h 1017"/>
                  <a:gd name="T22" fmla="*/ 131 w 501"/>
                  <a:gd name="T23" fmla="*/ 447 h 1017"/>
                  <a:gd name="T24" fmla="*/ 131 w 501"/>
                  <a:gd name="T25" fmla="*/ 570 h 1017"/>
                  <a:gd name="T26" fmla="*/ 0 w 501"/>
                  <a:gd name="T27" fmla="*/ 570 h 1017"/>
                  <a:gd name="T28" fmla="*/ 0 w 501"/>
                  <a:gd name="T29" fmla="*/ 608 h 1017"/>
                  <a:gd name="T30" fmla="*/ 131 w 501"/>
                  <a:gd name="T31" fmla="*/ 608 h 1017"/>
                  <a:gd name="T32" fmla="*/ 131 w 501"/>
                  <a:gd name="T33" fmla="*/ 732 h 1017"/>
                  <a:gd name="T34" fmla="*/ 0 w 501"/>
                  <a:gd name="T35" fmla="*/ 732 h 1017"/>
                  <a:gd name="T36" fmla="*/ 0 w 501"/>
                  <a:gd name="T37" fmla="*/ 778 h 1017"/>
                  <a:gd name="T38" fmla="*/ 131 w 501"/>
                  <a:gd name="T39" fmla="*/ 778 h 1017"/>
                  <a:gd name="T40" fmla="*/ 131 w 501"/>
                  <a:gd name="T41" fmla="*/ 894 h 1017"/>
                  <a:gd name="T42" fmla="*/ 0 w 501"/>
                  <a:gd name="T43" fmla="*/ 894 h 1017"/>
                  <a:gd name="T44" fmla="*/ 0 w 501"/>
                  <a:gd name="T45" fmla="*/ 1017 h 1017"/>
                  <a:gd name="T46" fmla="*/ 475 w 501"/>
                  <a:gd name="T47" fmla="*/ 1017 h 1017"/>
                  <a:gd name="T48" fmla="*/ 501 w 501"/>
                  <a:gd name="T49" fmla="*/ 986 h 1017"/>
                  <a:gd name="T50" fmla="*/ 501 w 501"/>
                  <a:gd name="T51" fmla="*/ 31 h 1017"/>
                  <a:gd name="T52" fmla="*/ 473 w 501"/>
                  <a:gd name="T53" fmla="*/ 0 h 1017"/>
                  <a:gd name="T54" fmla="*/ 385 w 501"/>
                  <a:gd name="T55" fmla="*/ 894 h 1017"/>
                  <a:gd name="T56" fmla="*/ 177 w 501"/>
                  <a:gd name="T57" fmla="*/ 894 h 1017"/>
                  <a:gd name="T58" fmla="*/ 177 w 501"/>
                  <a:gd name="T59" fmla="*/ 778 h 1017"/>
                  <a:gd name="T60" fmla="*/ 385 w 501"/>
                  <a:gd name="T61" fmla="*/ 778 h 1017"/>
                  <a:gd name="T62" fmla="*/ 385 w 501"/>
                  <a:gd name="T63" fmla="*/ 894 h 1017"/>
                  <a:gd name="T64" fmla="*/ 385 w 501"/>
                  <a:gd name="T65" fmla="*/ 732 h 1017"/>
                  <a:gd name="T66" fmla="*/ 177 w 501"/>
                  <a:gd name="T67" fmla="*/ 732 h 1017"/>
                  <a:gd name="T68" fmla="*/ 177 w 501"/>
                  <a:gd name="T69" fmla="*/ 608 h 1017"/>
                  <a:gd name="T70" fmla="*/ 385 w 501"/>
                  <a:gd name="T71" fmla="*/ 608 h 1017"/>
                  <a:gd name="T72" fmla="*/ 385 w 501"/>
                  <a:gd name="T73" fmla="*/ 732 h 1017"/>
                  <a:gd name="T74" fmla="*/ 385 w 501"/>
                  <a:gd name="T75" fmla="*/ 570 h 1017"/>
                  <a:gd name="T76" fmla="*/ 177 w 501"/>
                  <a:gd name="T77" fmla="*/ 570 h 1017"/>
                  <a:gd name="T78" fmla="*/ 177 w 501"/>
                  <a:gd name="T79" fmla="*/ 447 h 1017"/>
                  <a:gd name="T80" fmla="*/ 385 w 501"/>
                  <a:gd name="T81" fmla="*/ 447 h 1017"/>
                  <a:gd name="T82" fmla="*/ 385 w 501"/>
                  <a:gd name="T83" fmla="*/ 570 h 1017"/>
                  <a:gd name="T84" fmla="*/ 385 w 501"/>
                  <a:gd name="T85" fmla="*/ 400 h 1017"/>
                  <a:gd name="T86" fmla="*/ 177 w 501"/>
                  <a:gd name="T87" fmla="*/ 400 h 1017"/>
                  <a:gd name="T88" fmla="*/ 177 w 501"/>
                  <a:gd name="T89" fmla="*/ 285 h 1017"/>
                  <a:gd name="T90" fmla="*/ 385 w 501"/>
                  <a:gd name="T91" fmla="*/ 285 h 1017"/>
                  <a:gd name="T92" fmla="*/ 385 w 501"/>
                  <a:gd name="T93" fmla="*/ 400 h 1017"/>
                  <a:gd name="T94" fmla="*/ 385 w 501"/>
                  <a:gd name="T95" fmla="*/ 239 h 1017"/>
                  <a:gd name="T96" fmla="*/ 177 w 501"/>
                  <a:gd name="T97" fmla="*/ 239 h 1017"/>
                  <a:gd name="T98" fmla="*/ 177 w 501"/>
                  <a:gd name="T99" fmla="*/ 123 h 1017"/>
                  <a:gd name="T100" fmla="*/ 385 w 501"/>
                  <a:gd name="T101" fmla="*/ 123 h 1017"/>
                  <a:gd name="T102" fmla="*/ 385 w 501"/>
                  <a:gd name="T103" fmla="*/ 239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1" h="1017">
                    <a:moveTo>
                      <a:pt x="473" y="0"/>
                    </a:moveTo>
                    <a:cubicBezTo>
                      <a:pt x="0" y="0"/>
                      <a:pt x="0" y="0"/>
                      <a:pt x="0" y="0"/>
                    </a:cubicBezTo>
                    <a:cubicBezTo>
                      <a:pt x="0" y="123"/>
                      <a:pt x="0" y="123"/>
                      <a:pt x="0" y="123"/>
                    </a:cubicBezTo>
                    <a:cubicBezTo>
                      <a:pt x="131" y="123"/>
                      <a:pt x="131" y="123"/>
                      <a:pt x="131" y="123"/>
                    </a:cubicBezTo>
                    <a:cubicBezTo>
                      <a:pt x="131" y="239"/>
                      <a:pt x="131" y="239"/>
                      <a:pt x="131" y="239"/>
                    </a:cubicBezTo>
                    <a:cubicBezTo>
                      <a:pt x="0" y="239"/>
                      <a:pt x="0" y="239"/>
                      <a:pt x="0" y="239"/>
                    </a:cubicBezTo>
                    <a:cubicBezTo>
                      <a:pt x="0" y="285"/>
                      <a:pt x="0" y="285"/>
                      <a:pt x="0" y="285"/>
                    </a:cubicBezTo>
                    <a:cubicBezTo>
                      <a:pt x="131" y="285"/>
                      <a:pt x="131" y="285"/>
                      <a:pt x="131" y="285"/>
                    </a:cubicBezTo>
                    <a:cubicBezTo>
                      <a:pt x="131" y="400"/>
                      <a:pt x="131" y="400"/>
                      <a:pt x="131" y="400"/>
                    </a:cubicBezTo>
                    <a:cubicBezTo>
                      <a:pt x="0" y="400"/>
                      <a:pt x="0" y="400"/>
                      <a:pt x="0" y="400"/>
                    </a:cubicBezTo>
                    <a:cubicBezTo>
                      <a:pt x="0" y="447"/>
                      <a:pt x="0" y="447"/>
                      <a:pt x="0" y="447"/>
                    </a:cubicBezTo>
                    <a:cubicBezTo>
                      <a:pt x="131" y="447"/>
                      <a:pt x="131" y="447"/>
                      <a:pt x="131" y="447"/>
                    </a:cubicBezTo>
                    <a:cubicBezTo>
                      <a:pt x="131" y="570"/>
                      <a:pt x="131" y="570"/>
                      <a:pt x="131" y="570"/>
                    </a:cubicBezTo>
                    <a:cubicBezTo>
                      <a:pt x="0" y="570"/>
                      <a:pt x="0" y="570"/>
                      <a:pt x="0" y="570"/>
                    </a:cubicBezTo>
                    <a:cubicBezTo>
                      <a:pt x="0" y="608"/>
                      <a:pt x="0" y="608"/>
                      <a:pt x="0" y="608"/>
                    </a:cubicBezTo>
                    <a:cubicBezTo>
                      <a:pt x="131" y="608"/>
                      <a:pt x="131" y="608"/>
                      <a:pt x="131" y="608"/>
                    </a:cubicBezTo>
                    <a:cubicBezTo>
                      <a:pt x="131" y="732"/>
                      <a:pt x="131" y="732"/>
                      <a:pt x="131" y="732"/>
                    </a:cubicBezTo>
                    <a:cubicBezTo>
                      <a:pt x="0" y="732"/>
                      <a:pt x="0" y="732"/>
                      <a:pt x="0" y="732"/>
                    </a:cubicBezTo>
                    <a:cubicBezTo>
                      <a:pt x="0" y="778"/>
                      <a:pt x="0" y="778"/>
                      <a:pt x="0" y="778"/>
                    </a:cubicBezTo>
                    <a:cubicBezTo>
                      <a:pt x="131" y="778"/>
                      <a:pt x="131" y="778"/>
                      <a:pt x="131" y="778"/>
                    </a:cubicBezTo>
                    <a:cubicBezTo>
                      <a:pt x="131" y="894"/>
                      <a:pt x="131" y="894"/>
                      <a:pt x="131" y="894"/>
                    </a:cubicBezTo>
                    <a:cubicBezTo>
                      <a:pt x="0" y="894"/>
                      <a:pt x="0" y="894"/>
                      <a:pt x="0" y="894"/>
                    </a:cubicBezTo>
                    <a:cubicBezTo>
                      <a:pt x="0" y="1017"/>
                      <a:pt x="0" y="1017"/>
                      <a:pt x="0" y="1017"/>
                    </a:cubicBezTo>
                    <a:cubicBezTo>
                      <a:pt x="475" y="1017"/>
                      <a:pt x="475" y="1017"/>
                      <a:pt x="475" y="1017"/>
                    </a:cubicBezTo>
                    <a:cubicBezTo>
                      <a:pt x="490" y="1017"/>
                      <a:pt x="501" y="999"/>
                      <a:pt x="501" y="986"/>
                    </a:cubicBezTo>
                    <a:cubicBezTo>
                      <a:pt x="501" y="31"/>
                      <a:pt x="501" y="31"/>
                      <a:pt x="501" y="31"/>
                    </a:cubicBezTo>
                    <a:cubicBezTo>
                      <a:pt x="501" y="13"/>
                      <a:pt x="475" y="0"/>
                      <a:pt x="473" y="0"/>
                    </a:cubicBezTo>
                    <a:close/>
                    <a:moveTo>
                      <a:pt x="385" y="894"/>
                    </a:moveTo>
                    <a:cubicBezTo>
                      <a:pt x="177" y="894"/>
                      <a:pt x="177" y="894"/>
                      <a:pt x="177" y="894"/>
                    </a:cubicBezTo>
                    <a:cubicBezTo>
                      <a:pt x="177" y="778"/>
                      <a:pt x="177" y="778"/>
                      <a:pt x="177" y="778"/>
                    </a:cubicBezTo>
                    <a:cubicBezTo>
                      <a:pt x="385" y="778"/>
                      <a:pt x="385" y="778"/>
                      <a:pt x="385" y="778"/>
                    </a:cubicBezTo>
                    <a:lnTo>
                      <a:pt x="385" y="894"/>
                    </a:lnTo>
                    <a:close/>
                    <a:moveTo>
                      <a:pt x="385" y="732"/>
                    </a:moveTo>
                    <a:cubicBezTo>
                      <a:pt x="177" y="732"/>
                      <a:pt x="177" y="732"/>
                      <a:pt x="177" y="732"/>
                    </a:cubicBezTo>
                    <a:cubicBezTo>
                      <a:pt x="177" y="608"/>
                      <a:pt x="177" y="608"/>
                      <a:pt x="177" y="608"/>
                    </a:cubicBezTo>
                    <a:cubicBezTo>
                      <a:pt x="385" y="608"/>
                      <a:pt x="385" y="608"/>
                      <a:pt x="385" y="608"/>
                    </a:cubicBezTo>
                    <a:lnTo>
                      <a:pt x="385" y="732"/>
                    </a:lnTo>
                    <a:close/>
                    <a:moveTo>
                      <a:pt x="385" y="570"/>
                    </a:moveTo>
                    <a:cubicBezTo>
                      <a:pt x="177" y="570"/>
                      <a:pt x="177" y="570"/>
                      <a:pt x="177" y="570"/>
                    </a:cubicBezTo>
                    <a:cubicBezTo>
                      <a:pt x="177" y="447"/>
                      <a:pt x="177" y="447"/>
                      <a:pt x="177" y="447"/>
                    </a:cubicBezTo>
                    <a:cubicBezTo>
                      <a:pt x="385" y="447"/>
                      <a:pt x="385" y="447"/>
                      <a:pt x="385" y="447"/>
                    </a:cubicBezTo>
                    <a:lnTo>
                      <a:pt x="385" y="570"/>
                    </a:lnTo>
                    <a:close/>
                    <a:moveTo>
                      <a:pt x="385" y="400"/>
                    </a:moveTo>
                    <a:cubicBezTo>
                      <a:pt x="177" y="400"/>
                      <a:pt x="177" y="400"/>
                      <a:pt x="177" y="400"/>
                    </a:cubicBezTo>
                    <a:cubicBezTo>
                      <a:pt x="177" y="285"/>
                      <a:pt x="177" y="285"/>
                      <a:pt x="177" y="285"/>
                    </a:cubicBezTo>
                    <a:cubicBezTo>
                      <a:pt x="385" y="285"/>
                      <a:pt x="385" y="285"/>
                      <a:pt x="385" y="285"/>
                    </a:cubicBezTo>
                    <a:lnTo>
                      <a:pt x="385" y="400"/>
                    </a:lnTo>
                    <a:close/>
                    <a:moveTo>
                      <a:pt x="385" y="239"/>
                    </a:moveTo>
                    <a:cubicBezTo>
                      <a:pt x="177" y="239"/>
                      <a:pt x="177" y="239"/>
                      <a:pt x="177" y="239"/>
                    </a:cubicBezTo>
                    <a:cubicBezTo>
                      <a:pt x="177" y="123"/>
                      <a:pt x="177" y="123"/>
                      <a:pt x="177" y="123"/>
                    </a:cubicBezTo>
                    <a:cubicBezTo>
                      <a:pt x="385" y="123"/>
                      <a:pt x="385" y="123"/>
                      <a:pt x="385" y="123"/>
                    </a:cubicBezTo>
                    <a:lnTo>
                      <a:pt x="385" y="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8" name="Freeform 24"/>
              <p:cNvSpPr>
                <a:spLocks noEditPoints="1"/>
              </p:cNvSpPr>
              <p:nvPr/>
            </p:nvSpPr>
            <p:spPr bwMode="auto">
              <a:xfrm>
                <a:off x="1797050" y="2514600"/>
                <a:ext cx="2916238" cy="4935538"/>
              </a:xfrm>
              <a:custGeom>
                <a:avLst/>
                <a:gdLst>
                  <a:gd name="T0" fmla="*/ 0 w 776"/>
                  <a:gd name="T1" fmla="*/ 1179 h 1313"/>
                  <a:gd name="T2" fmla="*/ 776 w 776"/>
                  <a:gd name="T3" fmla="*/ 1313 h 1313"/>
                  <a:gd name="T4" fmla="*/ 776 w 776"/>
                  <a:gd name="T5" fmla="*/ 0 h 1313"/>
                  <a:gd name="T6" fmla="*/ 0 w 776"/>
                  <a:gd name="T7" fmla="*/ 135 h 1313"/>
                  <a:gd name="T8" fmla="*/ 0 w 776"/>
                  <a:gd name="T9" fmla="*/ 1179 h 1313"/>
                  <a:gd name="T10" fmla="*/ 194 w 776"/>
                  <a:gd name="T11" fmla="*/ 411 h 1313"/>
                  <a:gd name="T12" fmla="*/ 300 w 776"/>
                  <a:gd name="T13" fmla="*/ 404 h 1313"/>
                  <a:gd name="T14" fmla="*/ 358 w 776"/>
                  <a:gd name="T15" fmla="*/ 554 h 1313"/>
                  <a:gd name="T16" fmla="*/ 362 w 776"/>
                  <a:gd name="T17" fmla="*/ 564 h 1313"/>
                  <a:gd name="T18" fmla="*/ 365 w 776"/>
                  <a:gd name="T19" fmla="*/ 574 h 1313"/>
                  <a:gd name="T20" fmla="*/ 368 w 776"/>
                  <a:gd name="T21" fmla="*/ 585 h 1313"/>
                  <a:gd name="T22" fmla="*/ 371 w 776"/>
                  <a:gd name="T23" fmla="*/ 597 h 1313"/>
                  <a:gd name="T24" fmla="*/ 372 w 776"/>
                  <a:gd name="T25" fmla="*/ 597 h 1313"/>
                  <a:gd name="T26" fmla="*/ 374 w 776"/>
                  <a:gd name="T27" fmla="*/ 589 h 1313"/>
                  <a:gd name="T28" fmla="*/ 377 w 776"/>
                  <a:gd name="T29" fmla="*/ 578 h 1313"/>
                  <a:gd name="T30" fmla="*/ 380 w 776"/>
                  <a:gd name="T31" fmla="*/ 566 h 1313"/>
                  <a:gd name="T32" fmla="*/ 385 w 776"/>
                  <a:gd name="T33" fmla="*/ 552 h 1313"/>
                  <a:gd name="T34" fmla="*/ 452 w 776"/>
                  <a:gd name="T35" fmla="*/ 395 h 1313"/>
                  <a:gd name="T36" fmla="*/ 562 w 776"/>
                  <a:gd name="T37" fmla="*/ 388 h 1313"/>
                  <a:gd name="T38" fmla="*/ 431 w 776"/>
                  <a:gd name="T39" fmla="*/ 654 h 1313"/>
                  <a:gd name="T40" fmla="*/ 566 w 776"/>
                  <a:gd name="T41" fmla="*/ 925 h 1313"/>
                  <a:gd name="T42" fmla="*/ 449 w 776"/>
                  <a:gd name="T43" fmla="*/ 918 h 1313"/>
                  <a:gd name="T44" fmla="*/ 376 w 776"/>
                  <a:gd name="T45" fmla="*/ 746 h 1313"/>
                  <a:gd name="T46" fmla="*/ 374 w 776"/>
                  <a:gd name="T47" fmla="*/ 741 h 1313"/>
                  <a:gd name="T48" fmla="*/ 372 w 776"/>
                  <a:gd name="T49" fmla="*/ 733 h 1313"/>
                  <a:gd name="T50" fmla="*/ 370 w 776"/>
                  <a:gd name="T51" fmla="*/ 724 h 1313"/>
                  <a:gd name="T52" fmla="*/ 368 w 776"/>
                  <a:gd name="T53" fmla="*/ 712 h 1313"/>
                  <a:gd name="T54" fmla="*/ 367 w 776"/>
                  <a:gd name="T55" fmla="*/ 712 h 1313"/>
                  <a:gd name="T56" fmla="*/ 365 w 776"/>
                  <a:gd name="T57" fmla="*/ 718 h 1313"/>
                  <a:gd name="T58" fmla="*/ 363 w 776"/>
                  <a:gd name="T59" fmla="*/ 727 h 1313"/>
                  <a:gd name="T60" fmla="*/ 360 w 776"/>
                  <a:gd name="T61" fmla="*/ 736 h 1313"/>
                  <a:gd name="T62" fmla="*/ 357 w 776"/>
                  <a:gd name="T63" fmla="*/ 747 h 1313"/>
                  <a:gd name="T64" fmla="*/ 287 w 776"/>
                  <a:gd name="T65" fmla="*/ 908 h 1313"/>
                  <a:gd name="T66" fmla="*/ 184 w 776"/>
                  <a:gd name="T67" fmla="*/ 902 h 1313"/>
                  <a:gd name="T68" fmla="*/ 307 w 776"/>
                  <a:gd name="T69" fmla="*/ 657 h 1313"/>
                  <a:gd name="T70" fmla="*/ 194 w 776"/>
                  <a:gd name="T71" fmla="*/ 411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6" h="1313">
                    <a:moveTo>
                      <a:pt x="0" y="1179"/>
                    </a:moveTo>
                    <a:cubicBezTo>
                      <a:pt x="776" y="1313"/>
                      <a:pt x="776" y="1313"/>
                      <a:pt x="776" y="1313"/>
                    </a:cubicBezTo>
                    <a:cubicBezTo>
                      <a:pt x="776" y="0"/>
                      <a:pt x="776" y="0"/>
                      <a:pt x="776" y="0"/>
                    </a:cubicBezTo>
                    <a:cubicBezTo>
                      <a:pt x="0" y="135"/>
                      <a:pt x="0" y="135"/>
                      <a:pt x="0" y="135"/>
                    </a:cubicBezTo>
                    <a:lnTo>
                      <a:pt x="0" y="1179"/>
                    </a:lnTo>
                    <a:close/>
                    <a:moveTo>
                      <a:pt x="194" y="411"/>
                    </a:moveTo>
                    <a:cubicBezTo>
                      <a:pt x="300" y="404"/>
                      <a:pt x="300" y="404"/>
                      <a:pt x="300" y="404"/>
                    </a:cubicBezTo>
                    <a:cubicBezTo>
                      <a:pt x="358" y="554"/>
                      <a:pt x="358" y="554"/>
                      <a:pt x="358" y="554"/>
                    </a:cubicBezTo>
                    <a:cubicBezTo>
                      <a:pt x="359" y="557"/>
                      <a:pt x="361" y="560"/>
                      <a:pt x="362" y="564"/>
                    </a:cubicBezTo>
                    <a:cubicBezTo>
                      <a:pt x="363" y="567"/>
                      <a:pt x="364" y="571"/>
                      <a:pt x="365" y="574"/>
                    </a:cubicBezTo>
                    <a:cubicBezTo>
                      <a:pt x="366" y="578"/>
                      <a:pt x="367" y="581"/>
                      <a:pt x="368" y="585"/>
                    </a:cubicBezTo>
                    <a:cubicBezTo>
                      <a:pt x="369" y="589"/>
                      <a:pt x="370" y="593"/>
                      <a:pt x="371" y="597"/>
                    </a:cubicBezTo>
                    <a:cubicBezTo>
                      <a:pt x="372" y="597"/>
                      <a:pt x="372" y="597"/>
                      <a:pt x="372" y="597"/>
                    </a:cubicBezTo>
                    <a:cubicBezTo>
                      <a:pt x="372" y="595"/>
                      <a:pt x="373" y="592"/>
                      <a:pt x="374" y="589"/>
                    </a:cubicBezTo>
                    <a:cubicBezTo>
                      <a:pt x="375" y="586"/>
                      <a:pt x="376" y="582"/>
                      <a:pt x="377" y="578"/>
                    </a:cubicBezTo>
                    <a:cubicBezTo>
                      <a:pt x="378" y="575"/>
                      <a:pt x="379" y="571"/>
                      <a:pt x="380" y="566"/>
                    </a:cubicBezTo>
                    <a:cubicBezTo>
                      <a:pt x="382" y="562"/>
                      <a:pt x="383" y="557"/>
                      <a:pt x="385" y="552"/>
                    </a:cubicBezTo>
                    <a:cubicBezTo>
                      <a:pt x="452" y="395"/>
                      <a:pt x="452" y="395"/>
                      <a:pt x="452" y="395"/>
                    </a:cubicBezTo>
                    <a:cubicBezTo>
                      <a:pt x="562" y="388"/>
                      <a:pt x="562" y="388"/>
                      <a:pt x="562" y="388"/>
                    </a:cubicBezTo>
                    <a:cubicBezTo>
                      <a:pt x="431" y="654"/>
                      <a:pt x="431" y="654"/>
                      <a:pt x="431" y="654"/>
                    </a:cubicBezTo>
                    <a:cubicBezTo>
                      <a:pt x="566" y="925"/>
                      <a:pt x="566" y="925"/>
                      <a:pt x="566" y="925"/>
                    </a:cubicBezTo>
                    <a:cubicBezTo>
                      <a:pt x="449" y="918"/>
                      <a:pt x="449" y="918"/>
                      <a:pt x="449" y="918"/>
                    </a:cubicBezTo>
                    <a:cubicBezTo>
                      <a:pt x="376" y="746"/>
                      <a:pt x="376" y="746"/>
                      <a:pt x="376" y="746"/>
                    </a:cubicBezTo>
                    <a:cubicBezTo>
                      <a:pt x="375" y="745"/>
                      <a:pt x="375" y="743"/>
                      <a:pt x="374" y="741"/>
                    </a:cubicBezTo>
                    <a:cubicBezTo>
                      <a:pt x="374" y="739"/>
                      <a:pt x="373" y="736"/>
                      <a:pt x="372" y="733"/>
                    </a:cubicBezTo>
                    <a:cubicBezTo>
                      <a:pt x="371" y="730"/>
                      <a:pt x="371" y="727"/>
                      <a:pt x="370" y="724"/>
                    </a:cubicBezTo>
                    <a:cubicBezTo>
                      <a:pt x="369" y="720"/>
                      <a:pt x="369" y="716"/>
                      <a:pt x="368" y="712"/>
                    </a:cubicBezTo>
                    <a:cubicBezTo>
                      <a:pt x="367" y="712"/>
                      <a:pt x="367" y="712"/>
                      <a:pt x="367" y="712"/>
                    </a:cubicBezTo>
                    <a:cubicBezTo>
                      <a:pt x="366" y="714"/>
                      <a:pt x="366" y="716"/>
                      <a:pt x="365" y="718"/>
                    </a:cubicBezTo>
                    <a:cubicBezTo>
                      <a:pt x="365" y="721"/>
                      <a:pt x="364" y="724"/>
                      <a:pt x="363" y="727"/>
                    </a:cubicBezTo>
                    <a:cubicBezTo>
                      <a:pt x="362" y="730"/>
                      <a:pt x="361" y="733"/>
                      <a:pt x="360" y="736"/>
                    </a:cubicBezTo>
                    <a:cubicBezTo>
                      <a:pt x="359" y="740"/>
                      <a:pt x="358" y="743"/>
                      <a:pt x="357" y="747"/>
                    </a:cubicBezTo>
                    <a:cubicBezTo>
                      <a:pt x="287" y="908"/>
                      <a:pt x="287" y="908"/>
                      <a:pt x="287" y="908"/>
                    </a:cubicBezTo>
                    <a:cubicBezTo>
                      <a:pt x="184" y="902"/>
                      <a:pt x="184" y="902"/>
                      <a:pt x="184" y="902"/>
                    </a:cubicBezTo>
                    <a:cubicBezTo>
                      <a:pt x="307" y="657"/>
                      <a:pt x="307" y="657"/>
                      <a:pt x="307" y="657"/>
                    </a:cubicBezTo>
                    <a:lnTo>
                      <a:pt x="194" y="4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grpSp>
          <p:nvGrpSpPr>
            <p:cNvPr id="44" name="Group 43"/>
            <p:cNvGrpSpPr/>
            <p:nvPr/>
          </p:nvGrpSpPr>
          <p:grpSpPr>
            <a:xfrm>
              <a:off x="8791992" y="1539570"/>
              <a:ext cx="380887" cy="489579"/>
              <a:chOff x="3806825" y="1176338"/>
              <a:chExt cx="4578351" cy="4505325"/>
            </a:xfrm>
            <a:solidFill>
              <a:srgbClr val="CC3E25"/>
            </a:solidFill>
          </p:grpSpPr>
          <p:sp>
            <p:nvSpPr>
              <p:cNvPr id="45" name="Freeform 17"/>
              <p:cNvSpPr>
                <a:spLocks noEditPoints="1"/>
              </p:cNvSpPr>
              <p:nvPr/>
            </p:nvSpPr>
            <p:spPr bwMode="auto">
              <a:xfrm>
                <a:off x="6592888" y="1841501"/>
                <a:ext cx="1792288" cy="3175000"/>
              </a:xfrm>
              <a:custGeom>
                <a:avLst/>
                <a:gdLst>
                  <a:gd name="T0" fmla="*/ 450 w 477"/>
                  <a:gd name="T1" fmla="*/ 0 h 845"/>
                  <a:gd name="T2" fmla="*/ 0 w 477"/>
                  <a:gd name="T3" fmla="*/ 0 h 845"/>
                  <a:gd name="T4" fmla="*/ 0 w 477"/>
                  <a:gd name="T5" fmla="*/ 164 h 845"/>
                  <a:gd name="T6" fmla="*/ 89 w 477"/>
                  <a:gd name="T7" fmla="*/ 136 h 845"/>
                  <a:gd name="T8" fmla="*/ 89 w 477"/>
                  <a:gd name="T9" fmla="*/ 303 h 845"/>
                  <a:gd name="T10" fmla="*/ 259 w 477"/>
                  <a:gd name="T11" fmla="*/ 303 h 845"/>
                  <a:gd name="T12" fmla="*/ 94 w 477"/>
                  <a:gd name="T13" fmla="*/ 465 h 845"/>
                  <a:gd name="T14" fmla="*/ 0 w 477"/>
                  <a:gd name="T15" fmla="*/ 435 h 845"/>
                  <a:gd name="T16" fmla="*/ 0 w 477"/>
                  <a:gd name="T17" fmla="*/ 545 h 845"/>
                  <a:gd name="T18" fmla="*/ 354 w 477"/>
                  <a:gd name="T19" fmla="*/ 545 h 845"/>
                  <a:gd name="T20" fmla="*/ 354 w 477"/>
                  <a:gd name="T21" fmla="*/ 600 h 845"/>
                  <a:gd name="T22" fmla="*/ 0 w 477"/>
                  <a:gd name="T23" fmla="*/ 600 h 845"/>
                  <a:gd name="T24" fmla="*/ 0 w 477"/>
                  <a:gd name="T25" fmla="*/ 668 h 845"/>
                  <a:gd name="T26" fmla="*/ 354 w 477"/>
                  <a:gd name="T27" fmla="*/ 668 h 845"/>
                  <a:gd name="T28" fmla="*/ 354 w 477"/>
                  <a:gd name="T29" fmla="*/ 722 h 845"/>
                  <a:gd name="T30" fmla="*/ 0 w 477"/>
                  <a:gd name="T31" fmla="*/ 722 h 845"/>
                  <a:gd name="T32" fmla="*/ 0 w 477"/>
                  <a:gd name="T33" fmla="*/ 845 h 845"/>
                  <a:gd name="T34" fmla="*/ 450 w 477"/>
                  <a:gd name="T35" fmla="*/ 845 h 845"/>
                  <a:gd name="T36" fmla="*/ 477 w 477"/>
                  <a:gd name="T37" fmla="*/ 818 h 845"/>
                  <a:gd name="T38" fmla="*/ 477 w 477"/>
                  <a:gd name="T39" fmla="*/ 27 h 845"/>
                  <a:gd name="T40" fmla="*/ 450 w 477"/>
                  <a:gd name="T41" fmla="*/ 0 h 845"/>
                  <a:gd name="T42" fmla="*/ 135 w 477"/>
                  <a:gd name="T43" fmla="*/ 258 h 845"/>
                  <a:gd name="T44" fmla="*/ 135 w 477"/>
                  <a:gd name="T45" fmla="*/ 109 h 845"/>
                  <a:gd name="T46" fmla="*/ 286 w 477"/>
                  <a:gd name="T47" fmla="*/ 258 h 845"/>
                  <a:gd name="T48" fmla="*/ 135 w 477"/>
                  <a:gd name="T49" fmla="*/ 258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7" h="845">
                    <a:moveTo>
                      <a:pt x="450" y="0"/>
                    </a:moveTo>
                    <a:cubicBezTo>
                      <a:pt x="0" y="0"/>
                      <a:pt x="0" y="0"/>
                      <a:pt x="0" y="0"/>
                    </a:cubicBezTo>
                    <a:cubicBezTo>
                      <a:pt x="0" y="164"/>
                      <a:pt x="0" y="164"/>
                      <a:pt x="0" y="164"/>
                    </a:cubicBezTo>
                    <a:cubicBezTo>
                      <a:pt x="25" y="146"/>
                      <a:pt x="56" y="136"/>
                      <a:pt x="89" y="136"/>
                    </a:cubicBezTo>
                    <a:cubicBezTo>
                      <a:pt x="89" y="303"/>
                      <a:pt x="89" y="303"/>
                      <a:pt x="89" y="303"/>
                    </a:cubicBezTo>
                    <a:cubicBezTo>
                      <a:pt x="259" y="303"/>
                      <a:pt x="259" y="303"/>
                      <a:pt x="259" y="303"/>
                    </a:cubicBezTo>
                    <a:cubicBezTo>
                      <a:pt x="259" y="378"/>
                      <a:pt x="184" y="465"/>
                      <a:pt x="94" y="465"/>
                    </a:cubicBezTo>
                    <a:cubicBezTo>
                      <a:pt x="59" y="465"/>
                      <a:pt x="27" y="454"/>
                      <a:pt x="0" y="435"/>
                    </a:cubicBezTo>
                    <a:cubicBezTo>
                      <a:pt x="0" y="545"/>
                      <a:pt x="0" y="545"/>
                      <a:pt x="0" y="545"/>
                    </a:cubicBezTo>
                    <a:cubicBezTo>
                      <a:pt x="354" y="545"/>
                      <a:pt x="354" y="545"/>
                      <a:pt x="354" y="545"/>
                    </a:cubicBezTo>
                    <a:cubicBezTo>
                      <a:pt x="354" y="600"/>
                      <a:pt x="354" y="600"/>
                      <a:pt x="354" y="600"/>
                    </a:cubicBezTo>
                    <a:cubicBezTo>
                      <a:pt x="0" y="600"/>
                      <a:pt x="0" y="600"/>
                      <a:pt x="0" y="600"/>
                    </a:cubicBezTo>
                    <a:cubicBezTo>
                      <a:pt x="0" y="668"/>
                      <a:pt x="0" y="668"/>
                      <a:pt x="0" y="668"/>
                    </a:cubicBezTo>
                    <a:cubicBezTo>
                      <a:pt x="354" y="668"/>
                      <a:pt x="354" y="668"/>
                      <a:pt x="354" y="668"/>
                    </a:cubicBezTo>
                    <a:cubicBezTo>
                      <a:pt x="354" y="722"/>
                      <a:pt x="354" y="722"/>
                      <a:pt x="354" y="722"/>
                    </a:cubicBezTo>
                    <a:cubicBezTo>
                      <a:pt x="0" y="722"/>
                      <a:pt x="0" y="722"/>
                      <a:pt x="0" y="722"/>
                    </a:cubicBezTo>
                    <a:cubicBezTo>
                      <a:pt x="0" y="845"/>
                      <a:pt x="0" y="845"/>
                      <a:pt x="0" y="845"/>
                    </a:cubicBezTo>
                    <a:cubicBezTo>
                      <a:pt x="450" y="845"/>
                      <a:pt x="450" y="845"/>
                      <a:pt x="450" y="845"/>
                    </a:cubicBezTo>
                    <a:cubicBezTo>
                      <a:pt x="467" y="845"/>
                      <a:pt x="477" y="835"/>
                      <a:pt x="477" y="818"/>
                    </a:cubicBezTo>
                    <a:cubicBezTo>
                      <a:pt x="477" y="27"/>
                      <a:pt x="477" y="27"/>
                      <a:pt x="477" y="27"/>
                    </a:cubicBezTo>
                    <a:cubicBezTo>
                      <a:pt x="477" y="10"/>
                      <a:pt x="467" y="0"/>
                      <a:pt x="450" y="0"/>
                    </a:cubicBezTo>
                    <a:close/>
                    <a:moveTo>
                      <a:pt x="135" y="258"/>
                    </a:moveTo>
                    <a:cubicBezTo>
                      <a:pt x="135" y="109"/>
                      <a:pt x="135" y="109"/>
                      <a:pt x="135" y="109"/>
                    </a:cubicBezTo>
                    <a:cubicBezTo>
                      <a:pt x="210" y="109"/>
                      <a:pt x="286" y="183"/>
                      <a:pt x="286" y="258"/>
                    </a:cubicBezTo>
                    <a:lnTo>
                      <a:pt x="135"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46" name="Freeform 18"/>
              <p:cNvSpPr>
                <a:spLocks/>
              </p:cNvSpPr>
              <p:nvPr/>
            </p:nvSpPr>
            <p:spPr bwMode="auto">
              <a:xfrm>
                <a:off x="4983163" y="2836863"/>
                <a:ext cx="403225" cy="560388"/>
              </a:xfrm>
              <a:custGeom>
                <a:avLst/>
                <a:gdLst>
                  <a:gd name="T0" fmla="*/ 34 w 107"/>
                  <a:gd name="T1" fmla="*/ 149 h 149"/>
                  <a:gd name="T2" fmla="*/ 66 w 107"/>
                  <a:gd name="T3" fmla="*/ 144 h 149"/>
                  <a:gd name="T4" fmla="*/ 89 w 107"/>
                  <a:gd name="T5" fmla="*/ 130 h 149"/>
                  <a:gd name="T6" fmla="*/ 102 w 107"/>
                  <a:gd name="T7" fmla="*/ 106 h 149"/>
                  <a:gd name="T8" fmla="*/ 107 w 107"/>
                  <a:gd name="T9" fmla="*/ 72 h 149"/>
                  <a:gd name="T10" fmla="*/ 102 w 107"/>
                  <a:gd name="T11" fmla="*/ 40 h 149"/>
                  <a:gd name="T12" fmla="*/ 89 w 107"/>
                  <a:gd name="T13" fmla="*/ 17 h 149"/>
                  <a:gd name="T14" fmla="*/ 66 w 107"/>
                  <a:gd name="T15" fmla="*/ 4 h 149"/>
                  <a:gd name="T16" fmla="*/ 34 w 107"/>
                  <a:gd name="T17" fmla="*/ 1 h 149"/>
                  <a:gd name="T18" fmla="*/ 0 w 107"/>
                  <a:gd name="T19" fmla="*/ 4 h 149"/>
                  <a:gd name="T20" fmla="*/ 0 w 107"/>
                  <a:gd name="T21" fmla="*/ 142 h 149"/>
                  <a:gd name="T22" fmla="*/ 6 w 107"/>
                  <a:gd name="T23" fmla="*/ 146 h 149"/>
                  <a:gd name="T24" fmla="*/ 34 w 107"/>
                  <a:gd name="T25"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49">
                    <a:moveTo>
                      <a:pt x="34" y="149"/>
                    </a:moveTo>
                    <a:cubicBezTo>
                      <a:pt x="46" y="149"/>
                      <a:pt x="57" y="147"/>
                      <a:pt x="66" y="144"/>
                    </a:cubicBezTo>
                    <a:cubicBezTo>
                      <a:pt x="75" y="141"/>
                      <a:pt x="83" y="136"/>
                      <a:pt x="89" y="130"/>
                    </a:cubicBezTo>
                    <a:cubicBezTo>
                      <a:pt x="95" y="123"/>
                      <a:pt x="99" y="116"/>
                      <a:pt x="102" y="106"/>
                    </a:cubicBezTo>
                    <a:cubicBezTo>
                      <a:pt x="106" y="96"/>
                      <a:pt x="107" y="85"/>
                      <a:pt x="107" y="72"/>
                    </a:cubicBezTo>
                    <a:cubicBezTo>
                      <a:pt x="107" y="60"/>
                      <a:pt x="106" y="49"/>
                      <a:pt x="102" y="40"/>
                    </a:cubicBezTo>
                    <a:cubicBezTo>
                      <a:pt x="99" y="31"/>
                      <a:pt x="95" y="23"/>
                      <a:pt x="89" y="17"/>
                    </a:cubicBezTo>
                    <a:cubicBezTo>
                      <a:pt x="83" y="11"/>
                      <a:pt x="75" y="7"/>
                      <a:pt x="66" y="4"/>
                    </a:cubicBezTo>
                    <a:cubicBezTo>
                      <a:pt x="57" y="1"/>
                      <a:pt x="46" y="0"/>
                      <a:pt x="34" y="1"/>
                    </a:cubicBezTo>
                    <a:cubicBezTo>
                      <a:pt x="0" y="4"/>
                      <a:pt x="0" y="4"/>
                      <a:pt x="0" y="4"/>
                    </a:cubicBezTo>
                    <a:cubicBezTo>
                      <a:pt x="0" y="142"/>
                      <a:pt x="0" y="142"/>
                      <a:pt x="0" y="142"/>
                    </a:cubicBezTo>
                    <a:cubicBezTo>
                      <a:pt x="6" y="146"/>
                      <a:pt x="6" y="146"/>
                      <a:pt x="6" y="146"/>
                    </a:cubicBezTo>
                    <a:lnTo>
                      <a:pt x="34"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1" name="Freeform 19"/>
              <p:cNvSpPr>
                <a:spLocks noEditPoints="1"/>
              </p:cNvSpPr>
              <p:nvPr/>
            </p:nvSpPr>
            <p:spPr bwMode="auto">
              <a:xfrm>
                <a:off x="3806825" y="1176338"/>
                <a:ext cx="2665413" cy="4505325"/>
              </a:xfrm>
              <a:custGeom>
                <a:avLst/>
                <a:gdLst>
                  <a:gd name="T0" fmla="*/ 0 w 709"/>
                  <a:gd name="T1" fmla="*/ 1077 h 1199"/>
                  <a:gd name="T2" fmla="*/ 709 w 709"/>
                  <a:gd name="T3" fmla="*/ 1199 h 1199"/>
                  <a:gd name="T4" fmla="*/ 709 w 709"/>
                  <a:gd name="T5" fmla="*/ 0 h 1199"/>
                  <a:gd name="T6" fmla="*/ 0 w 709"/>
                  <a:gd name="T7" fmla="*/ 122 h 1199"/>
                  <a:gd name="T8" fmla="*/ 0 w 709"/>
                  <a:gd name="T9" fmla="*/ 1077 h 1199"/>
                  <a:gd name="T10" fmla="*/ 232 w 709"/>
                  <a:gd name="T11" fmla="*/ 368 h 1199"/>
                  <a:gd name="T12" fmla="*/ 363 w 709"/>
                  <a:gd name="T13" fmla="*/ 359 h 1199"/>
                  <a:gd name="T14" fmla="*/ 430 w 709"/>
                  <a:gd name="T15" fmla="*/ 365 h 1199"/>
                  <a:gd name="T16" fmla="*/ 479 w 709"/>
                  <a:gd name="T17" fmla="*/ 392 h 1199"/>
                  <a:gd name="T18" fmla="*/ 510 w 709"/>
                  <a:gd name="T19" fmla="*/ 440 h 1199"/>
                  <a:gd name="T20" fmla="*/ 520 w 709"/>
                  <a:gd name="T21" fmla="*/ 508 h 1199"/>
                  <a:gd name="T22" fmla="*/ 517 w 709"/>
                  <a:gd name="T23" fmla="*/ 543 h 1199"/>
                  <a:gd name="T24" fmla="*/ 509 w 709"/>
                  <a:gd name="T25" fmla="*/ 575 h 1199"/>
                  <a:gd name="T26" fmla="*/ 495 w 709"/>
                  <a:gd name="T27" fmla="*/ 603 h 1199"/>
                  <a:gd name="T28" fmla="*/ 476 w 709"/>
                  <a:gd name="T29" fmla="*/ 627 h 1199"/>
                  <a:gd name="T30" fmla="*/ 451 w 709"/>
                  <a:gd name="T31" fmla="*/ 648 h 1199"/>
                  <a:gd name="T32" fmla="*/ 422 w 709"/>
                  <a:gd name="T33" fmla="*/ 662 h 1199"/>
                  <a:gd name="T34" fmla="*/ 390 w 709"/>
                  <a:gd name="T35" fmla="*/ 670 h 1199"/>
                  <a:gd name="T36" fmla="*/ 355 w 709"/>
                  <a:gd name="T37" fmla="*/ 672 h 1199"/>
                  <a:gd name="T38" fmla="*/ 313 w 709"/>
                  <a:gd name="T39" fmla="*/ 670 h 1199"/>
                  <a:gd name="T40" fmla="*/ 313 w 709"/>
                  <a:gd name="T41" fmla="*/ 833 h 1199"/>
                  <a:gd name="T42" fmla="*/ 232 w 709"/>
                  <a:gd name="T43" fmla="*/ 826 h 1199"/>
                  <a:gd name="T44" fmla="*/ 232 w 709"/>
                  <a:gd name="T45" fmla="*/ 368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9" h="1199">
                    <a:moveTo>
                      <a:pt x="0" y="1077"/>
                    </a:moveTo>
                    <a:cubicBezTo>
                      <a:pt x="709" y="1199"/>
                      <a:pt x="709" y="1199"/>
                      <a:pt x="709" y="1199"/>
                    </a:cubicBezTo>
                    <a:cubicBezTo>
                      <a:pt x="709" y="0"/>
                      <a:pt x="709" y="0"/>
                      <a:pt x="709" y="0"/>
                    </a:cubicBezTo>
                    <a:cubicBezTo>
                      <a:pt x="0" y="122"/>
                      <a:pt x="0" y="122"/>
                      <a:pt x="0" y="122"/>
                    </a:cubicBezTo>
                    <a:lnTo>
                      <a:pt x="0" y="1077"/>
                    </a:lnTo>
                    <a:close/>
                    <a:moveTo>
                      <a:pt x="232" y="368"/>
                    </a:moveTo>
                    <a:cubicBezTo>
                      <a:pt x="363" y="359"/>
                      <a:pt x="363" y="359"/>
                      <a:pt x="363" y="359"/>
                    </a:cubicBezTo>
                    <a:cubicBezTo>
                      <a:pt x="388" y="358"/>
                      <a:pt x="411" y="360"/>
                      <a:pt x="430" y="365"/>
                    </a:cubicBezTo>
                    <a:cubicBezTo>
                      <a:pt x="450" y="371"/>
                      <a:pt x="466" y="379"/>
                      <a:pt x="479" y="392"/>
                    </a:cubicBezTo>
                    <a:cubicBezTo>
                      <a:pt x="493" y="404"/>
                      <a:pt x="503" y="420"/>
                      <a:pt x="510" y="440"/>
                    </a:cubicBezTo>
                    <a:cubicBezTo>
                      <a:pt x="516" y="459"/>
                      <a:pt x="520" y="482"/>
                      <a:pt x="520" y="508"/>
                    </a:cubicBezTo>
                    <a:cubicBezTo>
                      <a:pt x="520" y="520"/>
                      <a:pt x="519" y="532"/>
                      <a:pt x="517" y="543"/>
                    </a:cubicBezTo>
                    <a:cubicBezTo>
                      <a:pt x="515" y="554"/>
                      <a:pt x="512" y="565"/>
                      <a:pt x="509" y="575"/>
                    </a:cubicBezTo>
                    <a:cubicBezTo>
                      <a:pt x="505" y="585"/>
                      <a:pt x="500" y="594"/>
                      <a:pt x="495" y="603"/>
                    </a:cubicBezTo>
                    <a:cubicBezTo>
                      <a:pt x="489" y="611"/>
                      <a:pt x="483" y="619"/>
                      <a:pt x="476" y="627"/>
                    </a:cubicBezTo>
                    <a:cubicBezTo>
                      <a:pt x="468" y="635"/>
                      <a:pt x="460" y="642"/>
                      <a:pt x="451" y="648"/>
                    </a:cubicBezTo>
                    <a:cubicBezTo>
                      <a:pt x="442" y="653"/>
                      <a:pt x="432" y="658"/>
                      <a:pt x="422" y="662"/>
                    </a:cubicBezTo>
                    <a:cubicBezTo>
                      <a:pt x="412" y="666"/>
                      <a:pt x="401" y="668"/>
                      <a:pt x="390" y="670"/>
                    </a:cubicBezTo>
                    <a:cubicBezTo>
                      <a:pt x="379" y="672"/>
                      <a:pt x="367" y="673"/>
                      <a:pt x="355" y="672"/>
                    </a:cubicBezTo>
                    <a:cubicBezTo>
                      <a:pt x="313" y="670"/>
                      <a:pt x="313" y="670"/>
                      <a:pt x="313" y="670"/>
                    </a:cubicBezTo>
                    <a:cubicBezTo>
                      <a:pt x="313" y="833"/>
                      <a:pt x="313" y="833"/>
                      <a:pt x="313" y="833"/>
                    </a:cubicBezTo>
                    <a:cubicBezTo>
                      <a:pt x="232" y="826"/>
                      <a:pt x="232" y="826"/>
                      <a:pt x="232" y="826"/>
                    </a:cubicBezTo>
                    <a:lnTo>
                      <a:pt x="232" y="3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sp>
          <p:nvSpPr>
            <p:cNvPr id="52" name="Freeform 25"/>
            <p:cNvSpPr>
              <a:spLocks/>
            </p:cNvSpPr>
            <p:nvPr/>
          </p:nvSpPr>
          <p:spPr bwMode="auto">
            <a:xfrm>
              <a:off x="10521927" y="4258531"/>
              <a:ext cx="334915" cy="409641"/>
            </a:xfrm>
            <a:custGeom>
              <a:avLst/>
              <a:gdLst>
                <a:gd name="T0" fmla="*/ 52 w 365"/>
                <a:gd name="T1" fmla="*/ 308 h 447"/>
                <a:gd name="T2" fmla="*/ 62 w 365"/>
                <a:gd name="T3" fmla="*/ 308 h 447"/>
                <a:gd name="T4" fmla="*/ 62 w 365"/>
                <a:gd name="T5" fmla="*/ 435 h 447"/>
                <a:gd name="T6" fmla="*/ 75 w 365"/>
                <a:gd name="T7" fmla="*/ 447 h 447"/>
                <a:gd name="T8" fmla="*/ 146 w 365"/>
                <a:gd name="T9" fmla="*/ 447 h 447"/>
                <a:gd name="T10" fmla="*/ 159 w 365"/>
                <a:gd name="T11" fmla="*/ 435 h 447"/>
                <a:gd name="T12" fmla="*/ 159 w 365"/>
                <a:gd name="T13" fmla="*/ 308 h 447"/>
                <a:gd name="T14" fmla="*/ 200 w 365"/>
                <a:gd name="T15" fmla="*/ 308 h 447"/>
                <a:gd name="T16" fmla="*/ 200 w 365"/>
                <a:gd name="T17" fmla="*/ 435 h 447"/>
                <a:gd name="T18" fmla="*/ 213 w 365"/>
                <a:gd name="T19" fmla="*/ 447 h 447"/>
                <a:gd name="T20" fmla="*/ 285 w 365"/>
                <a:gd name="T21" fmla="*/ 447 h 447"/>
                <a:gd name="T22" fmla="*/ 299 w 365"/>
                <a:gd name="T23" fmla="*/ 435 h 447"/>
                <a:gd name="T24" fmla="*/ 299 w 365"/>
                <a:gd name="T25" fmla="*/ 308 h 447"/>
                <a:gd name="T26" fmla="*/ 313 w 365"/>
                <a:gd name="T27" fmla="*/ 308 h 447"/>
                <a:gd name="T28" fmla="*/ 365 w 365"/>
                <a:gd name="T29" fmla="*/ 258 h 447"/>
                <a:gd name="T30" fmla="*/ 365 w 365"/>
                <a:gd name="T31" fmla="*/ 0 h 447"/>
                <a:gd name="T32" fmla="*/ 0 w 365"/>
                <a:gd name="T33" fmla="*/ 0 h 447"/>
                <a:gd name="T34" fmla="*/ 0 w 365"/>
                <a:gd name="T35" fmla="*/ 258 h 447"/>
                <a:gd name="T36" fmla="*/ 52 w 365"/>
                <a:gd name="T37" fmla="*/ 308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5" h="447">
                  <a:moveTo>
                    <a:pt x="52" y="308"/>
                  </a:moveTo>
                  <a:cubicBezTo>
                    <a:pt x="52" y="308"/>
                    <a:pt x="52" y="308"/>
                    <a:pt x="62" y="308"/>
                  </a:cubicBezTo>
                  <a:cubicBezTo>
                    <a:pt x="62" y="434"/>
                    <a:pt x="62" y="435"/>
                    <a:pt x="62" y="435"/>
                  </a:cubicBezTo>
                  <a:cubicBezTo>
                    <a:pt x="62" y="442"/>
                    <a:pt x="68" y="447"/>
                    <a:pt x="75" y="447"/>
                  </a:cubicBezTo>
                  <a:cubicBezTo>
                    <a:pt x="146" y="447"/>
                    <a:pt x="146" y="447"/>
                    <a:pt x="146" y="447"/>
                  </a:cubicBezTo>
                  <a:cubicBezTo>
                    <a:pt x="153" y="447"/>
                    <a:pt x="159" y="442"/>
                    <a:pt x="159" y="435"/>
                  </a:cubicBezTo>
                  <a:cubicBezTo>
                    <a:pt x="159" y="380"/>
                    <a:pt x="159" y="339"/>
                    <a:pt x="159" y="308"/>
                  </a:cubicBezTo>
                  <a:cubicBezTo>
                    <a:pt x="172" y="308"/>
                    <a:pt x="185" y="308"/>
                    <a:pt x="200" y="308"/>
                  </a:cubicBezTo>
                  <a:cubicBezTo>
                    <a:pt x="200" y="434"/>
                    <a:pt x="200" y="435"/>
                    <a:pt x="200" y="435"/>
                  </a:cubicBezTo>
                  <a:cubicBezTo>
                    <a:pt x="200" y="442"/>
                    <a:pt x="206" y="447"/>
                    <a:pt x="213" y="447"/>
                  </a:cubicBezTo>
                  <a:cubicBezTo>
                    <a:pt x="285" y="447"/>
                    <a:pt x="285" y="447"/>
                    <a:pt x="285" y="447"/>
                  </a:cubicBezTo>
                  <a:cubicBezTo>
                    <a:pt x="293" y="447"/>
                    <a:pt x="299" y="442"/>
                    <a:pt x="299" y="435"/>
                  </a:cubicBezTo>
                  <a:cubicBezTo>
                    <a:pt x="299" y="380"/>
                    <a:pt x="299" y="339"/>
                    <a:pt x="299" y="308"/>
                  </a:cubicBezTo>
                  <a:cubicBezTo>
                    <a:pt x="304" y="308"/>
                    <a:pt x="308" y="308"/>
                    <a:pt x="313" y="308"/>
                  </a:cubicBezTo>
                  <a:cubicBezTo>
                    <a:pt x="342" y="308"/>
                    <a:pt x="365" y="285"/>
                    <a:pt x="365" y="258"/>
                  </a:cubicBezTo>
                  <a:cubicBezTo>
                    <a:pt x="365" y="258"/>
                    <a:pt x="365" y="258"/>
                    <a:pt x="365" y="0"/>
                  </a:cubicBezTo>
                  <a:cubicBezTo>
                    <a:pt x="0" y="0"/>
                    <a:pt x="0" y="0"/>
                    <a:pt x="0" y="0"/>
                  </a:cubicBezTo>
                  <a:cubicBezTo>
                    <a:pt x="0" y="0"/>
                    <a:pt x="0" y="0"/>
                    <a:pt x="0" y="258"/>
                  </a:cubicBezTo>
                  <a:cubicBezTo>
                    <a:pt x="0" y="285"/>
                    <a:pt x="24" y="308"/>
                    <a:pt x="52" y="308"/>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3" name="Freeform 26"/>
            <p:cNvSpPr>
              <a:spLocks noEditPoints="1"/>
            </p:cNvSpPr>
            <p:nvPr/>
          </p:nvSpPr>
          <p:spPr bwMode="auto">
            <a:xfrm>
              <a:off x="10536238" y="4067426"/>
              <a:ext cx="334915" cy="171523"/>
            </a:xfrm>
            <a:custGeom>
              <a:avLst/>
              <a:gdLst>
                <a:gd name="T0" fmla="*/ 290 w 365"/>
                <a:gd name="T1" fmla="*/ 76 h 187"/>
                <a:gd name="T2" fmla="*/ 313 w 365"/>
                <a:gd name="T3" fmla="*/ 41 h 187"/>
                <a:gd name="T4" fmla="*/ 307 w 365"/>
                <a:gd name="T5" fmla="*/ 8 h 187"/>
                <a:gd name="T6" fmla="*/ 272 w 365"/>
                <a:gd name="T7" fmla="*/ 14 h 187"/>
                <a:gd name="T8" fmla="*/ 243 w 365"/>
                <a:gd name="T9" fmla="*/ 58 h 187"/>
                <a:gd name="T10" fmla="*/ 182 w 365"/>
                <a:gd name="T11" fmla="*/ 49 h 187"/>
                <a:gd name="T12" fmla="*/ 122 w 365"/>
                <a:gd name="T13" fmla="*/ 57 h 187"/>
                <a:gd name="T14" fmla="*/ 92 w 365"/>
                <a:gd name="T15" fmla="*/ 14 h 187"/>
                <a:gd name="T16" fmla="*/ 59 w 365"/>
                <a:gd name="T17" fmla="*/ 8 h 187"/>
                <a:gd name="T18" fmla="*/ 52 w 365"/>
                <a:gd name="T19" fmla="*/ 41 h 187"/>
                <a:gd name="T20" fmla="*/ 75 w 365"/>
                <a:gd name="T21" fmla="*/ 76 h 187"/>
                <a:gd name="T22" fmla="*/ 0 w 365"/>
                <a:gd name="T23" fmla="*/ 187 h 187"/>
                <a:gd name="T24" fmla="*/ 365 w 365"/>
                <a:gd name="T25" fmla="*/ 187 h 187"/>
                <a:gd name="T26" fmla="*/ 290 w 365"/>
                <a:gd name="T27" fmla="*/ 76 h 187"/>
                <a:gd name="T28" fmla="*/ 108 w 365"/>
                <a:gd name="T29" fmla="*/ 141 h 187"/>
                <a:gd name="T30" fmla="*/ 86 w 365"/>
                <a:gd name="T31" fmla="*/ 120 h 187"/>
                <a:gd name="T32" fmla="*/ 97 w 365"/>
                <a:gd name="T33" fmla="*/ 103 h 187"/>
                <a:gd name="T34" fmla="*/ 100 w 365"/>
                <a:gd name="T35" fmla="*/ 101 h 187"/>
                <a:gd name="T36" fmla="*/ 108 w 365"/>
                <a:gd name="T37" fmla="*/ 99 h 187"/>
                <a:gd name="T38" fmla="*/ 121 w 365"/>
                <a:gd name="T39" fmla="*/ 104 h 187"/>
                <a:gd name="T40" fmla="*/ 123 w 365"/>
                <a:gd name="T41" fmla="*/ 105 h 187"/>
                <a:gd name="T42" fmla="*/ 129 w 365"/>
                <a:gd name="T43" fmla="*/ 116 h 187"/>
                <a:gd name="T44" fmla="*/ 130 w 365"/>
                <a:gd name="T45" fmla="*/ 120 h 187"/>
                <a:gd name="T46" fmla="*/ 108 w 365"/>
                <a:gd name="T47" fmla="*/ 141 h 187"/>
                <a:gd name="T48" fmla="*/ 257 w 365"/>
                <a:gd name="T49" fmla="*/ 141 h 187"/>
                <a:gd name="T50" fmla="*/ 235 w 365"/>
                <a:gd name="T51" fmla="*/ 120 h 187"/>
                <a:gd name="T52" fmla="*/ 236 w 365"/>
                <a:gd name="T53" fmla="*/ 117 h 187"/>
                <a:gd name="T54" fmla="*/ 257 w 365"/>
                <a:gd name="T55" fmla="*/ 99 h 187"/>
                <a:gd name="T56" fmla="*/ 279 w 365"/>
                <a:gd name="T57" fmla="*/ 120 h 187"/>
                <a:gd name="T58" fmla="*/ 257 w 365"/>
                <a:gd name="T59" fmla="*/ 14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5" h="187">
                  <a:moveTo>
                    <a:pt x="290" y="76"/>
                  </a:moveTo>
                  <a:cubicBezTo>
                    <a:pt x="313" y="41"/>
                    <a:pt x="313" y="41"/>
                    <a:pt x="313" y="41"/>
                  </a:cubicBezTo>
                  <a:cubicBezTo>
                    <a:pt x="321" y="29"/>
                    <a:pt x="318" y="15"/>
                    <a:pt x="307" y="8"/>
                  </a:cubicBezTo>
                  <a:cubicBezTo>
                    <a:pt x="295" y="0"/>
                    <a:pt x="281" y="3"/>
                    <a:pt x="272" y="14"/>
                  </a:cubicBezTo>
                  <a:cubicBezTo>
                    <a:pt x="259" y="34"/>
                    <a:pt x="250" y="47"/>
                    <a:pt x="243" y="58"/>
                  </a:cubicBezTo>
                  <a:cubicBezTo>
                    <a:pt x="224" y="52"/>
                    <a:pt x="204" y="49"/>
                    <a:pt x="182" y="49"/>
                  </a:cubicBezTo>
                  <a:cubicBezTo>
                    <a:pt x="161" y="49"/>
                    <a:pt x="141" y="52"/>
                    <a:pt x="122" y="57"/>
                  </a:cubicBezTo>
                  <a:cubicBezTo>
                    <a:pt x="92" y="14"/>
                    <a:pt x="92" y="14"/>
                    <a:pt x="92" y="14"/>
                  </a:cubicBezTo>
                  <a:cubicBezTo>
                    <a:pt x="85" y="3"/>
                    <a:pt x="69" y="0"/>
                    <a:pt x="59" y="8"/>
                  </a:cubicBezTo>
                  <a:cubicBezTo>
                    <a:pt x="48" y="15"/>
                    <a:pt x="44" y="29"/>
                    <a:pt x="52" y="41"/>
                  </a:cubicBezTo>
                  <a:cubicBezTo>
                    <a:pt x="62" y="56"/>
                    <a:pt x="69" y="67"/>
                    <a:pt x="75" y="76"/>
                  </a:cubicBezTo>
                  <a:cubicBezTo>
                    <a:pt x="30" y="101"/>
                    <a:pt x="0" y="141"/>
                    <a:pt x="0" y="187"/>
                  </a:cubicBezTo>
                  <a:cubicBezTo>
                    <a:pt x="365" y="187"/>
                    <a:pt x="365" y="187"/>
                    <a:pt x="365" y="187"/>
                  </a:cubicBezTo>
                  <a:cubicBezTo>
                    <a:pt x="365" y="141"/>
                    <a:pt x="335" y="101"/>
                    <a:pt x="290" y="76"/>
                  </a:cubicBezTo>
                  <a:close/>
                  <a:moveTo>
                    <a:pt x="108" y="141"/>
                  </a:moveTo>
                  <a:cubicBezTo>
                    <a:pt x="96" y="141"/>
                    <a:pt x="86" y="132"/>
                    <a:pt x="86" y="120"/>
                  </a:cubicBezTo>
                  <a:cubicBezTo>
                    <a:pt x="86" y="113"/>
                    <a:pt x="91" y="106"/>
                    <a:pt x="97" y="103"/>
                  </a:cubicBezTo>
                  <a:cubicBezTo>
                    <a:pt x="98" y="102"/>
                    <a:pt x="99" y="101"/>
                    <a:pt x="100" y="101"/>
                  </a:cubicBezTo>
                  <a:cubicBezTo>
                    <a:pt x="102" y="100"/>
                    <a:pt x="105" y="99"/>
                    <a:pt x="108" y="99"/>
                  </a:cubicBezTo>
                  <a:cubicBezTo>
                    <a:pt x="113" y="99"/>
                    <a:pt x="118" y="101"/>
                    <a:pt x="121" y="104"/>
                  </a:cubicBezTo>
                  <a:cubicBezTo>
                    <a:pt x="122" y="105"/>
                    <a:pt x="123" y="105"/>
                    <a:pt x="123" y="105"/>
                  </a:cubicBezTo>
                  <a:cubicBezTo>
                    <a:pt x="126" y="108"/>
                    <a:pt x="128" y="112"/>
                    <a:pt x="129" y="116"/>
                  </a:cubicBezTo>
                  <a:cubicBezTo>
                    <a:pt x="129" y="118"/>
                    <a:pt x="130" y="119"/>
                    <a:pt x="130" y="120"/>
                  </a:cubicBezTo>
                  <a:cubicBezTo>
                    <a:pt x="130" y="132"/>
                    <a:pt x="120" y="141"/>
                    <a:pt x="108" y="141"/>
                  </a:cubicBezTo>
                  <a:close/>
                  <a:moveTo>
                    <a:pt x="257" y="141"/>
                  </a:moveTo>
                  <a:cubicBezTo>
                    <a:pt x="245" y="141"/>
                    <a:pt x="235" y="132"/>
                    <a:pt x="235" y="120"/>
                  </a:cubicBezTo>
                  <a:cubicBezTo>
                    <a:pt x="235" y="119"/>
                    <a:pt x="236" y="118"/>
                    <a:pt x="236" y="117"/>
                  </a:cubicBezTo>
                  <a:cubicBezTo>
                    <a:pt x="239" y="107"/>
                    <a:pt x="246" y="99"/>
                    <a:pt x="257" y="99"/>
                  </a:cubicBezTo>
                  <a:cubicBezTo>
                    <a:pt x="269" y="99"/>
                    <a:pt x="279" y="109"/>
                    <a:pt x="279" y="120"/>
                  </a:cubicBezTo>
                  <a:cubicBezTo>
                    <a:pt x="279" y="132"/>
                    <a:pt x="269" y="141"/>
                    <a:pt x="257" y="14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4" name="Freeform 36"/>
            <p:cNvSpPr>
              <a:spLocks/>
            </p:cNvSpPr>
            <p:nvPr/>
          </p:nvSpPr>
          <p:spPr bwMode="auto">
            <a:xfrm rot="900000">
              <a:off x="6908678" y="4209102"/>
              <a:ext cx="386231" cy="367119"/>
            </a:xfrm>
            <a:custGeom>
              <a:avLst/>
              <a:gdLst>
                <a:gd name="T0" fmla="*/ 147 w 658"/>
                <a:gd name="T1" fmla="*/ 587 h 625"/>
                <a:gd name="T2" fmla="*/ 247 w 658"/>
                <a:gd name="T3" fmla="*/ 610 h 625"/>
                <a:gd name="T4" fmla="*/ 281 w 658"/>
                <a:gd name="T5" fmla="*/ 598 h 625"/>
                <a:gd name="T6" fmla="*/ 413 w 658"/>
                <a:gd name="T7" fmla="*/ 599 h 625"/>
                <a:gd name="T8" fmla="*/ 446 w 658"/>
                <a:gd name="T9" fmla="*/ 611 h 625"/>
                <a:gd name="T10" fmla="*/ 542 w 658"/>
                <a:gd name="T11" fmla="*/ 589 h 625"/>
                <a:gd name="T12" fmla="*/ 618 w 658"/>
                <a:gd name="T13" fmla="*/ 490 h 625"/>
                <a:gd name="T14" fmla="*/ 658 w 658"/>
                <a:gd name="T15" fmla="*/ 406 h 625"/>
                <a:gd name="T16" fmla="*/ 549 w 658"/>
                <a:gd name="T17" fmla="*/ 253 h 625"/>
                <a:gd name="T18" fmla="*/ 638 w 658"/>
                <a:gd name="T19" fmla="*/ 88 h 625"/>
                <a:gd name="T20" fmla="*/ 597 w 658"/>
                <a:gd name="T21" fmla="*/ 48 h 625"/>
                <a:gd name="T22" fmla="*/ 399 w 658"/>
                <a:gd name="T23" fmla="*/ 26 h 625"/>
                <a:gd name="T24" fmla="*/ 271 w 658"/>
                <a:gd name="T25" fmla="*/ 26 h 625"/>
                <a:gd name="T26" fmla="*/ 139 w 658"/>
                <a:gd name="T27" fmla="*/ 23 h 625"/>
                <a:gd name="T28" fmla="*/ 5 w 658"/>
                <a:gd name="T29" fmla="*/ 224 h 625"/>
                <a:gd name="T30" fmla="*/ 47 w 658"/>
                <a:gd name="T31" fmla="*/ 441 h 625"/>
                <a:gd name="T32" fmla="*/ 147 w 658"/>
                <a:gd name="T33" fmla="*/ 587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8" h="625">
                  <a:moveTo>
                    <a:pt x="147" y="587"/>
                  </a:moveTo>
                  <a:cubicBezTo>
                    <a:pt x="176" y="614"/>
                    <a:pt x="208" y="625"/>
                    <a:pt x="247" y="610"/>
                  </a:cubicBezTo>
                  <a:cubicBezTo>
                    <a:pt x="258" y="606"/>
                    <a:pt x="270" y="602"/>
                    <a:pt x="281" y="598"/>
                  </a:cubicBezTo>
                  <a:cubicBezTo>
                    <a:pt x="325" y="580"/>
                    <a:pt x="369" y="580"/>
                    <a:pt x="413" y="599"/>
                  </a:cubicBezTo>
                  <a:cubicBezTo>
                    <a:pt x="423" y="604"/>
                    <a:pt x="435" y="607"/>
                    <a:pt x="446" y="611"/>
                  </a:cubicBezTo>
                  <a:cubicBezTo>
                    <a:pt x="482" y="621"/>
                    <a:pt x="514" y="614"/>
                    <a:pt x="542" y="589"/>
                  </a:cubicBezTo>
                  <a:cubicBezTo>
                    <a:pt x="574" y="561"/>
                    <a:pt x="598" y="526"/>
                    <a:pt x="618" y="490"/>
                  </a:cubicBezTo>
                  <a:cubicBezTo>
                    <a:pt x="633" y="463"/>
                    <a:pt x="645" y="434"/>
                    <a:pt x="658" y="406"/>
                  </a:cubicBezTo>
                  <a:cubicBezTo>
                    <a:pt x="593" y="372"/>
                    <a:pt x="554" y="324"/>
                    <a:pt x="549" y="253"/>
                  </a:cubicBezTo>
                  <a:cubicBezTo>
                    <a:pt x="544" y="181"/>
                    <a:pt x="575" y="127"/>
                    <a:pt x="638" y="88"/>
                  </a:cubicBezTo>
                  <a:cubicBezTo>
                    <a:pt x="623" y="74"/>
                    <a:pt x="611" y="59"/>
                    <a:pt x="597" y="48"/>
                  </a:cubicBezTo>
                  <a:cubicBezTo>
                    <a:pt x="535" y="4"/>
                    <a:pt x="469" y="0"/>
                    <a:pt x="399" y="26"/>
                  </a:cubicBezTo>
                  <a:cubicBezTo>
                    <a:pt x="325" y="53"/>
                    <a:pt x="346" y="54"/>
                    <a:pt x="271" y="26"/>
                  </a:cubicBezTo>
                  <a:cubicBezTo>
                    <a:pt x="227" y="9"/>
                    <a:pt x="184" y="6"/>
                    <a:pt x="139" y="23"/>
                  </a:cubicBezTo>
                  <a:cubicBezTo>
                    <a:pt x="53" y="57"/>
                    <a:pt x="11" y="139"/>
                    <a:pt x="5" y="224"/>
                  </a:cubicBezTo>
                  <a:cubicBezTo>
                    <a:pt x="0" y="300"/>
                    <a:pt x="16" y="372"/>
                    <a:pt x="47" y="441"/>
                  </a:cubicBezTo>
                  <a:cubicBezTo>
                    <a:pt x="71" y="496"/>
                    <a:pt x="104" y="545"/>
                    <a:pt x="147" y="587"/>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55" name="Freeform 37"/>
            <p:cNvSpPr>
              <a:spLocks/>
            </p:cNvSpPr>
            <p:nvPr/>
          </p:nvSpPr>
          <p:spPr bwMode="auto">
            <a:xfrm rot="900000">
              <a:off x="7157962" y="4122735"/>
              <a:ext cx="101522" cy="110955"/>
            </a:xfrm>
            <a:custGeom>
              <a:avLst/>
              <a:gdLst>
                <a:gd name="T0" fmla="*/ 166 w 173"/>
                <a:gd name="T1" fmla="*/ 0 h 189"/>
                <a:gd name="T2" fmla="*/ 55 w 173"/>
                <a:gd name="T3" fmla="*/ 52 h 189"/>
                <a:gd name="T4" fmla="*/ 6 w 173"/>
                <a:gd name="T5" fmla="*/ 183 h 189"/>
                <a:gd name="T6" fmla="*/ 166 w 173"/>
                <a:gd name="T7" fmla="*/ 0 h 189"/>
              </a:gdLst>
              <a:ahLst/>
              <a:cxnLst>
                <a:cxn ang="0">
                  <a:pos x="T0" y="T1"/>
                </a:cxn>
                <a:cxn ang="0">
                  <a:pos x="T2" y="T3"/>
                </a:cxn>
                <a:cxn ang="0">
                  <a:pos x="T4" y="T5"/>
                </a:cxn>
                <a:cxn ang="0">
                  <a:pos x="T6" y="T7"/>
                </a:cxn>
              </a:cxnLst>
              <a:rect l="0" t="0" r="r" b="b"/>
              <a:pathLst>
                <a:path w="173" h="189">
                  <a:moveTo>
                    <a:pt x="166" y="0"/>
                  </a:moveTo>
                  <a:cubicBezTo>
                    <a:pt x="121" y="2"/>
                    <a:pt x="84" y="21"/>
                    <a:pt x="55" y="52"/>
                  </a:cubicBezTo>
                  <a:cubicBezTo>
                    <a:pt x="20" y="88"/>
                    <a:pt x="0" y="131"/>
                    <a:pt x="6" y="183"/>
                  </a:cubicBezTo>
                  <a:cubicBezTo>
                    <a:pt x="93" y="189"/>
                    <a:pt x="173" y="98"/>
                    <a:pt x="166" y="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sp>
          <p:nvSpPr>
            <p:cNvPr id="38" name="Freeform 11"/>
            <p:cNvSpPr>
              <a:spLocks noEditPoints="1"/>
            </p:cNvSpPr>
            <p:nvPr/>
          </p:nvSpPr>
          <p:spPr bwMode="auto">
            <a:xfrm rot="1482388">
              <a:off x="6794136" y="3858556"/>
              <a:ext cx="626876" cy="1057406"/>
            </a:xfrm>
            <a:custGeom>
              <a:avLst/>
              <a:gdLst>
                <a:gd name="T0" fmla="*/ 1024 w 1110"/>
                <a:gd name="T1" fmla="*/ 0 h 1989"/>
                <a:gd name="T2" fmla="*/ 86 w 1110"/>
                <a:gd name="T3" fmla="*/ 0 h 1989"/>
                <a:gd name="T4" fmla="*/ 0 w 1110"/>
                <a:gd name="T5" fmla="*/ 86 h 1989"/>
                <a:gd name="T6" fmla="*/ 0 w 1110"/>
                <a:gd name="T7" fmla="*/ 96 h 1989"/>
                <a:gd name="T8" fmla="*/ 0 w 1110"/>
                <a:gd name="T9" fmla="*/ 1893 h 1989"/>
                <a:gd name="T10" fmla="*/ 0 w 1110"/>
                <a:gd name="T11" fmla="*/ 1903 h 1989"/>
                <a:gd name="T12" fmla="*/ 85 w 1110"/>
                <a:gd name="T13" fmla="*/ 1989 h 1989"/>
                <a:gd name="T14" fmla="*/ 1024 w 1110"/>
                <a:gd name="T15" fmla="*/ 1989 h 1989"/>
                <a:gd name="T16" fmla="*/ 1110 w 1110"/>
                <a:gd name="T17" fmla="*/ 1903 h 1989"/>
                <a:gd name="T18" fmla="*/ 1110 w 1110"/>
                <a:gd name="T19" fmla="*/ 1893 h 1989"/>
                <a:gd name="T20" fmla="*/ 1110 w 1110"/>
                <a:gd name="T21" fmla="*/ 96 h 1989"/>
                <a:gd name="T22" fmla="*/ 1110 w 1110"/>
                <a:gd name="T23" fmla="*/ 86 h 1989"/>
                <a:gd name="T24" fmla="*/ 1024 w 1110"/>
                <a:gd name="T25" fmla="*/ 0 h 1989"/>
                <a:gd name="T26" fmla="*/ 555 w 1110"/>
                <a:gd name="T27" fmla="*/ 1928 h 1989"/>
                <a:gd name="T28" fmla="*/ 461 w 1110"/>
                <a:gd name="T29" fmla="*/ 1834 h 1989"/>
                <a:gd name="T30" fmla="*/ 555 w 1110"/>
                <a:gd name="T31" fmla="*/ 1740 h 1989"/>
                <a:gd name="T32" fmla="*/ 649 w 1110"/>
                <a:gd name="T33" fmla="*/ 1834 h 1989"/>
                <a:gd name="T34" fmla="*/ 555 w 1110"/>
                <a:gd name="T35" fmla="*/ 1928 h 1989"/>
                <a:gd name="T36" fmla="*/ 1053 w 1110"/>
                <a:gd name="T37" fmla="*/ 1664 h 1989"/>
                <a:gd name="T38" fmla="*/ 57 w 1110"/>
                <a:gd name="T39" fmla="*/ 1664 h 1989"/>
                <a:gd name="T40" fmla="*/ 57 w 1110"/>
                <a:gd name="T41" fmla="*/ 181 h 1989"/>
                <a:gd name="T42" fmla="*/ 1053 w 1110"/>
                <a:gd name="T43" fmla="*/ 181 h 1989"/>
                <a:gd name="T44" fmla="*/ 1053 w 1110"/>
                <a:gd name="T45" fmla="*/ 1664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10" h="1989">
                  <a:moveTo>
                    <a:pt x="1024" y="0"/>
                  </a:moveTo>
                  <a:cubicBezTo>
                    <a:pt x="86" y="0"/>
                    <a:pt x="86" y="0"/>
                    <a:pt x="86" y="0"/>
                  </a:cubicBezTo>
                  <a:cubicBezTo>
                    <a:pt x="38" y="0"/>
                    <a:pt x="0" y="39"/>
                    <a:pt x="0" y="86"/>
                  </a:cubicBezTo>
                  <a:cubicBezTo>
                    <a:pt x="0" y="96"/>
                    <a:pt x="0" y="96"/>
                    <a:pt x="0" y="96"/>
                  </a:cubicBezTo>
                  <a:cubicBezTo>
                    <a:pt x="0" y="1893"/>
                    <a:pt x="0" y="1893"/>
                    <a:pt x="0" y="1893"/>
                  </a:cubicBezTo>
                  <a:cubicBezTo>
                    <a:pt x="0" y="1903"/>
                    <a:pt x="0" y="1903"/>
                    <a:pt x="0" y="1903"/>
                  </a:cubicBezTo>
                  <a:cubicBezTo>
                    <a:pt x="0" y="1950"/>
                    <a:pt x="38" y="1989"/>
                    <a:pt x="85" y="1989"/>
                  </a:cubicBezTo>
                  <a:cubicBezTo>
                    <a:pt x="1024" y="1989"/>
                    <a:pt x="1024" y="1989"/>
                    <a:pt x="1024" y="1989"/>
                  </a:cubicBezTo>
                  <a:cubicBezTo>
                    <a:pt x="1071" y="1989"/>
                    <a:pt x="1110" y="1950"/>
                    <a:pt x="1110" y="1903"/>
                  </a:cubicBezTo>
                  <a:cubicBezTo>
                    <a:pt x="1110" y="1893"/>
                    <a:pt x="1110" y="1893"/>
                    <a:pt x="1110" y="1893"/>
                  </a:cubicBezTo>
                  <a:cubicBezTo>
                    <a:pt x="1110" y="96"/>
                    <a:pt x="1110" y="96"/>
                    <a:pt x="1110" y="96"/>
                  </a:cubicBezTo>
                  <a:cubicBezTo>
                    <a:pt x="1110" y="86"/>
                    <a:pt x="1110" y="86"/>
                    <a:pt x="1110" y="86"/>
                  </a:cubicBezTo>
                  <a:cubicBezTo>
                    <a:pt x="1110" y="38"/>
                    <a:pt x="1072" y="0"/>
                    <a:pt x="1024" y="0"/>
                  </a:cubicBezTo>
                  <a:close/>
                  <a:moveTo>
                    <a:pt x="555" y="1928"/>
                  </a:moveTo>
                  <a:cubicBezTo>
                    <a:pt x="503" y="1928"/>
                    <a:pt x="461" y="1886"/>
                    <a:pt x="461" y="1834"/>
                  </a:cubicBezTo>
                  <a:cubicBezTo>
                    <a:pt x="461" y="1782"/>
                    <a:pt x="503" y="1740"/>
                    <a:pt x="555" y="1740"/>
                  </a:cubicBezTo>
                  <a:cubicBezTo>
                    <a:pt x="607" y="1740"/>
                    <a:pt x="649" y="1782"/>
                    <a:pt x="649" y="1834"/>
                  </a:cubicBezTo>
                  <a:cubicBezTo>
                    <a:pt x="649" y="1886"/>
                    <a:pt x="607" y="1928"/>
                    <a:pt x="555" y="1928"/>
                  </a:cubicBezTo>
                  <a:close/>
                  <a:moveTo>
                    <a:pt x="1053" y="1664"/>
                  </a:moveTo>
                  <a:cubicBezTo>
                    <a:pt x="57" y="1664"/>
                    <a:pt x="57" y="1664"/>
                    <a:pt x="57" y="1664"/>
                  </a:cubicBezTo>
                  <a:cubicBezTo>
                    <a:pt x="57" y="181"/>
                    <a:pt x="57" y="181"/>
                    <a:pt x="57" y="181"/>
                  </a:cubicBezTo>
                  <a:cubicBezTo>
                    <a:pt x="1053" y="181"/>
                    <a:pt x="1053" y="181"/>
                    <a:pt x="1053" y="181"/>
                  </a:cubicBezTo>
                  <a:lnTo>
                    <a:pt x="1053" y="1664"/>
                  </a:lnTo>
                  <a:close/>
                </a:path>
              </a:pathLst>
            </a:custGeom>
            <a:solidFill>
              <a:schemeClr val="accent1"/>
            </a:solidFill>
            <a:ln>
              <a:noFill/>
            </a:ln>
            <a:extLst/>
          </p:spPr>
          <p:txBody>
            <a:bodyPr vert="horz" wrap="square" lIns="93260" tIns="46630" rIns="93260" bIns="46630" numCol="1" anchor="t" anchorCtr="0" compatLnSpc="1">
              <a:prstTxWarp prst="textNoShape">
                <a:avLst/>
              </a:prstTxWarp>
            </a:bodyPr>
            <a:lstStyle/>
            <a:p>
              <a:pPr defTabSz="932597">
                <a:defRPr/>
              </a:pPr>
              <a:endParaRPr lang="en-US" sz="1836" kern="0" dirty="0">
                <a:solidFill>
                  <a:sysClr val="windowText" lastClr="000000"/>
                </a:solidFill>
                <a:latin typeface="Segoe UI"/>
              </a:endParaRPr>
            </a:p>
          </p:txBody>
        </p:sp>
        <p:sp>
          <p:nvSpPr>
            <p:cNvPr id="233" name="Freeform 22"/>
            <p:cNvSpPr>
              <a:spLocks noEditPoints="1"/>
            </p:cNvSpPr>
            <p:nvPr/>
          </p:nvSpPr>
          <p:spPr bwMode="auto">
            <a:xfrm>
              <a:off x="7321638" y="4224027"/>
              <a:ext cx="512347" cy="472399"/>
            </a:xfrm>
            <a:custGeom>
              <a:avLst/>
              <a:gdLst>
                <a:gd name="T0" fmla="*/ 296 w 592"/>
                <a:gd name="T1" fmla="*/ 545 h 545"/>
                <a:gd name="T2" fmla="*/ 254 w 592"/>
                <a:gd name="T3" fmla="*/ 504 h 545"/>
                <a:gd name="T4" fmla="*/ 0 w 592"/>
                <a:gd name="T5" fmla="*/ 163 h 545"/>
                <a:gd name="T6" fmla="*/ 162 w 592"/>
                <a:gd name="T7" fmla="*/ 0 h 545"/>
                <a:gd name="T8" fmla="*/ 296 w 592"/>
                <a:gd name="T9" fmla="*/ 63 h 545"/>
                <a:gd name="T10" fmla="*/ 429 w 592"/>
                <a:gd name="T11" fmla="*/ 0 h 545"/>
                <a:gd name="T12" fmla="*/ 592 w 592"/>
                <a:gd name="T13" fmla="*/ 163 h 545"/>
                <a:gd name="T14" fmla="*/ 337 w 592"/>
                <a:gd name="T15" fmla="*/ 504 h 545"/>
                <a:gd name="T16" fmla="*/ 296 w 592"/>
                <a:gd name="T17" fmla="*/ 545 h 545"/>
                <a:gd name="T18" fmla="*/ 296 w 592"/>
                <a:gd name="T19" fmla="*/ 545 h 545"/>
                <a:gd name="T20" fmla="*/ 296 w 592"/>
                <a:gd name="T21"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2" h="545">
                  <a:moveTo>
                    <a:pt x="296" y="545"/>
                  </a:moveTo>
                  <a:cubicBezTo>
                    <a:pt x="254" y="504"/>
                    <a:pt x="254" y="504"/>
                    <a:pt x="254" y="504"/>
                  </a:cubicBezTo>
                  <a:cubicBezTo>
                    <a:pt x="100" y="368"/>
                    <a:pt x="0" y="276"/>
                    <a:pt x="0" y="163"/>
                  </a:cubicBezTo>
                  <a:cubicBezTo>
                    <a:pt x="0" y="72"/>
                    <a:pt x="71" y="0"/>
                    <a:pt x="162" y="0"/>
                  </a:cubicBezTo>
                  <a:cubicBezTo>
                    <a:pt x="213" y="0"/>
                    <a:pt x="263" y="24"/>
                    <a:pt x="296" y="63"/>
                  </a:cubicBezTo>
                  <a:cubicBezTo>
                    <a:pt x="328" y="24"/>
                    <a:pt x="378" y="0"/>
                    <a:pt x="429" y="0"/>
                  </a:cubicBezTo>
                  <a:cubicBezTo>
                    <a:pt x="521" y="0"/>
                    <a:pt x="592" y="72"/>
                    <a:pt x="592" y="163"/>
                  </a:cubicBezTo>
                  <a:cubicBezTo>
                    <a:pt x="592" y="276"/>
                    <a:pt x="491" y="368"/>
                    <a:pt x="337" y="504"/>
                  </a:cubicBezTo>
                  <a:lnTo>
                    <a:pt x="296" y="545"/>
                  </a:lnTo>
                  <a:close/>
                  <a:moveTo>
                    <a:pt x="296" y="545"/>
                  </a:moveTo>
                  <a:cubicBezTo>
                    <a:pt x="296" y="545"/>
                    <a:pt x="296" y="545"/>
                    <a:pt x="296" y="545"/>
                  </a:cubicBezTo>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dirty="0">
                <a:solidFill>
                  <a:srgbClr val="505050"/>
                </a:solidFill>
                <a:latin typeface="Segoe UI"/>
              </a:endParaRPr>
            </a:p>
          </p:txBody>
        </p:sp>
      </p:grpSp>
    </p:spTree>
    <p:extLst>
      <p:ext uri="{BB962C8B-B14F-4D97-AF65-F5344CB8AC3E}">
        <p14:creationId xmlns:p14="http://schemas.microsoft.com/office/powerpoint/2010/main" val="230302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a:srcRect l="39105" r="12521"/>
          <a:stretch/>
        </p:blipFill>
        <p:spPr>
          <a:xfrm>
            <a:off x="7361048" y="497"/>
            <a:ext cx="5074546" cy="6993533"/>
          </a:xfrm>
          <a:prstGeom prst="rect">
            <a:avLst/>
          </a:prstGeom>
        </p:spPr>
      </p:pic>
      <p:pic>
        <p:nvPicPr>
          <p:cNvPr id="13" name="Picture 12"/>
          <p:cNvPicPr>
            <a:picLocks noChangeAspect="1"/>
          </p:cNvPicPr>
          <p:nvPr/>
        </p:nvPicPr>
        <p:blipFill rotWithShape="1">
          <a:blip r:embed="rId4"/>
          <a:srcRect l="51990"/>
          <a:stretch/>
        </p:blipFill>
        <p:spPr>
          <a:xfrm>
            <a:off x="7399171" y="497"/>
            <a:ext cx="5036422" cy="6993533"/>
          </a:xfrm>
          <a:prstGeom prst="rect">
            <a:avLst/>
          </a:prstGeom>
        </p:spPr>
      </p:pic>
      <p:sp>
        <p:nvSpPr>
          <p:cNvPr id="14" name="Rectangle 13"/>
          <p:cNvSpPr/>
          <p:nvPr/>
        </p:nvSpPr>
        <p:spPr>
          <a:xfrm>
            <a:off x="1386370" y="2011079"/>
            <a:ext cx="5295149"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defTabSz="932597">
              <a:lnSpc>
                <a:spcPct val="90000"/>
              </a:lnSpc>
            </a:pPr>
            <a:r>
              <a:rPr lang="en-US" sz="3264">
                <a:gradFill>
                  <a:gsLst>
                    <a:gs pos="97000">
                      <a:srgbClr val="505050">
                        <a:lumMod val="75000"/>
                      </a:srgbClr>
                    </a:gs>
                    <a:gs pos="0">
                      <a:srgbClr val="505050">
                        <a:lumMod val="75000"/>
                      </a:srgbClr>
                    </a:gs>
                  </a:gsLst>
                </a:gradFill>
                <a:latin typeface="Segoe UI"/>
              </a:rPr>
              <a:t>SAFE ATTACHMENTS</a:t>
            </a:r>
          </a:p>
        </p:txBody>
      </p:sp>
      <p:sp>
        <p:nvSpPr>
          <p:cNvPr id="15" name="Rectangle 14"/>
          <p:cNvSpPr/>
          <p:nvPr/>
        </p:nvSpPr>
        <p:spPr>
          <a:xfrm>
            <a:off x="1386370" y="3473847"/>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defTabSz="932597">
              <a:lnSpc>
                <a:spcPct val="90000"/>
              </a:lnSpc>
            </a:pPr>
            <a:r>
              <a:rPr lang="en-US" sz="3264" kern="0" spc="120">
                <a:solidFill>
                  <a:srgbClr val="505050"/>
                </a:solidFill>
                <a:latin typeface="Segoe UI"/>
                <a:ea typeface="Segoe UI Black" panose="020B0A02040204020203" pitchFamily="34" charset="0"/>
                <a:cs typeface="Segoe UI Semibold" panose="020B0702040204020203" pitchFamily="34" charset="0"/>
              </a:rPr>
              <a:t>SAFE LINKS</a:t>
            </a:r>
            <a:endParaRPr lang="en-US" sz="3264">
              <a:solidFill>
                <a:srgbClr val="505050"/>
              </a:solidFill>
              <a:latin typeface="Segoe UI"/>
            </a:endParaRPr>
          </a:p>
          <a:p>
            <a:pPr defTabSz="932597">
              <a:lnSpc>
                <a:spcPct val="90000"/>
              </a:lnSpc>
            </a:pPr>
            <a:endParaRPr lang="en-US" sz="1428">
              <a:gradFill>
                <a:gsLst>
                  <a:gs pos="97000">
                    <a:srgbClr val="505050">
                      <a:lumMod val="75000"/>
                    </a:srgbClr>
                  </a:gs>
                  <a:gs pos="0">
                    <a:srgbClr val="505050">
                      <a:lumMod val="75000"/>
                    </a:srgbClr>
                  </a:gs>
                </a:gsLst>
              </a:gradFill>
              <a:latin typeface="Segoe UI"/>
            </a:endParaRPr>
          </a:p>
        </p:txBody>
      </p:sp>
      <p:sp>
        <p:nvSpPr>
          <p:cNvPr id="16" name="Rectangle 15"/>
          <p:cNvSpPr/>
          <p:nvPr/>
        </p:nvSpPr>
        <p:spPr>
          <a:xfrm>
            <a:off x="1376538" y="525800"/>
            <a:ext cx="3973717" cy="847540"/>
          </a:xfrm>
          <a:prstGeom prst="rect">
            <a:avLst/>
          </a:prstGeom>
        </p:spPr>
        <p:txBody>
          <a:bodyPr wrap="none" lIns="182854">
            <a:spAutoFit/>
          </a:bodyPr>
          <a:lstStyle/>
          <a:p>
            <a:pPr defTabSz="932597"/>
            <a: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OFFICE 365 ADVANCED </a:t>
            </a:r>
            <a:b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br>
            <a:r>
              <a:rPr lang="en-US" sz="2400" kern="0" spc="120">
                <a:gradFill>
                  <a:gsLst>
                    <a:gs pos="0">
                      <a:srgbClr val="4B4B4B"/>
                    </a:gs>
                    <a:gs pos="100000">
                      <a:srgbClr val="4B4B4B"/>
                    </a:gs>
                  </a:gsLst>
                  <a:lin ang="5400000" scaled="1"/>
                </a:gradFill>
                <a:latin typeface="Segoe UI"/>
                <a:ea typeface="Segoe UI Black" panose="020B0A02040204020203" pitchFamily="34" charset="0"/>
                <a:cs typeface="Segoe UI Black" panose="020B0A02040204020203" pitchFamily="34" charset="0"/>
              </a:rPr>
              <a:t>THREAT PROTECTION</a:t>
            </a:r>
          </a:p>
        </p:txBody>
      </p:sp>
      <p:sp>
        <p:nvSpPr>
          <p:cNvPr id="39" name="Rectangle 38"/>
          <p:cNvSpPr/>
          <p:nvPr/>
        </p:nvSpPr>
        <p:spPr>
          <a:xfrm>
            <a:off x="1386370" y="4936617"/>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defTabSz="932597">
              <a:lnSpc>
                <a:spcPct val="90000"/>
              </a:lnSpc>
            </a:pPr>
            <a:r>
              <a:rPr lang="en-US" sz="3264" kern="0" spc="120">
                <a:solidFill>
                  <a:srgbClr val="505050"/>
                </a:solidFill>
                <a:latin typeface="Segoe UI"/>
                <a:ea typeface="Segoe UI Black" panose="020B0A02040204020203" pitchFamily="34" charset="0"/>
                <a:cs typeface="Segoe UI Semibold" panose="020B0702040204020203" pitchFamily="34" charset="0"/>
              </a:rPr>
              <a:t>URL TRACKING</a:t>
            </a:r>
            <a:endParaRPr lang="en-US" sz="3264">
              <a:solidFill>
                <a:srgbClr val="505050"/>
              </a:solidFill>
              <a:latin typeface="Segoe UI"/>
            </a:endParaRPr>
          </a:p>
        </p:txBody>
      </p:sp>
      <p:grpSp>
        <p:nvGrpSpPr>
          <p:cNvPr id="3" name="Group 2"/>
          <p:cNvGrpSpPr/>
          <p:nvPr/>
        </p:nvGrpSpPr>
        <p:grpSpPr>
          <a:xfrm>
            <a:off x="626836" y="3410152"/>
            <a:ext cx="585133" cy="585133"/>
            <a:chOff x="1353630" y="4283647"/>
            <a:chExt cx="585216" cy="585216"/>
          </a:xfrm>
        </p:grpSpPr>
        <p:sp>
          <p:nvSpPr>
            <p:cNvPr id="35" name="Oval 34"/>
            <p:cNvSpPr/>
            <p:nvPr/>
          </p:nvSpPr>
          <p:spPr bwMode="auto">
            <a:xfrm>
              <a:off x="1353630" y="4283647"/>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57" name="Group 12"/>
            <p:cNvGrpSpPr>
              <a:grpSpLocks noChangeAspect="1"/>
            </p:cNvGrpSpPr>
            <p:nvPr/>
          </p:nvGrpSpPr>
          <p:grpSpPr bwMode="auto">
            <a:xfrm>
              <a:off x="1509713" y="4490455"/>
              <a:ext cx="273050" cy="171600"/>
              <a:chOff x="4" y="-1"/>
              <a:chExt cx="253" cy="159"/>
            </a:xfrm>
            <a:solidFill>
              <a:schemeClr val="bg1">
                <a:lumMod val="65000"/>
              </a:schemeClr>
            </a:solidFill>
          </p:grpSpPr>
          <p:sp>
            <p:nvSpPr>
              <p:cNvPr id="59" name="Rectangle 13"/>
              <p:cNvSpPr>
                <a:spLocks noChangeArrowheads="1"/>
              </p:cNvSpPr>
              <p:nvPr/>
            </p:nvSpPr>
            <p:spPr bwMode="auto">
              <a:xfrm>
                <a:off x="8" y="142"/>
                <a:ext cx="249" cy="1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srgbClr val="505050"/>
                  </a:solidFill>
                  <a:latin typeface="Segoe UI"/>
                </a:endParaRPr>
              </a:p>
            </p:txBody>
          </p:sp>
          <p:sp>
            <p:nvSpPr>
              <p:cNvPr id="60" name="Freeform 14"/>
              <p:cNvSpPr>
                <a:spLocks/>
              </p:cNvSpPr>
              <p:nvPr/>
            </p:nvSpPr>
            <p:spPr bwMode="auto">
              <a:xfrm>
                <a:off x="4" y="-1"/>
                <a:ext cx="253" cy="123"/>
              </a:xfrm>
              <a:custGeom>
                <a:avLst/>
                <a:gdLst>
                  <a:gd name="T0" fmla="*/ 198 w 253"/>
                  <a:gd name="T1" fmla="*/ 16 h 123"/>
                  <a:gd name="T2" fmla="*/ 228 w 253"/>
                  <a:gd name="T3" fmla="*/ 16 h 123"/>
                  <a:gd name="T4" fmla="*/ 144 w 253"/>
                  <a:gd name="T5" fmla="*/ 99 h 123"/>
                  <a:gd name="T6" fmla="*/ 74 w 253"/>
                  <a:gd name="T7" fmla="*/ 28 h 123"/>
                  <a:gd name="T8" fmla="*/ 0 w 253"/>
                  <a:gd name="T9" fmla="*/ 105 h 123"/>
                  <a:gd name="T10" fmla="*/ 10 w 253"/>
                  <a:gd name="T11" fmla="*/ 117 h 123"/>
                  <a:gd name="T12" fmla="*/ 74 w 253"/>
                  <a:gd name="T13" fmla="*/ 52 h 123"/>
                  <a:gd name="T14" fmla="*/ 144 w 253"/>
                  <a:gd name="T15" fmla="*/ 123 h 123"/>
                  <a:gd name="T16" fmla="*/ 237 w 253"/>
                  <a:gd name="T17" fmla="*/ 28 h 123"/>
                  <a:gd name="T18" fmla="*/ 237 w 253"/>
                  <a:gd name="T19" fmla="*/ 56 h 123"/>
                  <a:gd name="T20" fmla="*/ 253 w 253"/>
                  <a:gd name="T21" fmla="*/ 56 h 123"/>
                  <a:gd name="T22" fmla="*/ 253 w 253"/>
                  <a:gd name="T23" fmla="*/ 0 h 123"/>
                  <a:gd name="T24" fmla="*/ 198 w 253"/>
                  <a:gd name="T25" fmla="*/ 0 h 123"/>
                  <a:gd name="T26" fmla="*/ 198 w 253"/>
                  <a:gd name="T27" fmla="*/ 1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23">
                    <a:moveTo>
                      <a:pt x="198" y="16"/>
                    </a:moveTo>
                    <a:lnTo>
                      <a:pt x="228" y="16"/>
                    </a:lnTo>
                    <a:lnTo>
                      <a:pt x="144" y="99"/>
                    </a:lnTo>
                    <a:lnTo>
                      <a:pt x="74" y="28"/>
                    </a:lnTo>
                    <a:lnTo>
                      <a:pt x="0" y="105"/>
                    </a:lnTo>
                    <a:lnTo>
                      <a:pt x="10" y="117"/>
                    </a:lnTo>
                    <a:lnTo>
                      <a:pt x="74" y="52"/>
                    </a:lnTo>
                    <a:lnTo>
                      <a:pt x="144" y="123"/>
                    </a:lnTo>
                    <a:lnTo>
                      <a:pt x="237" y="28"/>
                    </a:lnTo>
                    <a:lnTo>
                      <a:pt x="237" y="56"/>
                    </a:lnTo>
                    <a:lnTo>
                      <a:pt x="253" y="56"/>
                    </a:lnTo>
                    <a:lnTo>
                      <a:pt x="253" y="0"/>
                    </a:lnTo>
                    <a:lnTo>
                      <a:pt x="198" y="0"/>
                    </a:lnTo>
                    <a:lnTo>
                      <a:pt x="198"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97"/>
                <a:endParaRPr lang="en-US">
                  <a:solidFill>
                    <a:srgbClr val="505050"/>
                  </a:solidFill>
                  <a:latin typeface="Segoe UI"/>
                </a:endParaRPr>
              </a:p>
            </p:txBody>
          </p:sp>
        </p:grpSp>
      </p:grpSp>
      <p:grpSp>
        <p:nvGrpSpPr>
          <p:cNvPr id="9" name="Group 8"/>
          <p:cNvGrpSpPr/>
          <p:nvPr/>
        </p:nvGrpSpPr>
        <p:grpSpPr>
          <a:xfrm>
            <a:off x="462268" y="484104"/>
            <a:ext cx="914270" cy="914270"/>
            <a:chOff x="1189038" y="1211263"/>
            <a:chExt cx="914400" cy="914400"/>
          </a:xfrm>
        </p:grpSpPr>
        <p:sp>
          <p:nvSpPr>
            <p:cNvPr id="18" name="Oval 17"/>
            <p:cNvSpPr/>
            <p:nvPr/>
          </p:nvSpPr>
          <p:spPr>
            <a:xfrm>
              <a:off x="1189038" y="1211263"/>
              <a:ext cx="914400" cy="914400"/>
            </a:xfrm>
            <a:prstGeom prst="ellipse">
              <a:avLst/>
            </a:prstGeom>
            <a:solidFill>
              <a:srgbClr val="FF0000"/>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algn="ctr" defTabSz="932597">
                <a:lnSpc>
                  <a:spcPct val="90000"/>
                </a:lnSpc>
              </a:pPr>
              <a:endParaRPr lang="en-US" sz="2000" b="1" kern="0" spc="12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sp>
          <p:nvSpPr>
            <p:cNvPr id="8" name="Freeform 5"/>
            <p:cNvSpPr>
              <a:spLocks/>
            </p:cNvSpPr>
            <p:nvPr/>
          </p:nvSpPr>
          <p:spPr bwMode="auto">
            <a:xfrm>
              <a:off x="1487244" y="1487244"/>
              <a:ext cx="307975" cy="368300"/>
            </a:xfrm>
            <a:custGeom>
              <a:avLst/>
              <a:gdLst>
                <a:gd name="T0" fmla="*/ 42 w 194"/>
                <a:gd name="T1" fmla="*/ 169 h 232"/>
                <a:gd name="T2" fmla="*/ 42 w 194"/>
                <a:gd name="T3" fmla="*/ 57 h 232"/>
                <a:gd name="T4" fmla="*/ 124 w 194"/>
                <a:gd name="T5" fmla="*/ 36 h 232"/>
                <a:gd name="T6" fmla="*/ 124 w 194"/>
                <a:gd name="T7" fmla="*/ 202 h 232"/>
                <a:gd name="T8" fmla="*/ 0 w 194"/>
                <a:gd name="T9" fmla="*/ 186 h 232"/>
                <a:gd name="T10" fmla="*/ 124 w 194"/>
                <a:gd name="T11" fmla="*/ 232 h 232"/>
                <a:gd name="T12" fmla="*/ 194 w 194"/>
                <a:gd name="T13" fmla="*/ 213 h 232"/>
                <a:gd name="T14" fmla="*/ 194 w 194"/>
                <a:gd name="T15" fmla="*/ 19 h 232"/>
                <a:gd name="T16" fmla="*/ 124 w 194"/>
                <a:gd name="T17" fmla="*/ 0 h 232"/>
                <a:gd name="T18" fmla="*/ 0 w 194"/>
                <a:gd name="T19" fmla="*/ 46 h 232"/>
                <a:gd name="T20" fmla="*/ 0 w 194"/>
                <a:gd name="T21" fmla="*/ 186 h 232"/>
                <a:gd name="T22" fmla="*/ 42 w 194"/>
                <a:gd name="T23" fmla="*/ 169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232">
                  <a:moveTo>
                    <a:pt x="42" y="169"/>
                  </a:moveTo>
                  <a:lnTo>
                    <a:pt x="42" y="57"/>
                  </a:lnTo>
                  <a:lnTo>
                    <a:pt x="124" y="36"/>
                  </a:lnTo>
                  <a:lnTo>
                    <a:pt x="124" y="202"/>
                  </a:lnTo>
                  <a:lnTo>
                    <a:pt x="0" y="186"/>
                  </a:lnTo>
                  <a:lnTo>
                    <a:pt x="124" y="232"/>
                  </a:lnTo>
                  <a:lnTo>
                    <a:pt x="194" y="213"/>
                  </a:lnTo>
                  <a:lnTo>
                    <a:pt x="194" y="19"/>
                  </a:lnTo>
                  <a:lnTo>
                    <a:pt x="124" y="0"/>
                  </a:lnTo>
                  <a:lnTo>
                    <a:pt x="0" y="46"/>
                  </a:lnTo>
                  <a:lnTo>
                    <a:pt x="0" y="186"/>
                  </a:lnTo>
                  <a:lnTo>
                    <a:pt x="42" y="169"/>
                  </a:lnTo>
                  <a:close/>
                </a:path>
              </a:pathLst>
            </a:custGeom>
            <a:solidFill>
              <a:schemeClr val="bg1"/>
            </a:solidFill>
            <a:ln>
              <a:noFill/>
            </a:ln>
          </p:spPr>
          <p:txBody>
            <a:bodyPr vert="horz" wrap="square" lIns="91427" tIns="45713" rIns="91427" bIns="45713" numCol="1" anchor="t" anchorCtr="0" compatLnSpc="1">
              <a:prstTxWarp prst="textNoShape">
                <a:avLst/>
              </a:prstTxWarp>
            </a:bodyPr>
            <a:lstStyle/>
            <a:p>
              <a:pPr defTabSz="932597"/>
              <a:endParaRPr lang="en-US">
                <a:solidFill>
                  <a:srgbClr val="505050"/>
                </a:solidFill>
                <a:latin typeface="Segoe UI"/>
              </a:endParaRPr>
            </a:p>
          </p:txBody>
        </p:sp>
      </p:grpSp>
      <p:grpSp>
        <p:nvGrpSpPr>
          <p:cNvPr id="21" name="Group 20"/>
          <p:cNvGrpSpPr/>
          <p:nvPr/>
        </p:nvGrpSpPr>
        <p:grpSpPr>
          <a:xfrm>
            <a:off x="626836" y="1887365"/>
            <a:ext cx="585133" cy="585133"/>
            <a:chOff x="1353630" y="2860530"/>
            <a:chExt cx="585216" cy="585216"/>
          </a:xfrm>
        </p:grpSpPr>
        <p:sp>
          <p:nvSpPr>
            <p:cNvPr id="23" name="Oval 22"/>
            <p:cNvSpPr/>
            <p:nvPr/>
          </p:nvSpPr>
          <p:spPr bwMode="auto">
            <a:xfrm>
              <a:off x="1353630" y="286053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12" name="Group 8"/>
            <p:cNvGrpSpPr>
              <a:grpSpLocks noChangeAspect="1"/>
            </p:cNvGrpSpPr>
            <p:nvPr/>
          </p:nvGrpSpPr>
          <p:grpSpPr bwMode="auto">
            <a:xfrm>
              <a:off x="1472467" y="3010510"/>
              <a:ext cx="348517" cy="299783"/>
              <a:chOff x="2" y="1"/>
              <a:chExt cx="236" cy="203"/>
            </a:xfrm>
            <a:solidFill>
              <a:schemeClr val="bg1">
                <a:lumMod val="65000"/>
              </a:schemeClr>
            </a:solidFill>
          </p:grpSpPr>
          <p:sp>
            <p:nvSpPr>
              <p:cNvPr id="19" name="Freeform 9"/>
              <p:cNvSpPr>
                <a:spLocks noEditPoints="1"/>
              </p:cNvSpPr>
              <p:nvPr/>
            </p:nvSpPr>
            <p:spPr bwMode="auto">
              <a:xfrm>
                <a:off x="2" y="1"/>
                <a:ext cx="236" cy="203"/>
              </a:xfrm>
              <a:custGeom>
                <a:avLst/>
                <a:gdLst>
                  <a:gd name="T0" fmla="*/ 219 w 236"/>
                  <a:gd name="T1" fmla="*/ 186 h 203"/>
                  <a:gd name="T2" fmla="*/ 126 w 236"/>
                  <a:gd name="T3" fmla="*/ 186 h 203"/>
                  <a:gd name="T4" fmla="*/ 126 w 236"/>
                  <a:gd name="T5" fmla="*/ 110 h 203"/>
                  <a:gd name="T6" fmla="*/ 17 w 236"/>
                  <a:gd name="T7" fmla="*/ 110 h 203"/>
                  <a:gd name="T8" fmla="*/ 17 w 236"/>
                  <a:gd name="T9" fmla="*/ 17 h 203"/>
                  <a:gd name="T10" fmla="*/ 160 w 236"/>
                  <a:gd name="T11" fmla="*/ 17 h 203"/>
                  <a:gd name="T12" fmla="*/ 160 w 236"/>
                  <a:gd name="T13" fmla="*/ 0 h 203"/>
                  <a:gd name="T14" fmla="*/ 0 w 236"/>
                  <a:gd name="T15" fmla="*/ 0 h 203"/>
                  <a:gd name="T16" fmla="*/ 0 w 236"/>
                  <a:gd name="T17" fmla="*/ 203 h 203"/>
                  <a:gd name="T18" fmla="*/ 236 w 236"/>
                  <a:gd name="T19" fmla="*/ 203 h 203"/>
                  <a:gd name="T20" fmla="*/ 236 w 236"/>
                  <a:gd name="T21" fmla="*/ 76 h 203"/>
                  <a:gd name="T22" fmla="*/ 219 w 236"/>
                  <a:gd name="T23" fmla="*/ 76 h 203"/>
                  <a:gd name="T24" fmla="*/ 219 w 236"/>
                  <a:gd name="T25" fmla="*/ 186 h 203"/>
                  <a:gd name="T26" fmla="*/ 17 w 236"/>
                  <a:gd name="T27" fmla="*/ 127 h 203"/>
                  <a:gd name="T28" fmla="*/ 110 w 236"/>
                  <a:gd name="T29" fmla="*/ 127 h 203"/>
                  <a:gd name="T30" fmla="*/ 110 w 236"/>
                  <a:gd name="T31" fmla="*/ 186 h 203"/>
                  <a:gd name="T32" fmla="*/ 17 w 236"/>
                  <a:gd name="T33" fmla="*/ 186 h 203"/>
                  <a:gd name="T34" fmla="*/ 17 w 236"/>
                  <a:gd name="T35" fmla="*/ 127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203">
                    <a:moveTo>
                      <a:pt x="219" y="186"/>
                    </a:moveTo>
                    <a:lnTo>
                      <a:pt x="126" y="186"/>
                    </a:lnTo>
                    <a:lnTo>
                      <a:pt x="126" y="110"/>
                    </a:lnTo>
                    <a:lnTo>
                      <a:pt x="17" y="110"/>
                    </a:lnTo>
                    <a:lnTo>
                      <a:pt x="17" y="17"/>
                    </a:lnTo>
                    <a:lnTo>
                      <a:pt x="160" y="17"/>
                    </a:lnTo>
                    <a:lnTo>
                      <a:pt x="160" y="0"/>
                    </a:lnTo>
                    <a:lnTo>
                      <a:pt x="0" y="0"/>
                    </a:lnTo>
                    <a:lnTo>
                      <a:pt x="0" y="203"/>
                    </a:lnTo>
                    <a:lnTo>
                      <a:pt x="236" y="203"/>
                    </a:lnTo>
                    <a:lnTo>
                      <a:pt x="236" y="76"/>
                    </a:lnTo>
                    <a:lnTo>
                      <a:pt x="219" y="76"/>
                    </a:lnTo>
                    <a:lnTo>
                      <a:pt x="219" y="186"/>
                    </a:lnTo>
                    <a:close/>
                    <a:moveTo>
                      <a:pt x="17" y="127"/>
                    </a:moveTo>
                    <a:lnTo>
                      <a:pt x="110" y="127"/>
                    </a:lnTo>
                    <a:lnTo>
                      <a:pt x="110" y="186"/>
                    </a:lnTo>
                    <a:lnTo>
                      <a:pt x="17" y="186"/>
                    </a:lnTo>
                    <a:lnTo>
                      <a:pt x="17" y="127"/>
                    </a:lnTo>
                    <a:close/>
                  </a:path>
                </a:pathLst>
              </a:custGeom>
              <a:grpFill/>
              <a:ln w="9525">
                <a:solidFill>
                  <a:srgbClr val="F8F8F8"/>
                </a:solidFill>
                <a:round/>
                <a:headEnd/>
                <a:tailEnd/>
              </a:ln>
            </p:spPr>
            <p:txBody>
              <a:bodyPr vert="horz" wrap="square" lIns="91427" tIns="45713" rIns="91427" bIns="45713" numCol="1" anchor="t" anchorCtr="0" compatLnSpc="1">
                <a:prstTxWarp prst="textNoShape">
                  <a:avLst/>
                </a:prstTxWarp>
              </a:bodyPr>
              <a:lstStyle/>
              <a:p>
                <a:pPr defTabSz="932597"/>
                <a:endParaRPr lang="en-US">
                  <a:solidFill>
                    <a:srgbClr val="505050"/>
                  </a:solidFill>
                  <a:latin typeface="Segoe UI"/>
                </a:endParaRPr>
              </a:p>
            </p:txBody>
          </p:sp>
          <p:sp>
            <p:nvSpPr>
              <p:cNvPr id="20" name="Freeform 10"/>
              <p:cNvSpPr>
                <a:spLocks/>
              </p:cNvSpPr>
              <p:nvPr/>
            </p:nvSpPr>
            <p:spPr bwMode="auto">
              <a:xfrm>
                <a:off x="145" y="3"/>
                <a:ext cx="91" cy="91"/>
              </a:xfrm>
              <a:custGeom>
                <a:avLst/>
                <a:gdLst>
                  <a:gd name="T0" fmla="*/ 78 w 91"/>
                  <a:gd name="T1" fmla="*/ 0 h 91"/>
                  <a:gd name="T2" fmla="*/ 17 w 91"/>
                  <a:gd name="T3" fmla="*/ 61 h 91"/>
                  <a:gd name="T4" fmla="*/ 17 w 91"/>
                  <a:gd name="T5" fmla="*/ 32 h 91"/>
                  <a:gd name="T6" fmla="*/ 0 w 91"/>
                  <a:gd name="T7" fmla="*/ 32 h 91"/>
                  <a:gd name="T8" fmla="*/ 0 w 91"/>
                  <a:gd name="T9" fmla="*/ 91 h 91"/>
                  <a:gd name="T10" fmla="*/ 59 w 91"/>
                  <a:gd name="T11" fmla="*/ 91 h 91"/>
                  <a:gd name="T12" fmla="*/ 59 w 91"/>
                  <a:gd name="T13" fmla="*/ 74 h 91"/>
                  <a:gd name="T14" fmla="*/ 30 w 91"/>
                  <a:gd name="T15" fmla="*/ 74 h 91"/>
                  <a:gd name="T16" fmla="*/ 91 w 91"/>
                  <a:gd name="T17" fmla="*/ 13 h 91"/>
                  <a:gd name="T18" fmla="*/ 78 w 91"/>
                  <a:gd name="T1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1">
                    <a:moveTo>
                      <a:pt x="78" y="0"/>
                    </a:moveTo>
                    <a:lnTo>
                      <a:pt x="17" y="61"/>
                    </a:lnTo>
                    <a:lnTo>
                      <a:pt x="17" y="32"/>
                    </a:lnTo>
                    <a:lnTo>
                      <a:pt x="0" y="32"/>
                    </a:lnTo>
                    <a:lnTo>
                      <a:pt x="0" y="91"/>
                    </a:lnTo>
                    <a:lnTo>
                      <a:pt x="59" y="91"/>
                    </a:lnTo>
                    <a:lnTo>
                      <a:pt x="59" y="74"/>
                    </a:lnTo>
                    <a:lnTo>
                      <a:pt x="30" y="74"/>
                    </a:lnTo>
                    <a:lnTo>
                      <a:pt x="91" y="13"/>
                    </a:lnTo>
                    <a:lnTo>
                      <a:pt x="78" y="0"/>
                    </a:lnTo>
                    <a:close/>
                  </a:path>
                </a:pathLst>
              </a:custGeom>
              <a:grpFill/>
              <a:ln w="9525">
                <a:solidFill>
                  <a:srgbClr val="F8F8F8"/>
                </a:solidFill>
                <a:round/>
                <a:headEnd/>
                <a:tailEnd/>
              </a:ln>
            </p:spPr>
            <p:txBody>
              <a:bodyPr vert="horz" wrap="square" lIns="91427" tIns="45713" rIns="91427" bIns="45713" numCol="1" anchor="t" anchorCtr="0" compatLnSpc="1">
                <a:prstTxWarp prst="textNoShape">
                  <a:avLst/>
                </a:prstTxWarp>
              </a:bodyPr>
              <a:lstStyle/>
              <a:p>
                <a:pPr defTabSz="932597"/>
                <a:endParaRPr lang="en-US">
                  <a:solidFill>
                    <a:srgbClr val="505050"/>
                  </a:solidFill>
                  <a:latin typeface="Segoe UI"/>
                </a:endParaRPr>
              </a:p>
            </p:txBody>
          </p:sp>
        </p:grpSp>
      </p:grpSp>
      <p:grpSp>
        <p:nvGrpSpPr>
          <p:cNvPr id="27" name="Group 26"/>
          <p:cNvGrpSpPr/>
          <p:nvPr/>
        </p:nvGrpSpPr>
        <p:grpSpPr>
          <a:xfrm>
            <a:off x="626836" y="4932940"/>
            <a:ext cx="585133" cy="585133"/>
            <a:chOff x="1390701" y="5690228"/>
            <a:chExt cx="585216" cy="585216"/>
          </a:xfrm>
        </p:grpSpPr>
        <p:sp>
          <p:nvSpPr>
            <p:cNvPr id="41" name="Oval 40"/>
            <p:cNvSpPr/>
            <p:nvPr/>
          </p:nvSpPr>
          <p:spPr bwMode="auto">
            <a:xfrm>
              <a:off x="1390701" y="5690228"/>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26" name="Freeform 14"/>
            <p:cNvSpPr>
              <a:spLocks noEditPoints="1"/>
            </p:cNvSpPr>
            <p:nvPr/>
          </p:nvSpPr>
          <p:spPr bwMode="auto">
            <a:xfrm>
              <a:off x="1496835" y="5844812"/>
              <a:ext cx="392955" cy="265865"/>
            </a:xfrm>
            <a:custGeom>
              <a:avLst/>
              <a:gdLst>
                <a:gd name="T0" fmla="*/ 151 w 269"/>
                <a:gd name="T1" fmla="*/ 51 h 182"/>
                <a:gd name="T2" fmla="*/ 134 w 269"/>
                <a:gd name="T3" fmla="*/ 68 h 182"/>
                <a:gd name="T4" fmla="*/ 118 w 269"/>
                <a:gd name="T5" fmla="*/ 51 h 182"/>
                <a:gd name="T6" fmla="*/ 67 w 269"/>
                <a:gd name="T7" fmla="*/ 0 h 182"/>
                <a:gd name="T8" fmla="*/ 0 w 269"/>
                <a:gd name="T9" fmla="*/ 68 h 182"/>
                <a:gd name="T10" fmla="*/ 50 w 269"/>
                <a:gd name="T11" fmla="*/ 118 h 182"/>
                <a:gd name="T12" fmla="*/ 105 w 269"/>
                <a:gd name="T13" fmla="*/ 63 h 182"/>
                <a:gd name="T14" fmla="*/ 122 w 269"/>
                <a:gd name="T15" fmla="*/ 80 h 182"/>
                <a:gd name="T16" fmla="*/ 33 w 269"/>
                <a:gd name="T17" fmla="*/ 169 h 182"/>
                <a:gd name="T18" fmla="*/ 46 w 269"/>
                <a:gd name="T19" fmla="*/ 182 h 182"/>
                <a:gd name="T20" fmla="*/ 134 w 269"/>
                <a:gd name="T21" fmla="*/ 93 h 182"/>
                <a:gd name="T22" fmla="*/ 223 w 269"/>
                <a:gd name="T23" fmla="*/ 182 h 182"/>
                <a:gd name="T24" fmla="*/ 235 w 269"/>
                <a:gd name="T25" fmla="*/ 169 h 182"/>
                <a:gd name="T26" fmla="*/ 147 w 269"/>
                <a:gd name="T27" fmla="*/ 80 h 182"/>
                <a:gd name="T28" fmla="*/ 164 w 269"/>
                <a:gd name="T29" fmla="*/ 63 h 182"/>
                <a:gd name="T30" fmla="*/ 219 w 269"/>
                <a:gd name="T31" fmla="*/ 118 h 182"/>
                <a:gd name="T32" fmla="*/ 269 w 269"/>
                <a:gd name="T33" fmla="*/ 68 h 182"/>
                <a:gd name="T34" fmla="*/ 202 w 269"/>
                <a:gd name="T35" fmla="*/ 0 h 182"/>
                <a:gd name="T36" fmla="*/ 151 w 269"/>
                <a:gd name="T37" fmla="*/ 51 h 182"/>
                <a:gd name="T38" fmla="*/ 50 w 269"/>
                <a:gd name="T39" fmla="*/ 93 h 182"/>
                <a:gd name="T40" fmla="*/ 25 w 269"/>
                <a:gd name="T41" fmla="*/ 68 h 182"/>
                <a:gd name="T42" fmla="*/ 67 w 269"/>
                <a:gd name="T43" fmla="*/ 25 h 182"/>
                <a:gd name="T44" fmla="*/ 92 w 269"/>
                <a:gd name="T45" fmla="*/ 51 h 182"/>
                <a:gd name="T46" fmla="*/ 50 w 269"/>
                <a:gd name="T47" fmla="*/ 93 h 182"/>
                <a:gd name="T48" fmla="*/ 244 w 269"/>
                <a:gd name="T49" fmla="*/ 68 h 182"/>
                <a:gd name="T50" fmla="*/ 219 w 269"/>
                <a:gd name="T51" fmla="*/ 93 h 182"/>
                <a:gd name="T52" fmla="*/ 177 w 269"/>
                <a:gd name="T53" fmla="*/ 51 h 182"/>
                <a:gd name="T54" fmla="*/ 202 w 269"/>
                <a:gd name="T55" fmla="*/ 25 h 182"/>
                <a:gd name="T56" fmla="*/ 244 w 269"/>
                <a:gd name="T57" fmla="*/ 6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9" h="182">
                  <a:moveTo>
                    <a:pt x="151" y="51"/>
                  </a:moveTo>
                  <a:lnTo>
                    <a:pt x="134" y="68"/>
                  </a:lnTo>
                  <a:lnTo>
                    <a:pt x="118" y="51"/>
                  </a:lnTo>
                  <a:lnTo>
                    <a:pt x="67" y="0"/>
                  </a:lnTo>
                  <a:lnTo>
                    <a:pt x="0" y="68"/>
                  </a:lnTo>
                  <a:lnTo>
                    <a:pt x="50" y="118"/>
                  </a:lnTo>
                  <a:lnTo>
                    <a:pt x="105" y="63"/>
                  </a:lnTo>
                  <a:lnTo>
                    <a:pt x="122" y="80"/>
                  </a:lnTo>
                  <a:lnTo>
                    <a:pt x="33" y="169"/>
                  </a:lnTo>
                  <a:lnTo>
                    <a:pt x="46" y="182"/>
                  </a:lnTo>
                  <a:lnTo>
                    <a:pt x="134" y="93"/>
                  </a:lnTo>
                  <a:lnTo>
                    <a:pt x="223" y="182"/>
                  </a:lnTo>
                  <a:lnTo>
                    <a:pt x="235" y="169"/>
                  </a:lnTo>
                  <a:lnTo>
                    <a:pt x="147" y="80"/>
                  </a:lnTo>
                  <a:lnTo>
                    <a:pt x="164" y="63"/>
                  </a:lnTo>
                  <a:lnTo>
                    <a:pt x="219" y="118"/>
                  </a:lnTo>
                  <a:lnTo>
                    <a:pt x="269" y="68"/>
                  </a:lnTo>
                  <a:lnTo>
                    <a:pt x="202" y="0"/>
                  </a:lnTo>
                  <a:lnTo>
                    <a:pt x="151" y="51"/>
                  </a:lnTo>
                  <a:close/>
                  <a:moveTo>
                    <a:pt x="50" y="93"/>
                  </a:moveTo>
                  <a:lnTo>
                    <a:pt x="25" y="68"/>
                  </a:lnTo>
                  <a:lnTo>
                    <a:pt x="67" y="25"/>
                  </a:lnTo>
                  <a:lnTo>
                    <a:pt x="92" y="51"/>
                  </a:lnTo>
                  <a:lnTo>
                    <a:pt x="50" y="93"/>
                  </a:lnTo>
                  <a:close/>
                  <a:moveTo>
                    <a:pt x="244" y="68"/>
                  </a:moveTo>
                  <a:lnTo>
                    <a:pt x="219" y="93"/>
                  </a:lnTo>
                  <a:lnTo>
                    <a:pt x="177" y="51"/>
                  </a:lnTo>
                  <a:lnTo>
                    <a:pt x="202" y="25"/>
                  </a:lnTo>
                  <a:lnTo>
                    <a:pt x="244" y="68"/>
                  </a:lnTo>
                  <a:close/>
                </a:path>
              </a:pathLst>
            </a:custGeom>
            <a:solidFill>
              <a:schemeClr val="bg1">
                <a:lumMod val="65000"/>
              </a:schemeClr>
            </a:solidFill>
            <a:ln>
              <a:solidFill>
                <a:srgbClr val="F8F8F8"/>
              </a:solidFill>
            </a:ln>
          </p:spPr>
          <p:txBody>
            <a:bodyPr vert="horz" wrap="square" lIns="91427" tIns="45713" rIns="91427" bIns="45713" numCol="1" anchor="t" anchorCtr="0" compatLnSpc="1">
              <a:prstTxWarp prst="textNoShape">
                <a:avLst/>
              </a:prstTxWarp>
            </a:bodyPr>
            <a:lstStyle/>
            <a:p>
              <a:pPr defTabSz="932597"/>
              <a:endParaRPr lang="en-US">
                <a:solidFill>
                  <a:srgbClr val="505050"/>
                </a:solidFill>
                <a:latin typeface="Segoe UI"/>
              </a:endParaRPr>
            </a:p>
          </p:txBody>
        </p:sp>
      </p:grpSp>
    </p:spTree>
    <p:extLst>
      <p:ext uri="{BB962C8B-B14F-4D97-AF65-F5344CB8AC3E}">
        <p14:creationId xmlns:p14="http://schemas.microsoft.com/office/powerpoint/2010/main" val="359512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accel="100000" fill="hold" nodeType="withEffect">
                                  <p:stCondLst>
                                    <p:cond delay="0"/>
                                  </p:stCondLst>
                                  <p:childTnLst>
                                    <p:anim calcmode="lin" valueType="num">
                                      <p:cBhvr additive="base">
                                        <p:cTn id="6" dur="750"/>
                                        <p:tgtEl>
                                          <p:spTgt spid="43"/>
                                        </p:tgtEl>
                                        <p:attrNameLst>
                                          <p:attrName>ppt_x</p:attrName>
                                        </p:attrNameLst>
                                      </p:cBhvr>
                                      <p:tavLst>
                                        <p:tav tm="0">
                                          <p:val>
                                            <p:strVal val="ppt_x"/>
                                          </p:val>
                                        </p:tav>
                                        <p:tav tm="100000">
                                          <p:val>
                                            <p:strVal val="1+ppt_w/2"/>
                                          </p:val>
                                        </p:tav>
                                      </p:tavLst>
                                    </p:anim>
                                    <p:anim calcmode="lin" valueType="num">
                                      <p:cBhvr additive="base">
                                        <p:cTn id="7" dur="750"/>
                                        <p:tgtEl>
                                          <p:spTgt spid="43"/>
                                        </p:tgtEl>
                                        <p:attrNameLst>
                                          <p:attrName>ppt_y</p:attrName>
                                        </p:attrNameLst>
                                      </p:cBhvr>
                                      <p:tavLst>
                                        <p:tav tm="0">
                                          <p:val>
                                            <p:strVal val="ppt_y"/>
                                          </p:val>
                                        </p:tav>
                                        <p:tav tm="100000">
                                          <p:val>
                                            <p:strVal val="ppt_y"/>
                                          </p:val>
                                        </p:tav>
                                      </p:tavLst>
                                    </p:anim>
                                    <p:set>
                                      <p:cBhvr>
                                        <p:cTn id="8" dur="1" fill="hold">
                                          <p:stCondLst>
                                            <p:cond delay="749"/>
                                          </p:stCondLst>
                                        </p:cTn>
                                        <p:tgtEl>
                                          <p:spTgt spid="43"/>
                                        </p:tgtEl>
                                        <p:attrNameLst>
                                          <p:attrName>style.visibility</p:attrName>
                                        </p:attrNameLst>
                                      </p:cBhvr>
                                      <p:to>
                                        <p:strVal val="hidden"/>
                                      </p:to>
                                    </p:set>
                                  </p:childTnLst>
                                </p:cTn>
                              </p:par>
                            </p:childTnLst>
                          </p:cTn>
                        </p:par>
                        <p:par>
                          <p:cTn id="9" fill="hold">
                            <p:stCondLst>
                              <p:cond delay="750"/>
                            </p:stCondLst>
                            <p:childTnLst>
                              <p:par>
                                <p:cTn id="10" presetID="10" presetClass="entr" presetSubtype="0" fill="hold" grpId="0" nodeType="after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par>
                                <p:cTn id="13" presetID="42" presetClass="path" presetSubtype="0" decel="100000" fill="hold" grpId="1" nodeType="withEffect">
                                  <p:stCondLst>
                                    <p:cond delay="0"/>
                                  </p:stCondLst>
                                  <p:childTnLst>
                                    <p:animMotion origin="layout" path="M 2.84146E-6 1.64321E-6 L 2.84146E-6 0.46505 " pathEditMode="relative" rAng="0" ptsTypes="AA">
                                      <p:cBhvr>
                                        <p:cTn id="14" dur="750" spd="-100000" fill="hold"/>
                                        <p:tgtEl>
                                          <p:spTgt spid="16"/>
                                        </p:tgtEl>
                                        <p:attrNameLst>
                                          <p:attrName>ppt_x</p:attrName>
                                          <p:attrName>ppt_y</p:attrName>
                                        </p:attrNameLst>
                                      </p:cBhvr>
                                      <p:rCtr x="0" y="23241"/>
                                    </p:animMotion>
                                  </p:childTnLst>
                                </p:cTn>
                              </p:par>
                              <p:par>
                                <p:cTn id="15" presetID="10"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par>
                                <p:cTn id="18" presetID="42" presetClass="path" presetSubtype="0" decel="100000" fill="hold" nodeType="withEffect">
                                  <p:stCondLst>
                                    <p:cond delay="0"/>
                                  </p:stCondLst>
                                  <p:childTnLst>
                                    <p:animMotion origin="layout" path="M 0 2.4512E-7 L 0 0.46505 " pathEditMode="relative" rAng="0" ptsTypes="AA">
                                      <p:cBhvr>
                                        <p:cTn id="19" dur="750" spd="-100000" fill="hold"/>
                                        <p:tgtEl>
                                          <p:spTgt spid="9"/>
                                        </p:tgtEl>
                                        <p:attrNameLst>
                                          <p:attrName>ppt_x</p:attrName>
                                          <p:attrName>ppt_y</p:attrName>
                                        </p:attrNameLst>
                                      </p:cBhvr>
                                      <p:rCtr x="0" y="23241"/>
                                    </p:animMotion>
                                  </p:childTnLst>
                                </p:cTn>
                              </p:par>
                              <p:par>
                                <p:cTn id="20" presetID="10" presetClass="entr" presetSubtype="0" fill="hold" grpId="0" nodeType="withEffect">
                                  <p:stCondLst>
                                    <p:cond delay="1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50"/>
                                        <p:tgtEl>
                                          <p:spTgt spid="14"/>
                                        </p:tgtEl>
                                      </p:cBhvr>
                                    </p:animEffect>
                                  </p:childTnLst>
                                </p:cTn>
                              </p:par>
                              <p:par>
                                <p:cTn id="23" presetID="35" presetClass="path" presetSubtype="0" decel="100000" fill="hold" grpId="1" nodeType="withEffect">
                                  <p:stCondLst>
                                    <p:cond delay="0"/>
                                  </p:stCondLst>
                                  <p:childTnLst>
                                    <p:animMotion origin="layout" path="M -2.59127E-6 -1.28007E-6 L -0.19198 -1.28007E-6 " pathEditMode="relative" rAng="0" ptsTypes="AA">
                                      <p:cBhvr>
                                        <p:cTn id="24" dur="1750" spd="-100000" fill="hold"/>
                                        <p:tgtEl>
                                          <p:spTgt spid="14"/>
                                        </p:tgtEl>
                                        <p:attrNameLst>
                                          <p:attrName>ppt_x</p:attrName>
                                          <p:attrName>ppt_y</p:attrName>
                                        </p:attrNameLst>
                                      </p:cBhvr>
                                      <p:rCtr x="-9599" y="0"/>
                                    </p:animMotion>
                                  </p:childTnLst>
                                </p:cTn>
                              </p:par>
                              <p:par>
                                <p:cTn id="25" presetID="10" presetClass="entr" presetSubtype="0"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35" presetClass="path" presetSubtype="0" decel="100000" fill="hold" grpId="1" nodeType="withEffect">
                                  <p:stCondLst>
                                    <p:cond delay="0"/>
                                  </p:stCondLst>
                                  <p:childTnLst>
                                    <p:animMotion origin="layout" path="M -4.94256E-6 -1.10758E-6 L -0.19198 -1.10758E-6 " pathEditMode="relative" rAng="0" ptsTypes="AA">
                                      <p:cBhvr>
                                        <p:cTn id="29" dur="1750" spd="-100000" fill="hold"/>
                                        <p:tgtEl>
                                          <p:spTgt spid="15"/>
                                        </p:tgtEl>
                                        <p:attrNameLst>
                                          <p:attrName>ppt_x</p:attrName>
                                          <p:attrName>ppt_y</p:attrName>
                                        </p:attrNameLst>
                                      </p:cBhvr>
                                      <p:rCtr x="-9599" y="0"/>
                                    </p:animMotion>
                                  </p:childTnLst>
                                </p:cTn>
                              </p:par>
                              <p:par>
                                <p:cTn id="30" presetID="10" presetClass="entr" presetSubtype="0" fill="hold" grpId="0" nodeType="withEffect">
                                  <p:stCondLst>
                                    <p:cond delay="100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par>
                                <p:cTn id="33" presetID="35" presetClass="path" presetSubtype="0" decel="100000" fill="hold" grpId="1" nodeType="withEffect">
                                  <p:stCondLst>
                                    <p:cond delay="0"/>
                                  </p:stCondLst>
                                  <p:childTnLst>
                                    <p:animMotion origin="layout" path="M -4.94256E-6 -4.51657E-6 L -0.19198 -4.51657E-6 " pathEditMode="relative" rAng="0" ptsTypes="AA">
                                      <p:cBhvr>
                                        <p:cTn id="34" dur="1750" spd="-100000" fill="hold"/>
                                        <p:tgtEl>
                                          <p:spTgt spid="39"/>
                                        </p:tgtEl>
                                        <p:attrNameLst>
                                          <p:attrName>ppt_x</p:attrName>
                                          <p:attrName>ppt_y</p:attrName>
                                        </p:attrNameLst>
                                      </p:cBhvr>
                                      <p:rCtr x="-9599" y="0"/>
                                    </p:animMotion>
                                  </p:childTnLst>
                                </p:cTn>
                              </p:par>
                              <p:par>
                                <p:cTn id="35" presetID="10" presetClass="entr" presetSubtype="0" fill="hold" nodeType="withEffect">
                                  <p:stCondLst>
                                    <p:cond delay="75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childTnLst>
                                </p:cTn>
                              </p:par>
                              <p:par>
                                <p:cTn id="38" presetID="6" presetClass="emph" presetSubtype="0" accel="100000" autoRev="1" fill="hold" nodeType="withEffect">
                                  <p:stCondLst>
                                    <p:cond delay="50"/>
                                  </p:stCondLst>
                                  <p:childTnLst>
                                    <p:animScale>
                                      <p:cBhvr>
                                        <p:cTn id="39" dur="800" fill="hold"/>
                                        <p:tgtEl>
                                          <p:spTgt spid="21"/>
                                        </p:tgtEl>
                                      </p:cBhvr>
                                      <p:by x="50000" y="50000"/>
                                    </p:animScale>
                                  </p:childTnLst>
                                </p:cTn>
                              </p:par>
                              <p:par>
                                <p:cTn id="40" presetID="10" presetClass="entr" presetSubtype="0" fill="hold" nodeType="withEffect">
                                  <p:stCondLst>
                                    <p:cond delay="75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250"/>
                                        <p:tgtEl>
                                          <p:spTgt spid="3"/>
                                        </p:tgtEl>
                                      </p:cBhvr>
                                    </p:animEffect>
                                  </p:childTnLst>
                                </p:cTn>
                              </p:par>
                              <p:par>
                                <p:cTn id="43" presetID="6" presetClass="emph" presetSubtype="0" accel="100000" autoRev="1" fill="hold" nodeType="withEffect">
                                  <p:stCondLst>
                                    <p:cond delay="50"/>
                                  </p:stCondLst>
                                  <p:childTnLst>
                                    <p:animScale>
                                      <p:cBhvr>
                                        <p:cTn id="44" dur="800" fill="hold"/>
                                        <p:tgtEl>
                                          <p:spTgt spid="3"/>
                                        </p:tgtEl>
                                      </p:cBhvr>
                                      <p:by x="50000" y="50000"/>
                                    </p:animScale>
                                  </p:childTnLst>
                                </p:cTn>
                              </p:par>
                              <p:par>
                                <p:cTn id="45" presetID="10" presetClass="entr" presetSubtype="0" fill="hold" nodeType="withEffect">
                                  <p:stCondLst>
                                    <p:cond delay="75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250"/>
                                        <p:tgtEl>
                                          <p:spTgt spid="27"/>
                                        </p:tgtEl>
                                      </p:cBhvr>
                                    </p:animEffect>
                                  </p:childTnLst>
                                </p:cTn>
                              </p:par>
                              <p:par>
                                <p:cTn id="48" presetID="6" presetClass="emph" presetSubtype="0" accel="100000" autoRev="1" fill="hold" nodeType="withEffect">
                                  <p:stCondLst>
                                    <p:cond delay="50"/>
                                  </p:stCondLst>
                                  <p:childTnLst>
                                    <p:animScale>
                                      <p:cBhvr>
                                        <p:cTn id="49" dur="800" fill="hold"/>
                                        <p:tgtEl>
                                          <p:spTgt spid="27"/>
                                        </p:tgtEl>
                                      </p:cBhvr>
                                      <p:by x="50000" y="50000"/>
                                    </p:animScale>
                                  </p:childTnLst>
                                </p:cTn>
                              </p:par>
                            </p:childTnLst>
                          </p:cTn>
                        </p:par>
                        <p:par>
                          <p:cTn id="50" fill="hold">
                            <p:stCondLst>
                              <p:cond delay="2500"/>
                            </p:stCondLst>
                            <p:childTnLst>
                              <p:par>
                                <p:cTn id="51" presetID="2" presetClass="entr" presetSubtype="2" decel="10000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750" fill="hold"/>
                                        <p:tgtEl>
                                          <p:spTgt spid="13"/>
                                        </p:tgtEl>
                                        <p:attrNameLst>
                                          <p:attrName>ppt_x</p:attrName>
                                        </p:attrNameLst>
                                      </p:cBhvr>
                                      <p:tavLst>
                                        <p:tav tm="0">
                                          <p:val>
                                            <p:strVal val="1+#ppt_w/2"/>
                                          </p:val>
                                        </p:tav>
                                        <p:tav tm="100000">
                                          <p:val>
                                            <p:strVal val="#ppt_x"/>
                                          </p:val>
                                        </p:tav>
                                      </p:tavLst>
                                    </p:anim>
                                    <p:anim calcmode="lin" valueType="num">
                                      <p:cBhvr additive="base">
                                        <p:cTn id="54"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P spid="39" grpId="0"/>
      <p:bldP spid="3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Safe attachment—experience</a:t>
            </a:r>
          </a:p>
        </p:txBody>
      </p:sp>
      <p:pic>
        <p:nvPicPr>
          <p:cNvPr id="6146" name="Picture 2" descr="Safe Attachment Poli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72" y="1818833"/>
            <a:ext cx="5408331" cy="3433117"/>
          </a:xfrm>
          <a:prstGeom prst="rect">
            <a:avLst/>
          </a:prstGeom>
          <a:ln w="6350">
            <a:solidFill>
              <a:srgbClr val="DDDDDD"/>
            </a:solidFill>
            <a:miter lim="800000"/>
          </a:ln>
          <a:effectLst>
            <a:outerShdw blurRad="76200" dist="38100" dir="2700000" algn="tl" rotWithShape="0">
              <a:srgbClr val="505050">
                <a:alpha val="40000"/>
              </a:srgbClr>
            </a:outerShdw>
          </a:effectLst>
          <a:extLst>
            <a:ext uri="{909E8E84-426E-40DD-AFC4-6F175D3DCCD1}">
              <a14:hiddenFill xmlns:a14="http://schemas.microsoft.com/office/drawing/2010/main">
                <a:solidFill>
                  <a:srgbClr val="FFFFFF"/>
                </a:solidFill>
              </a14:hiddenFill>
            </a:ext>
          </a:extLst>
        </p:spPr>
      </p:pic>
      <p:pic>
        <p:nvPicPr>
          <p:cNvPr id="6148" name="Picture 4" descr="Safe Attachment Admin Notification M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9810" y="3963493"/>
            <a:ext cx="7272875" cy="22796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Line Callout 1 (Accent Bar) 6"/>
          <p:cNvSpPr/>
          <p:nvPr/>
        </p:nvSpPr>
        <p:spPr bwMode="auto">
          <a:xfrm>
            <a:off x="6404730" y="2005318"/>
            <a:ext cx="2237906" cy="652730"/>
          </a:xfrm>
          <a:prstGeom prst="accentCallout1">
            <a:avLst>
              <a:gd name="adj1" fmla="val 50474"/>
              <a:gd name="adj2" fmla="val -6640"/>
              <a:gd name="adj3" fmla="val 51050"/>
              <a:gd name="adj4" fmla="val -68489"/>
            </a:avLst>
          </a:prstGeom>
          <a:noFill/>
          <a:ln w="25400">
            <a:solidFill>
              <a:schemeClr val="accent1"/>
            </a:solidFill>
            <a:prstDash val="sysDot"/>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196" rIns="186494" bIns="149196" numCol="1" spcCol="0" rtlCol="0" fromWordArt="0" anchor="ctr" anchorCtr="0" forceAA="0" compatLnSpc="1">
            <a:prstTxWarp prst="textNoShape">
              <a:avLst/>
            </a:prstTxWarp>
            <a:noAutofit/>
          </a:bodyPr>
          <a:lstStyle/>
          <a:p>
            <a:pPr defTabSz="914224">
              <a:defRPr/>
            </a:pPr>
            <a:r>
              <a:rPr lang="en-US" sz="2040" b="1" kern="0" dirty="0">
                <a:ln w="0"/>
                <a:solidFill>
                  <a:srgbClr val="505050"/>
                </a:solidFill>
                <a:latin typeface="Segoe UI Light"/>
              </a:rPr>
              <a:t>Admin sets policy</a:t>
            </a:r>
          </a:p>
        </p:txBody>
      </p:sp>
      <p:sp>
        <p:nvSpPr>
          <p:cNvPr id="8" name="Line Callout 1 (Accent Bar) 7"/>
          <p:cNvSpPr/>
          <p:nvPr/>
        </p:nvSpPr>
        <p:spPr bwMode="auto">
          <a:xfrm>
            <a:off x="9295328" y="2564801"/>
            <a:ext cx="2704166" cy="932471"/>
          </a:xfrm>
          <a:prstGeom prst="accentCallout1">
            <a:avLst>
              <a:gd name="adj1" fmla="val 50474"/>
              <a:gd name="adj2" fmla="val -6640"/>
              <a:gd name="adj3" fmla="val 175612"/>
              <a:gd name="adj4" fmla="val -102809"/>
            </a:avLst>
          </a:prstGeom>
          <a:noFill/>
          <a:ln w="25400">
            <a:solidFill>
              <a:schemeClr val="accent1"/>
            </a:solidFill>
            <a:prstDash val="sysDot"/>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196" rIns="186494" bIns="149196" numCol="1" spcCol="0" rtlCol="0" fromWordArt="0" anchor="ctr" anchorCtr="0" forceAA="0" compatLnSpc="1">
            <a:prstTxWarp prst="textNoShape">
              <a:avLst/>
            </a:prstTxWarp>
            <a:noAutofit/>
          </a:bodyPr>
          <a:lstStyle/>
          <a:p>
            <a:pPr defTabSz="914224">
              <a:defRPr/>
            </a:pPr>
            <a:r>
              <a:rPr lang="en-US" sz="2040" b="1" kern="0" dirty="0">
                <a:ln w="0"/>
                <a:solidFill>
                  <a:srgbClr val="505050"/>
                </a:solidFill>
                <a:latin typeface="Segoe UI Light"/>
              </a:rPr>
              <a:t>Admin gets notification if message is blocked</a:t>
            </a:r>
          </a:p>
        </p:txBody>
      </p:sp>
    </p:spTree>
    <p:extLst>
      <p:ext uri="{BB962C8B-B14F-4D97-AF65-F5344CB8AC3E}">
        <p14:creationId xmlns:p14="http://schemas.microsoft.com/office/powerpoint/2010/main" val="422194064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Safe links—experience</a:t>
            </a:r>
          </a:p>
        </p:txBody>
      </p:sp>
      <p:pic>
        <p:nvPicPr>
          <p:cNvPr id="8194" name="Picture 2" descr="https://microsoft-my.sharepoint.com/personal/shobhits_microsoft_com/Documents/ATP/Screenshots/Safe%20Links%20Polic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73" y="1818834"/>
            <a:ext cx="5408331" cy="3466036"/>
          </a:xfrm>
          <a:prstGeom prst="rect">
            <a:avLst/>
          </a:prstGeom>
          <a:ln w="6350">
            <a:solidFill>
              <a:srgbClr val="DDDDDD"/>
            </a:solidFill>
            <a:miter lim="800000"/>
          </a:ln>
          <a:effectLst>
            <a:outerShdw blurRad="76200" dist="38100" dir="2700000" algn="tl" rotWithShape="0">
              <a:srgbClr val="505050">
                <a:alpha val="40000"/>
              </a:srgbClr>
            </a:outerShdw>
          </a:effectLst>
          <a:extLst>
            <a:ext uri="{909E8E84-426E-40DD-AFC4-6F175D3DCCD1}">
              <a14:hiddenFill xmlns:a14="http://schemas.microsoft.com/office/drawing/2010/main">
                <a:solidFill>
                  <a:srgbClr val="FFFFFF"/>
                </a:solidFill>
              </a14:hiddenFill>
            </a:ext>
          </a:extLst>
        </p:spPr>
      </p:pic>
      <p:pic>
        <p:nvPicPr>
          <p:cNvPr id="8196" name="Picture 4" descr="https://microsoft-my.sharepoint.com/personal/shobhits_microsoft_com/Documents/ATP/Screenshots/SafeLinksU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7" y="3260743"/>
            <a:ext cx="5594827" cy="2983109"/>
          </a:xfrm>
          <a:prstGeom prst="rect">
            <a:avLst/>
          </a:prstGeom>
          <a:ln w="6350">
            <a:noFill/>
            <a:miter lim="800000"/>
          </a:ln>
          <a:effectLst>
            <a:outerShdw blurRad="76200" dist="38100" dir="2700000" algn="tl" rotWithShape="0">
              <a:srgbClr val="505050">
                <a:alpha val="40000"/>
              </a:srgbClr>
            </a:outerShdw>
          </a:effectLst>
          <a:extLst>
            <a:ext uri="{909E8E84-426E-40DD-AFC4-6F175D3DCCD1}">
              <a14:hiddenFill xmlns:a14="http://schemas.microsoft.com/office/drawing/2010/main">
                <a:solidFill>
                  <a:srgbClr val="FFFFFF"/>
                </a:solidFill>
              </a14:hiddenFill>
            </a:ext>
          </a:extLst>
        </p:spPr>
      </p:pic>
      <p:sp>
        <p:nvSpPr>
          <p:cNvPr id="7" name="Line Callout 1 (Accent Bar) 6"/>
          <p:cNvSpPr/>
          <p:nvPr/>
        </p:nvSpPr>
        <p:spPr bwMode="auto">
          <a:xfrm>
            <a:off x="6404730" y="2005318"/>
            <a:ext cx="2237906" cy="652730"/>
          </a:xfrm>
          <a:prstGeom prst="accentCallout1">
            <a:avLst>
              <a:gd name="adj1" fmla="val 50474"/>
              <a:gd name="adj2" fmla="val -6640"/>
              <a:gd name="adj3" fmla="val 51050"/>
              <a:gd name="adj4" fmla="val -68489"/>
            </a:avLst>
          </a:prstGeom>
          <a:noFill/>
          <a:ln w="25400">
            <a:solidFill>
              <a:schemeClr val="accent1"/>
            </a:solidFill>
            <a:prstDash val="sysDot"/>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196" rIns="186494" bIns="149196" numCol="1" spcCol="0" rtlCol="0" fromWordArt="0" anchor="ctr" anchorCtr="0" forceAA="0" compatLnSpc="1">
            <a:prstTxWarp prst="textNoShape">
              <a:avLst/>
            </a:prstTxWarp>
            <a:noAutofit/>
          </a:bodyPr>
          <a:lstStyle/>
          <a:p>
            <a:pPr defTabSz="914224">
              <a:defRPr/>
            </a:pPr>
            <a:r>
              <a:rPr lang="en-US" sz="2040" b="1" kern="0" dirty="0">
                <a:ln w="0"/>
                <a:gradFill>
                  <a:gsLst>
                    <a:gs pos="4202">
                      <a:srgbClr val="0078D7"/>
                    </a:gs>
                    <a:gs pos="19266">
                      <a:srgbClr val="0078D7"/>
                    </a:gs>
                  </a:gsLst>
                  <a:lin ang="5400000" scaled="1"/>
                </a:gradFill>
                <a:latin typeface="Segoe UI Light"/>
              </a:rPr>
              <a:t>Admin sets policy</a:t>
            </a:r>
          </a:p>
        </p:txBody>
      </p:sp>
      <p:sp>
        <p:nvSpPr>
          <p:cNvPr id="8" name="Line Callout 1 (Accent Bar) 7"/>
          <p:cNvSpPr/>
          <p:nvPr/>
        </p:nvSpPr>
        <p:spPr bwMode="auto">
          <a:xfrm>
            <a:off x="9948057" y="1818833"/>
            <a:ext cx="2051436" cy="1305460"/>
          </a:xfrm>
          <a:prstGeom prst="accentCallout1">
            <a:avLst>
              <a:gd name="adj1" fmla="val 50474"/>
              <a:gd name="adj2" fmla="val -6640"/>
              <a:gd name="adj3" fmla="val 136650"/>
              <a:gd name="adj4" fmla="val -74148"/>
            </a:avLst>
          </a:prstGeom>
          <a:noFill/>
          <a:ln w="25400">
            <a:solidFill>
              <a:schemeClr val="accent1"/>
            </a:solidFill>
            <a:prstDash val="sysDot"/>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9196" rIns="186494" bIns="149196" numCol="1" spcCol="0" rtlCol="0" fromWordArt="0" anchor="ctr" anchorCtr="0" forceAA="0" compatLnSpc="1">
            <a:prstTxWarp prst="textNoShape">
              <a:avLst/>
            </a:prstTxWarp>
            <a:noAutofit/>
          </a:bodyPr>
          <a:lstStyle/>
          <a:p>
            <a:pPr defTabSz="914224">
              <a:defRPr/>
            </a:pPr>
            <a:r>
              <a:rPr lang="en-US" sz="2040" b="1" kern="0" dirty="0">
                <a:ln w="0"/>
                <a:gradFill>
                  <a:gsLst>
                    <a:gs pos="4202">
                      <a:srgbClr val="0078D7"/>
                    </a:gs>
                    <a:gs pos="19266">
                      <a:srgbClr val="0078D7"/>
                    </a:gs>
                  </a:gsLst>
                  <a:lin ang="5400000" scaled="1"/>
                </a:gradFill>
                <a:latin typeface="Segoe UI Light"/>
              </a:rPr>
              <a:t>Users notified if a malicious link is clicked in email</a:t>
            </a:r>
          </a:p>
        </p:txBody>
      </p:sp>
    </p:spTree>
    <p:extLst>
      <p:ext uri="{BB962C8B-B14F-4D97-AF65-F5344CB8AC3E}">
        <p14:creationId xmlns:p14="http://schemas.microsoft.com/office/powerpoint/2010/main" val="24965224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upload.wikimedia.org/wikipedia/commons/0/07/Bamburgh_2006_closeup.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466637" cy="699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340501"/>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147" y="3652675"/>
            <a:ext cx="7829988" cy="1766071"/>
          </a:xfrm>
        </p:spPr>
        <p:txBody>
          <a:bodyPr/>
          <a:lstStyle/>
          <a:p>
            <a:pPr>
              <a:lnSpc>
                <a:spcPts val="6117"/>
              </a:lnSpc>
              <a:spcBef>
                <a:spcPts val="1224"/>
              </a:spcBef>
            </a:pPr>
            <a:r>
              <a:rPr lang="en-US" sz="6729" spc="0"/>
              <a:t>Do you know where your information is?</a:t>
            </a:r>
          </a:p>
        </p:txBody>
      </p:sp>
    </p:spTree>
    <p:extLst>
      <p:ext uri="{BB962C8B-B14F-4D97-AF65-F5344CB8AC3E}">
        <p14:creationId xmlns:p14="http://schemas.microsoft.com/office/powerpoint/2010/main" val="14359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2" y="1476621"/>
            <a:ext cx="12434711" cy="5517903"/>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cxnSp>
        <p:nvCxnSpPr>
          <p:cNvPr id="199" name="Straight Connector 198"/>
          <p:cNvCxnSpPr>
            <a:endCxn id="138" idx="2"/>
          </p:cNvCxnSpPr>
          <p:nvPr/>
        </p:nvCxnSpPr>
        <p:spPr>
          <a:xfrm flipV="1">
            <a:off x="3961575" y="3576023"/>
            <a:ext cx="4601452" cy="2738"/>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title"/>
          </p:nvPr>
        </p:nvSpPr>
        <p:spPr>
          <a:xfrm>
            <a:off x="275482" y="295275"/>
            <a:ext cx="10227319" cy="2269384"/>
          </a:xfrm>
        </p:spPr>
        <p:txBody>
          <a:bodyPr/>
          <a:lstStyle/>
          <a:p>
            <a:r>
              <a:rPr lang="en-US" dirty="0"/>
              <a:t>The evolution of Information Protection</a:t>
            </a:r>
          </a:p>
        </p:txBody>
      </p:sp>
      <p:grpSp>
        <p:nvGrpSpPr>
          <p:cNvPr id="10" name="Group 9"/>
          <p:cNvGrpSpPr/>
          <p:nvPr/>
        </p:nvGrpSpPr>
        <p:grpSpPr>
          <a:xfrm>
            <a:off x="8568137" y="2529820"/>
            <a:ext cx="3657632" cy="3809176"/>
            <a:chOff x="8400032" y="2656408"/>
            <a:chExt cx="3586239" cy="3734825"/>
          </a:xfrm>
        </p:grpSpPr>
        <p:cxnSp>
          <p:nvCxnSpPr>
            <p:cNvPr id="65" name="Straight Connector 64"/>
            <p:cNvCxnSpPr>
              <a:endCxn id="425" idx="2"/>
            </p:cNvCxnSpPr>
            <p:nvPr/>
          </p:nvCxnSpPr>
          <p:spPr>
            <a:xfrm>
              <a:off x="8400032" y="3679091"/>
              <a:ext cx="3245430" cy="13793"/>
            </a:xfrm>
            <a:prstGeom prst="line">
              <a:avLst/>
            </a:prstGeom>
            <a:ln w="762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8530707" y="2656408"/>
              <a:ext cx="3455564" cy="3734825"/>
              <a:chOff x="8530707" y="2663372"/>
              <a:chExt cx="3455564" cy="3734825"/>
            </a:xfrm>
          </p:grpSpPr>
          <p:grpSp>
            <p:nvGrpSpPr>
              <p:cNvPr id="16" name="Group 15"/>
              <p:cNvGrpSpPr/>
              <p:nvPr/>
            </p:nvGrpSpPr>
            <p:grpSpPr>
              <a:xfrm>
                <a:off x="8744224" y="3039948"/>
                <a:ext cx="1314737" cy="1300690"/>
                <a:chOff x="8744224" y="3039948"/>
                <a:chExt cx="1314737" cy="1300690"/>
              </a:xfrm>
            </p:grpSpPr>
            <p:sp>
              <p:nvSpPr>
                <p:cNvPr id="390" name="Oval 389"/>
                <p:cNvSpPr/>
                <p:nvPr/>
              </p:nvSpPr>
              <p:spPr bwMode="auto">
                <a:xfrm flipH="1" flipV="1">
                  <a:off x="8744224" y="3039948"/>
                  <a:ext cx="1314737" cy="1300690"/>
                </a:xfrm>
                <a:prstGeom prst="ellipse">
                  <a:avLst/>
                </a:prstGeom>
                <a:solidFill>
                  <a:schemeClr val="bg1"/>
                </a:solidFill>
                <a:ln w="762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91" name="Rectangle 390"/>
                <p:cNvSpPr/>
                <p:nvPr/>
              </p:nvSpPr>
              <p:spPr>
                <a:xfrm>
                  <a:off x="8746284" y="3759640"/>
                  <a:ext cx="1151748" cy="282513"/>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DOCUMENT TRACKING</a:t>
                  </a:r>
                </a:p>
              </p:txBody>
            </p:sp>
            <p:grpSp>
              <p:nvGrpSpPr>
                <p:cNvPr id="392" name="Group 391"/>
                <p:cNvGrpSpPr/>
                <p:nvPr/>
              </p:nvGrpSpPr>
              <p:grpSpPr>
                <a:xfrm>
                  <a:off x="9150814" y="3223405"/>
                  <a:ext cx="454978" cy="434243"/>
                  <a:chOff x="4881794" y="3230369"/>
                  <a:chExt cx="712232" cy="728867"/>
                </a:xfrm>
                <a:solidFill>
                  <a:schemeClr val="accent1"/>
                </a:solidFill>
              </p:grpSpPr>
              <p:grpSp>
                <p:nvGrpSpPr>
                  <p:cNvPr id="393" name="Group 392"/>
                  <p:cNvGrpSpPr/>
                  <p:nvPr/>
                </p:nvGrpSpPr>
                <p:grpSpPr>
                  <a:xfrm>
                    <a:off x="4881794" y="3454304"/>
                    <a:ext cx="394992" cy="504932"/>
                    <a:chOff x="13131800" y="957263"/>
                    <a:chExt cx="4916488" cy="6284912"/>
                  </a:xfrm>
                  <a:grpFill/>
                </p:grpSpPr>
                <p:sp>
                  <p:nvSpPr>
                    <p:cNvPr id="400" name="Freeform 32"/>
                    <p:cNvSpPr>
                      <a:spLocks noEditPoints="1"/>
                    </p:cNvSpPr>
                    <p:nvPr/>
                  </p:nvSpPr>
                  <p:spPr bwMode="auto">
                    <a:xfrm>
                      <a:off x="13131800" y="957263"/>
                      <a:ext cx="4916488" cy="6284912"/>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01" name="Rectangle 33"/>
                    <p:cNvSpPr>
                      <a:spLocks noChangeArrowheads="1"/>
                    </p:cNvSpPr>
                    <p:nvPr/>
                  </p:nvSpPr>
                  <p:spPr bwMode="auto">
                    <a:xfrm>
                      <a:off x="13925548" y="3071821"/>
                      <a:ext cx="3267068" cy="601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02" name="Rectangle 34"/>
                    <p:cNvSpPr>
                      <a:spLocks noChangeArrowheads="1"/>
                    </p:cNvSpPr>
                    <p:nvPr/>
                  </p:nvSpPr>
                  <p:spPr bwMode="auto">
                    <a:xfrm>
                      <a:off x="13925550" y="5581650"/>
                      <a:ext cx="3267075" cy="6048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03" name="Rectangle 35"/>
                    <p:cNvSpPr>
                      <a:spLocks noChangeArrowheads="1"/>
                    </p:cNvSpPr>
                    <p:nvPr/>
                  </p:nvSpPr>
                  <p:spPr bwMode="auto">
                    <a:xfrm>
                      <a:off x="13925564" y="4327517"/>
                      <a:ext cx="3267068" cy="6000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nvGrpSpPr>
                  <p:cNvPr id="394" name="Group 393"/>
                  <p:cNvGrpSpPr/>
                  <p:nvPr/>
                </p:nvGrpSpPr>
                <p:grpSpPr>
                  <a:xfrm>
                    <a:off x="5397632" y="3230369"/>
                    <a:ext cx="196394" cy="251057"/>
                    <a:chOff x="13131800" y="957263"/>
                    <a:chExt cx="4916488" cy="6284912"/>
                  </a:xfrm>
                  <a:grpFill/>
                </p:grpSpPr>
                <p:sp>
                  <p:nvSpPr>
                    <p:cNvPr id="396" name="Freeform 32"/>
                    <p:cNvSpPr>
                      <a:spLocks noEditPoints="1"/>
                    </p:cNvSpPr>
                    <p:nvPr/>
                  </p:nvSpPr>
                  <p:spPr bwMode="auto">
                    <a:xfrm>
                      <a:off x="13131800" y="957263"/>
                      <a:ext cx="4916488" cy="6284912"/>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97" name="Rectangle 33"/>
                    <p:cNvSpPr>
                      <a:spLocks noChangeArrowheads="1"/>
                    </p:cNvSpPr>
                    <p:nvPr/>
                  </p:nvSpPr>
                  <p:spPr bwMode="auto">
                    <a:xfrm>
                      <a:off x="13925550" y="3071813"/>
                      <a:ext cx="3267075" cy="601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98" name="Rectangle 34"/>
                    <p:cNvSpPr>
                      <a:spLocks noChangeArrowheads="1"/>
                    </p:cNvSpPr>
                    <p:nvPr/>
                  </p:nvSpPr>
                  <p:spPr bwMode="auto">
                    <a:xfrm>
                      <a:off x="13925550" y="5581650"/>
                      <a:ext cx="3267075" cy="6048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99" name="Rectangle 35"/>
                    <p:cNvSpPr>
                      <a:spLocks noChangeArrowheads="1"/>
                    </p:cNvSpPr>
                    <p:nvPr/>
                  </p:nvSpPr>
                  <p:spPr bwMode="auto">
                    <a:xfrm>
                      <a:off x="13925550" y="4327525"/>
                      <a:ext cx="3267075" cy="600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cxnSp>
                <p:nvCxnSpPr>
                  <p:cNvPr id="395" name="Straight Connector 394"/>
                  <p:cNvCxnSpPr/>
                  <p:nvPr/>
                </p:nvCxnSpPr>
                <p:spPr>
                  <a:xfrm flipH="1">
                    <a:off x="5253135" y="3379746"/>
                    <a:ext cx="66722" cy="6325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5" name="Group 14"/>
              <p:cNvGrpSpPr/>
              <p:nvPr/>
            </p:nvGrpSpPr>
            <p:grpSpPr>
              <a:xfrm>
                <a:off x="10295732" y="3045093"/>
                <a:ext cx="1349730" cy="1309511"/>
                <a:chOff x="10295732" y="3045093"/>
                <a:chExt cx="1349730" cy="1309511"/>
              </a:xfrm>
            </p:grpSpPr>
            <p:sp>
              <p:nvSpPr>
                <p:cNvPr id="425" name="Oval 424"/>
                <p:cNvSpPr/>
                <p:nvPr/>
              </p:nvSpPr>
              <p:spPr bwMode="auto">
                <a:xfrm flipH="1" flipV="1">
                  <a:off x="10366086" y="3045093"/>
                  <a:ext cx="1279376" cy="1309511"/>
                </a:xfrm>
                <a:prstGeom prst="ellipse">
                  <a:avLst/>
                </a:prstGeom>
                <a:solidFill>
                  <a:schemeClr val="bg1"/>
                </a:solidFill>
                <a:ln w="762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26" name="Rectangle 425"/>
                <p:cNvSpPr/>
                <p:nvPr/>
              </p:nvSpPr>
              <p:spPr>
                <a:xfrm>
                  <a:off x="10295732" y="3759640"/>
                  <a:ext cx="1260932" cy="282513"/>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DOCUMENT REVOCATION</a:t>
                  </a:r>
                </a:p>
              </p:txBody>
            </p:sp>
            <p:grpSp>
              <p:nvGrpSpPr>
                <p:cNvPr id="427" name="Group 426"/>
                <p:cNvGrpSpPr/>
                <p:nvPr/>
              </p:nvGrpSpPr>
              <p:grpSpPr>
                <a:xfrm>
                  <a:off x="10788199" y="3169722"/>
                  <a:ext cx="428442" cy="508349"/>
                  <a:chOff x="8329999" y="3221892"/>
                  <a:chExt cx="560746" cy="660022"/>
                </a:xfrm>
                <a:solidFill>
                  <a:schemeClr val="accent1"/>
                </a:solidFill>
              </p:grpSpPr>
              <p:sp>
                <p:nvSpPr>
                  <p:cNvPr id="428" name="Freeform 15"/>
                  <p:cNvSpPr>
                    <a:spLocks noEditPoints="1"/>
                  </p:cNvSpPr>
                  <p:nvPr/>
                </p:nvSpPr>
                <p:spPr bwMode="auto">
                  <a:xfrm>
                    <a:off x="8575037" y="3221892"/>
                    <a:ext cx="315708" cy="315708"/>
                  </a:xfrm>
                  <a:custGeom>
                    <a:avLst/>
                    <a:gdLst>
                      <a:gd name="T0" fmla="*/ 948 w 1896"/>
                      <a:gd name="T1" fmla="*/ 0 h 1896"/>
                      <a:gd name="T2" fmla="*/ 0 w 1896"/>
                      <a:gd name="T3" fmla="*/ 948 h 1896"/>
                      <a:gd name="T4" fmla="*/ 948 w 1896"/>
                      <a:gd name="T5" fmla="*/ 1896 h 1896"/>
                      <a:gd name="T6" fmla="*/ 1896 w 1896"/>
                      <a:gd name="T7" fmla="*/ 948 h 1896"/>
                      <a:gd name="T8" fmla="*/ 948 w 1896"/>
                      <a:gd name="T9" fmla="*/ 0 h 1896"/>
                      <a:gd name="T10" fmla="*/ 755 w 1896"/>
                      <a:gd name="T11" fmla="*/ 1371 h 1896"/>
                      <a:gd name="T12" fmla="*/ 533 w 1896"/>
                      <a:gd name="T13" fmla="*/ 1371 h 1896"/>
                      <a:gd name="T14" fmla="*/ 817 w 1896"/>
                      <a:gd name="T15" fmla="*/ 1009 h 1896"/>
                      <a:gd name="T16" fmla="*/ 918 w 1896"/>
                      <a:gd name="T17" fmla="*/ 1147 h 1896"/>
                      <a:gd name="T18" fmla="*/ 755 w 1896"/>
                      <a:gd name="T19" fmla="*/ 1371 h 1896"/>
                      <a:gd name="T20" fmla="*/ 1142 w 1896"/>
                      <a:gd name="T21" fmla="*/ 1371 h 1896"/>
                      <a:gd name="T22" fmla="*/ 948 w 1896"/>
                      <a:gd name="T23" fmla="*/ 1107 h 1896"/>
                      <a:gd name="T24" fmla="*/ 835 w 1896"/>
                      <a:gd name="T25" fmla="*/ 953 h 1896"/>
                      <a:gd name="T26" fmla="*/ 522 w 1896"/>
                      <a:gd name="T27" fmla="*/ 526 h 1896"/>
                      <a:gd name="T28" fmla="*/ 741 w 1896"/>
                      <a:gd name="T29" fmla="*/ 524 h 1896"/>
                      <a:gd name="T30" fmla="*/ 918 w 1896"/>
                      <a:gd name="T31" fmla="*/ 761 h 1896"/>
                      <a:gd name="T32" fmla="*/ 948 w 1896"/>
                      <a:gd name="T33" fmla="*/ 802 h 1896"/>
                      <a:gd name="T34" fmla="*/ 1061 w 1896"/>
                      <a:gd name="T35" fmla="*/ 953 h 1896"/>
                      <a:gd name="T36" fmla="*/ 1065 w 1896"/>
                      <a:gd name="T37" fmla="*/ 958 h 1896"/>
                      <a:gd name="T38" fmla="*/ 1374 w 1896"/>
                      <a:gd name="T39" fmla="*/ 1371 h 1896"/>
                      <a:gd name="T40" fmla="*/ 1142 w 1896"/>
                      <a:gd name="T41" fmla="*/ 1371 h 1896"/>
                      <a:gd name="T42" fmla="*/ 1096 w 1896"/>
                      <a:gd name="T43" fmla="*/ 921 h 1896"/>
                      <a:gd name="T44" fmla="*/ 998 w 1896"/>
                      <a:gd name="T45" fmla="*/ 787 h 1896"/>
                      <a:gd name="T46" fmla="*/ 1197 w 1896"/>
                      <a:gd name="T47" fmla="*/ 523 h 1896"/>
                      <a:gd name="T48" fmla="*/ 1415 w 1896"/>
                      <a:gd name="T49" fmla="*/ 525 h 1896"/>
                      <a:gd name="T50" fmla="*/ 1096 w 1896"/>
                      <a:gd name="T51" fmla="*/ 921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6" h="1896">
                        <a:moveTo>
                          <a:pt x="948" y="0"/>
                        </a:moveTo>
                        <a:cubicBezTo>
                          <a:pt x="424" y="0"/>
                          <a:pt x="0" y="424"/>
                          <a:pt x="0" y="948"/>
                        </a:cubicBezTo>
                        <a:cubicBezTo>
                          <a:pt x="0" y="1471"/>
                          <a:pt x="424" y="1896"/>
                          <a:pt x="948" y="1896"/>
                        </a:cubicBezTo>
                        <a:cubicBezTo>
                          <a:pt x="1471" y="1896"/>
                          <a:pt x="1896" y="1471"/>
                          <a:pt x="1896" y="948"/>
                        </a:cubicBezTo>
                        <a:cubicBezTo>
                          <a:pt x="1896" y="424"/>
                          <a:pt x="1471" y="0"/>
                          <a:pt x="948" y="0"/>
                        </a:cubicBezTo>
                        <a:close/>
                        <a:moveTo>
                          <a:pt x="755" y="1371"/>
                        </a:moveTo>
                        <a:cubicBezTo>
                          <a:pt x="533" y="1371"/>
                          <a:pt x="533" y="1371"/>
                          <a:pt x="533" y="1371"/>
                        </a:cubicBezTo>
                        <a:cubicBezTo>
                          <a:pt x="817" y="1009"/>
                          <a:pt x="817" y="1009"/>
                          <a:pt x="817" y="1009"/>
                        </a:cubicBezTo>
                        <a:cubicBezTo>
                          <a:pt x="918" y="1147"/>
                          <a:pt x="918" y="1147"/>
                          <a:pt x="918" y="1147"/>
                        </a:cubicBezTo>
                        <a:lnTo>
                          <a:pt x="755" y="1371"/>
                        </a:lnTo>
                        <a:close/>
                        <a:moveTo>
                          <a:pt x="1142" y="1371"/>
                        </a:moveTo>
                        <a:cubicBezTo>
                          <a:pt x="948" y="1107"/>
                          <a:pt x="948" y="1107"/>
                          <a:pt x="948" y="1107"/>
                        </a:cubicBezTo>
                        <a:cubicBezTo>
                          <a:pt x="835" y="953"/>
                          <a:pt x="835" y="953"/>
                          <a:pt x="835" y="953"/>
                        </a:cubicBezTo>
                        <a:cubicBezTo>
                          <a:pt x="522" y="526"/>
                          <a:pt x="522" y="526"/>
                          <a:pt x="522" y="526"/>
                        </a:cubicBezTo>
                        <a:cubicBezTo>
                          <a:pt x="741" y="524"/>
                          <a:pt x="741" y="524"/>
                          <a:pt x="741" y="524"/>
                        </a:cubicBezTo>
                        <a:cubicBezTo>
                          <a:pt x="918" y="761"/>
                          <a:pt x="918" y="761"/>
                          <a:pt x="918" y="761"/>
                        </a:cubicBezTo>
                        <a:cubicBezTo>
                          <a:pt x="948" y="802"/>
                          <a:pt x="948" y="802"/>
                          <a:pt x="948" y="802"/>
                        </a:cubicBezTo>
                        <a:cubicBezTo>
                          <a:pt x="1061" y="953"/>
                          <a:pt x="1061" y="953"/>
                          <a:pt x="1061" y="953"/>
                        </a:cubicBezTo>
                        <a:cubicBezTo>
                          <a:pt x="1065" y="958"/>
                          <a:pt x="1065" y="958"/>
                          <a:pt x="1065" y="958"/>
                        </a:cubicBezTo>
                        <a:cubicBezTo>
                          <a:pt x="1374" y="1371"/>
                          <a:pt x="1374" y="1371"/>
                          <a:pt x="1374" y="1371"/>
                        </a:cubicBezTo>
                        <a:lnTo>
                          <a:pt x="1142" y="1371"/>
                        </a:lnTo>
                        <a:close/>
                        <a:moveTo>
                          <a:pt x="1096" y="921"/>
                        </a:moveTo>
                        <a:cubicBezTo>
                          <a:pt x="998" y="787"/>
                          <a:pt x="998" y="787"/>
                          <a:pt x="998" y="787"/>
                        </a:cubicBezTo>
                        <a:cubicBezTo>
                          <a:pt x="1197" y="523"/>
                          <a:pt x="1197" y="523"/>
                          <a:pt x="1197" y="523"/>
                        </a:cubicBezTo>
                        <a:cubicBezTo>
                          <a:pt x="1415" y="525"/>
                          <a:pt x="1415" y="525"/>
                          <a:pt x="1415" y="525"/>
                        </a:cubicBezTo>
                        <a:lnTo>
                          <a:pt x="1096" y="921"/>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nvGrpSpPr>
                  <p:cNvPr id="429" name="Group 428"/>
                  <p:cNvGrpSpPr/>
                  <p:nvPr/>
                </p:nvGrpSpPr>
                <p:grpSpPr>
                  <a:xfrm>
                    <a:off x="8329999" y="3376982"/>
                    <a:ext cx="394992" cy="504932"/>
                    <a:chOff x="13131800" y="957263"/>
                    <a:chExt cx="4916488" cy="6284912"/>
                  </a:xfrm>
                  <a:grpFill/>
                </p:grpSpPr>
                <p:sp>
                  <p:nvSpPr>
                    <p:cNvPr id="430" name="Freeform 32"/>
                    <p:cNvSpPr>
                      <a:spLocks noEditPoints="1"/>
                    </p:cNvSpPr>
                    <p:nvPr/>
                  </p:nvSpPr>
                  <p:spPr bwMode="auto">
                    <a:xfrm>
                      <a:off x="13131800" y="957263"/>
                      <a:ext cx="4916488" cy="6284912"/>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31" name="Rectangle 33"/>
                    <p:cNvSpPr>
                      <a:spLocks noChangeArrowheads="1"/>
                    </p:cNvSpPr>
                    <p:nvPr/>
                  </p:nvSpPr>
                  <p:spPr bwMode="auto">
                    <a:xfrm>
                      <a:off x="13925550" y="3071813"/>
                      <a:ext cx="3267075" cy="601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32" name="Rectangle 34"/>
                    <p:cNvSpPr>
                      <a:spLocks noChangeArrowheads="1"/>
                    </p:cNvSpPr>
                    <p:nvPr/>
                  </p:nvSpPr>
                  <p:spPr bwMode="auto">
                    <a:xfrm>
                      <a:off x="13925550" y="5581650"/>
                      <a:ext cx="3267075" cy="6048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33" name="Rectangle 35"/>
                    <p:cNvSpPr>
                      <a:spLocks noChangeArrowheads="1"/>
                    </p:cNvSpPr>
                    <p:nvPr/>
                  </p:nvSpPr>
                  <p:spPr bwMode="auto">
                    <a:xfrm>
                      <a:off x="13925550" y="4327525"/>
                      <a:ext cx="3267075" cy="600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grpSp>
          <p:sp>
            <p:nvSpPr>
              <p:cNvPr id="72" name="Rectangle 71"/>
              <p:cNvSpPr/>
              <p:nvPr/>
            </p:nvSpPr>
            <p:spPr>
              <a:xfrm>
                <a:off x="8530707" y="5016921"/>
                <a:ext cx="3454443" cy="1381276"/>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4488" b="0" i="0" u="none" strike="noStrike" kern="0" cap="none" spc="0" normalizeH="0" baseline="0" noProof="0" dirty="0">
                    <a:ln>
                      <a:noFill/>
                    </a:ln>
                    <a:solidFill>
                      <a:schemeClr val="accent2"/>
                    </a:solidFill>
                    <a:effectLst/>
                    <a:uLnTx/>
                    <a:uFillTx/>
                    <a:latin typeface="+mj-lt"/>
                  </a:rPr>
                  <a:t>Monitor &amp; respond</a:t>
                </a:r>
              </a:p>
            </p:txBody>
          </p:sp>
          <p:grpSp>
            <p:nvGrpSpPr>
              <p:cNvPr id="73" name="Group 72"/>
              <p:cNvGrpSpPr/>
              <p:nvPr/>
            </p:nvGrpSpPr>
            <p:grpSpPr>
              <a:xfrm>
                <a:off x="8531827" y="2663372"/>
                <a:ext cx="3454444" cy="2025703"/>
                <a:chOff x="3811979" y="2663372"/>
                <a:chExt cx="4545251" cy="2025703"/>
              </a:xfrm>
            </p:grpSpPr>
            <p:cxnSp>
              <p:nvCxnSpPr>
                <p:cNvPr id="74" name="Straight Connector 73"/>
                <p:cNvCxnSpPr/>
                <p:nvPr/>
              </p:nvCxnSpPr>
              <p:spPr>
                <a:xfrm>
                  <a:off x="3811979" y="2663372"/>
                  <a:ext cx="4545251" cy="0"/>
                </a:xfrm>
                <a:prstGeom prst="line">
                  <a:avLst/>
                </a:prstGeom>
                <a:ln w="762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811979" y="4689075"/>
                  <a:ext cx="4545251" cy="0"/>
                </a:xfrm>
                <a:prstGeom prst="line">
                  <a:avLst/>
                </a:prstGeom>
                <a:ln w="762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nvGrpSpPr>
          <p:cNvPr id="3" name="Group 2"/>
          <p:cNvGrpSpPr/>
          <p:nvPr/>
        </p:nvGrpSpPr>
        <p:grpSpPr>
          <a:xfrm>
            <a:off x="200772" y="2533520"/>
            <a:ext cx="3839838" cy="3800886"/>
            <a:chOff x="118496" y="2660036"/>
            <a:chExt cx="3764889" cy="3726697"/>
          </a:xfrm>
        </p:grpSpPr>
        <p:cxnSp>
          <p:nvCxnSpPr>
            <p:cNvPr id="78" name="Straight Connector 77"/>
            <p:cNvCxnSpPr/>
            <p:nvPr/>
          </p:nvCxnSpPr>
          <p:spPr>
            <a:xfrm flipV="1">
              <a:off x="581099" y="3671107"/>
              <a:ext cx="3302286" cy="7982"/>
            </a:xfrm>
            <a:prstGeom prst="line">
              <a:avLst/>
            </a:prstGeom>
            <a:ln w="762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141388" y="3009235"/>
              <a:ext cx="1305998" cy="1344614"/>
              <a:chOff x="2141388" y="3009235"/>
              <a:chExt cx="1305998" cy="1344614"/>
            </a:xfrm>
          </p:grpSpPr>
          <p:sp>
            <p:nvSpPr>
              <p:cNvPr id="337" name="Oval 336"/>
              <p:cNvSpPr/>
              <p:nvPr/>
            </p:nvSpPr>
            <p:spPr bwMode="auto">
              <a:xfrm flipH="1" flipV="1">
                <a:off x="2141388" y="3009235"/>
                <a:ext cx="1305998" cy="1344614"/>
              </a:xfrm>
              <a:prstGeom prst="ellipse">
                <a:avLst/>
              </a:prstGeom>
              <a:solidFill>
                <a:schemeClr val="bg1"/>
              </a:solidFill>
              <a:ln w="762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40" name="Rectangle 339"/>
              <p:cNvSpPr/>
              <p:nvPr/>
            </p:nvSpPr>
            <p:spPr>
              <a:xfrm>
                <a:off x="2155965" y="3828335"/>
                <a:ext cx="1034594" cy="141257"/>
              </a:xfrm>
              <a:prstGeom prst="rect">
                <a:avLst/>
              </a:prstGeom>
              <a:noFill/>
              <a:ln>
                <a:noFill/>
              </a:ln>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LABELING</a:t>
                </a:r>
              </a:p>
            </p:txBody>
          </p:sp>
          <p:sp>
            <p:nvSpPr>
              <p:cNvPr id="343" name="Freeform 110"/>
              <p:cNvSpPr>
                <a:spLocks noEditPoints="1"/>
              </p:cNvSpPr>
              <p:nvPr/>
            </p:nvSpPr>
            <p:spPr bwMode="black">
              <a:xfrm>
                <a:off x="2595650" y="3238601"/>
                <a:ext cx="409426" cy="419048"/>
              </a:xfrm>
              <a:custGeom>
                <a:avLst/>
                <a:gdLst>
                  <a:gd name="T0" fmla="*/ 9 w 70"/>
                  <a:gd name="T1" fmla="*/ 68 h 70"/>
                  <a:gd name="T2" fmla="*/ 10 w 70"/>
                  <a:gd name="T3" fmla="*/ 66 h 70"/>
                  <a:gd name="T4" fmla="*/ 4 w 70"/>
                  <a:gd name="T5" fmla="*/ 60 h 70"/>
                  <a:gd name="T6" fmla="*/ 2 w 70"/>
                  <a:gd name="T7" fmla="*/ 61 h 70"/>
                  <a:gd name="T8" fmla="*/ 0 w 70"/>
                  <a:gd name="T9" fmla="*/ 68 h 70"/>
                  <a:gd name="T10" fmla="*/ 2 w 70"/>
                  <a:gd name="T11" fmla="*/ 70 h 70"/>
                  <a:gd name="T12" fmla="*/ 9 w 70"/>
                  <a:gd name="T13" fmla="*/ 68 h 70"/>
                  <a:gd name="T14" fmla="*/ 64 w 70"/>
                  <a:gd name="T15" fmla="*/ 6 h 70"/>
                  <a:gd name="T16" fmla="*/ 52 w 70"/>
                  <a:gd name="T17" fmla="*/ 4 h 70"/>
                  <a:gd name="T18" fmla="*/ 49 w 70"/>
                  <a:gd name="T19" fmla="*/ 7 h 70"/>
                  <a:gd name="T20" fmla="*/ 49 w 70"/>
                  <a:gd name="T21" fmla="*/ 11 h 70"/>
                  <a:gd name="T22" fmla="*/ 60 w 70"/>
                  <a:gd name="T23" fmla="*/ 21 h 70"/>
                  <a:gd name="T24" fmla="*/ 63 w 70"/>
                  <a:gd name="T25" fmla="*/ 21 h 70"/>
                  <a:gd name="T26" fmla="*/ 66 w 70"/>
                  <a:gd name="T27" fmla="*/ 18 h 70"/>
                  <a:gd name="T28" fmla="*/ 64 w 70"/>
                  <a:gd name="T29" fmla="*/ 6 h 70"/>
                  <a:gd name="T30" fmla="*/ 22 w 70"/>
                  <a:gd name="T31" fmla="*/ 62 h 70"/>
                  <a:gd name="T32" fmla="*/ 19 w 70"/>
                  <a:gd name="T33" fmla="*/ 62 h 70"/>
                  <a:gd name="T34" fmla="*/ 8 w 70"/>
                  <a:gd name="T35" fmla="*/ 51 h 70"/>
                  <a:gd name="T36" fmla="*/ 8 w 70"/>
                  <a:gd name="T37" fmla="*/ 48 h 70"/>
                  <a:gd name="T38" fmla="*/ 42 w 70"/>
                  <a:gd name="T39" fmla="*/ 14 h 70"/>
                  <a:gd name="T40" fmla="*/ 45 w 70"/>
                  <a:gd name="T41" fmla="*/ 14 h 70"/>
                  <a:gd name="T42" fmla="*/ 56 w 70"/>
                  <a:gd name="T43" fmla="*/ 25 h 70"/>
                  <a:gd name="T44" fmla="*/ 56 w 70"/>
                  <a:gd name="T45" fmla="*/ 28 h 70"/>
                  <a:gd name="T46" fmla="*/ 22 w 70"/>
                  <a:gd name="T4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0">
                    <a:moveTo>
                      <a:pt x="9" y="68"/>
                    </a:moveTo>
                    <a:cubicBezTo>
                      <a:pt x="10" y="67"/>
                      <a:pt x="11" y="67"/>
                      <a:pt x="10" y="66"/>
                    </a:cubicBezTo>
                    <a:cubicBezTo>
                      <a:pt x="4" y="60"/>
                      <a:pt x="4" y="60"/>
                      <a:pt x="4" y="60"/>
                    </a:cubicBezTo>
                    <a:cubicBezTo>
                      <a:pt x="4" y="59"/>
                      <a:pt x="3" y="60"/>
                      <a:pt x="2" y="61"/>
                    </a:cubicBezTo>
                    <a:cubicBezTo>
                      <a:pt x="0" y="68"/>
                      <a:pt x="0" y="68"/>
                      <a:pt x="0" y="68"/>
                    </a:cubicBezTo>
                    <a:cubicBezTo>
                      <a:pt x="0" y="69"/>
                      <a:pt x="1" y="70"/>
                      <a:pt x="2" y="70"/>
                    </a:cubicBezTo>
                    <a:lnTo>
                      <a:pt x="9" y="68"/>
                    </a:lnTo>
                    <a:close/>
                    <a:moveTo>
                      <a:pt x="64" y="6"/>
                    </a:moveTo>
                    <a:cubicBezTo>
                      <a:pt x="58" y="0"/>
                      <a:pt x="52" y="4"/>
                      <a:pt x="52" y="4"/>
                    </a:cubicBezTo>
                    <a:cubicBezTo>
                      <a:pt x="51" y="5"/>
                      <a:pt x="50" y="6"/>
                      <a:pt x="49" y="7"/>
                    </a:cubicBezTo>
                    <a:cubicBezTo>
                      <a:pt x="48" y="8"/>
                      <a:pt x="48" y="10"/>
                      <a:pt x="49" y="11"/>
                    </a:cubicBezTo>
                    <a:cubicBezTo>
                      <a:pt x="60" y="21"/>
                      <a:pt x="60" y="21"/>
                      <a:pt x="60" y="21"/>
                    </a:cubicBezTo>
                    <a:cubicBezTo>
                      <a:pt x="60" y="22"/>
                      <a:pt x="62" y="22"/>
                      <a:pt x="63" y="21"/>
                    </a:cubicBezTo>
                    <a:cubicBezTo>
                      <a:pt x="64" y="20"/>
                      <a:pt x="65" y="19"/>
                      <a:pt x="66" y="18"/>
                    </a:cubicBezTo>
                    <a:cubicBezTo>
                      <a:pt x="66" y="18"/>
                      <a:pt x="70" y="12"/>
                      <a:pt x="64" y="6"/>
                    </a:cubicBezTo>
                    <a:moveTo>
                      <a:pt x="22" y="62"/>
                    </a:moveTo>
                    <a:cubicBezTo>
                      <a:pt x="21" y="63"/>
                      <a:pt x="20" y="63"/>
                      <a:pt x="19" y="62"/>
                    </a:cubicBezTo>
                    <a:cubicBezTo>
                      <a:pt x="8" y="51"/>
                      <a:pt x="8" y="51"/>
                      <a:pt x="8" y="51"/>
                    </a:cubicBezTo>
                    <a:cubicBezTo>
                      <a:pt x="7" y="51"/>
                      <a:pt x="7" y="49"/>
                      <a:pt x="8" y="48"/>
                    </a:cubicBezTo>
                    <a:cubicBezTo>
                      <a:pt x="42" y="14"/>
                      <a:pt x="42" y="14"/>
                      <a:pt x="42" y="14"/>
                    </a:cubicBezTo>
                    <a:cubicBezTo>
                      <a:pt x="43" y="13"/>
                      <a:pt x="44" y="13"/>
                      <a:pt x="45" y="14"/>
                    </a:cubicBezTo>
                    <a:cubicBezTo>
                      <a:pt x="56" y="25"/>
                      <a:pt x="56" y="25"/>
                      <a:pt x="56" y="25"/>
                    </a:cubicBezTo>
                    <a:cubicBezTo>
                      <a:pt x="57" y="26"/>
                      <a:pt x="57" y="27"/>
                      <a:pt x="56" y="28"/>
                    </a:cubicBezTo>
                    <a:lnTo>
                      <a:pt x="22" y="62"/>
                    </a:lnTo>
                    <a:close/>
                  </a:path>
                </a:pathLst>
              </a:custGeom>
              <a:solidFill>
                <a:schemeClr val="accent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latin typeface="Segoe UI"/>
                </a:endParaRPr>
              </a:p>
            </p:txBody>
          </p:sp>
        </p:grpSp>
        <p:grpSp>
          <p:nvGrpSpPr>
            <p:cNvPr id="21" name="Group 20"/>
            <p:cNvGrpSpPr/>
            <p:nvPr/>
          </p:nvGrpSpPr>
          <p:grpSpPr>
            <a:xfrm>
              <a:off x="401890" y="3044011"/>
              <a:ext cx="1442694" cy="1291592"/>
              <a:chOff x="401890" y="3044011"/>
              <a:chExt cx="1442694" cy="1291592"/>
            </a:xfrm>
          </p:grpSpPr>
          <p:sp>
            <p:nvSpPr>
              <p:cNvPr id="338" name="Oval 337"/>
              <p:cNvSpPr/>
              <p:nvPr/>
            </p:nvSpPr>
            <p:spPr bwMode="auto">
              <a:xfrm flipH="1" flipV="1">
                <a:off x="550164" y="3044011"/>
                <a:ext cx="1294420" cy="1291592"/>
              </a:xfrm>
              <a:prstGeom prst="ellipse">
                <a:avLst/>
              </a:prstGeom>
              <a:solidFill>
                <a:schemeClr val="bg1"/>
              </a:solidFill>
              <a:ln w="762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pic>
            <p:nvPicPr>
              <p:cNvPr id="342" name="Picture 3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1" y="3245177"/>
                <a:ext cx="383066" cy="485600"/>
              </a:xfrm>
              <a:prstGeom prst="rect">
                <a:avLst/>
              </a:prstGeom>
            </p:spPr>
          </p:pic>
          <p:sp>
            <p:nvSpPr>
              <p:cNvPr id="341" name="Rectangle 340"/>
              <p:cNvSpPr/>
              <p:nvPr/>
            </p:nvSpPr>
            <p:spPr>
              <a:xfrm>
                <a:off x="401890" y="3828335"/>
                <a:ext cx="1370314" cy="141257"/>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CLASSIFICATION</a:t>
                </a:r>
              </a:p>
            </p:txBody>
          </p:sp>
        </p:grpSp>
        <p:grpSp>
          <p:nvGrpSpPr>
            <p:cNvPr id="79" name="Group 78"/>
            <p:cNvGrpSpPr/>
            <p:nvPr/>
          </p:nvGrpSpPr>
          <p:grpSpPr>
            <a:xfrm>
              <a:off x="118497" y="2660036"/>
              <a:ext cx="3615303" cy="2025704"/>
              <a:chOff x="3811979" y="2667000"/>
              <a:chExt cx="4545251" cy="2025704"/>
            </a:xfrm>
          </p:grpSpPr>
          <p:cxnSp>
            <p:nvCxnSpPr>
              <p:cNvPr id="81" name="Straight Connector 80"/>
              <p:cNvCxnSpPr/>
              <p:nvPr/>
            </p:nvCxnSpPr>
            <p:spPr>
              <a:xfrm>
                <a:off x="3811979" y="2667000"/>
                <a:ext cx="4545251" cy="0"/>
              </a:xfrm>
              <a:prstGeom prst="line">
                <a:avLst/>
              </a:prstGeom>
              <a:ln w="762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811979" y="4692704"/>
                <a:ext cx="4545251" cy="0"/>
              </a:xfrm>
              <a:prstGeom prst="line">
                <a:avLst/>
              </a:prstGeom>
              <a:ln w="762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3" name="Rectangle 82"/>
            <p:cNvSpPr/>
            <p:nvPr/>
          </p:nvSpPr>
          <p:spPr>
            <a:xfrm>
              <a:off x="118496" y="5005457"/>
              <a:ext cx="3616595" cy="1381276"/>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4488" b="0" i="0" u="none" strike="noStrike" kern="0" cap="none" spc="0" normalizeH="0" baseline="0" noProof="0" dirty="0">
                  <a:ln>
                    <a:noFill/>
                  </a:ln>
                  <a:solidFill>
                    <a:schemeClr val="accent3"/>
                  </a:solidFill>
                  <a:effectLst/>
                  <a:uLnTx/>
                  <a:uFillTx/>
                  <a:latin typeface="+mj-lt"/>
                </a:rPr>
                <a:t>Classification &amp; labeling</a:t>
              </a:r>
            </a:p>
          </p:txBody>
        </p:sp>
      </p:grpSp>
      <p:grpSp>
        <p:nvGrpSpPr>
          <p:cNvPr id="8" name="Group 7"/>
          <p:cNvGrpSpPr/>
          <p:nvPr/>
        </p:nvGrpSpPr>
        <p:grpSpPr>
          <a:xfrm>
            <a:off x="3881570" y="2533520"/>
            <a:ext cx="4736391" cy="3108691"/>
            <a:chOff x="3804942" y="2660036"/>
            <a:chExt cx="4643942" cy="3048013"/>
          </a:xfrm>
        </p:grpSpPr>
        <p:grpSp>
          <p:nvGrpSpPr>
            <p:cNvPr id="4" name="Group 3"/>
            <p:cNvGrpSpPr/>
            <p:nvPr/>
          </p:nvGrpSpPr>
          <p:grpSpPr>
            <a:xfrm>
              <a:off x="3804942" y="2660036"/>
              <a:ext cx="4643942" cy="3048013"/>
              <a:chOff x="3713288" y="2667000"/>
              <a:chExt cx="4643942" cy="3048013"/>
            </a:xfrm>
          </p:grpSpPr>
          <p:grpSp>
            <p:nvGrpSpPr>
              <p:cNvPr id="17" name="Group 16"/>
              <p:cNvGrpSpPr/>
              <p:nvPr/>
            </p:nvGrpSpPr>
            <p:grpSpPr>
              <a:xfrm>
                <a:off x="3791731" y="3022478"/>
                <a:ext cx="1335001" cy="1322894"/>
                <a:chOff x="3791731" y="3022478"/>
                <a:chExt cx="1335001" cy="1322894"/>
              </a:xfrm>
            </p:grpSpPr>
            <p:sp>
              <p:nvSpPr>
                <p:cNvPr id="457" name="Oval 456"/>
                <p:cNvSpPr/>
                <p:nvPr/>
              </p:nvSpPr>
              <p:spPr bwMode="auto">
                <a:xfrm flipH="1" flipV="1">
                  <a:off x="3811979" y="3022478"/>
                  <a:ext cx="1314753" cy="1322894"/>
                </a:xfrm>
                <a:prstGeom prst="ellipse">
                  <a:avLst/>
                </a:prstGeom>
                <a:solidFill>
                  <a:schemeClr val="bg1"/>
                </a:solidFill>
                <a:ln w="762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58" name="Rectangle 457"/>
                <p:cNvSpPr/>
                <p:nvPr/>
              </p:nvSpPr>
              <p:spPr>
                <a:xfrm>
                  <a:off x="3791731" y="3828335"/>
                  <a:ext cx="1204075" cy="141257"/>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ENCRYPTION</a:t>
                  </a:r>
                </a:p>
              </p:txBody>
            </p:sp>
            <p:grpSp>
              <p:nvGrpSpPr>
                <p:cNvPr id="6" name="Group 5"/>
                <p:cNvGrpSpPr/>
                <p:nvPr/>
              </p:nvGrpSpPr>
              <p:grpSpPr>
                <a:xfrm>
                  <a:off x="4137279" y="3381977"/>
                  <a:ext cx="672874" cy="211244"/>
                  <a:chOff x="3976206" y="3274878"/>
                  <a:chExt cx="762555" cy="239399"/>
                </a:xfrm>
              </p:grpSpPr>
              <p:sp>
                <p:nvSpPr>
                  <p:cNvPr id="460" name="Freeform 24"/>
                  <p:cNvSpPr>
                    <a:spLocks noEditPoints="1"/>
                  </p:cNvSpPr>
                  <p:nvPr/>
                </p:nvSpPr>
                <p:spPr bwMode="auto">
                  <a:xfrm>
                    <a:off x="3981508" y="3279822"/>
                    <a:ext cx="751952" cy="229510"/>
                  </a:xfrm>
                  <a:custGeom>
                    <a:avLst/>
                    <a:gdLst>
                      <a:gd name="T0" fmla="*/ 2282 w 2579"/>
                      <a:gd name="T1" fmla="*/ 842 h 842"/>
                      <a:gd name="T2" fmla="*/ 297 w 2579"/>
                      <a:gd name="T3" fmla="*/ 842 h 842"/>
                      <a:gd name="T4" fmla="*/ 0 w 2579"/>
                      <a:gd name="T5" fmla="*/ 544 h 842"/>
                      <a:gd name="T6" fmla="*/ 0 w 2579"/>
                      <a:gd name="T7" fmla="*/ 298 h 842"/>
                      <a:gd name="T8" fmla="*/ 297 w 2579"/>
                      <a:gd name="T9" fmla="*/ 0 h 842"/>
                      <a:gd name="T10" fmla="*/ 2299 w 2579"/>
                      <a:gd name="T11" fmla="*/ 0 h 842"/>
                      <a:gd name="T12" fmla="*/ 2579 w 2579"/>
                      <a:gd name="T13" fmla="*/ 280 h 842"/>
                      <a:gd name="T14" fmla="*/ 2579 w 2579"/>
                      <a:gd name="T15" fmla="*/ 544 h 842"/>
                      <a:gd name="T16" fmla="*/ 2282 w 2579"/>
                      <a:gd name="T17" fmla="*/ 842 h 842"/>
                      <a:gd name="T18" fmla="*/ 297 w 2579"/>
                      <a:gd name="T19" fmla="*/ 83 h 842"/>
                      <a:gd name="T20" fmla="*/ 83 w 2579"/>
                      <a:gd name="T21" fmla="*/ 298 h 842"/>
                      <a:gd name="T22" fmla="*/ 83 w 2579"/>
                      <a:gd name="T23" fmla="*/ 544 h 842"/>
                      <a:gd name="T24" fmla="*/ 297 w 2579"/>
                      <a:gd name="T25" fmla="*/ 759 h 842"/>
                      <a:gd name="T26" fmla="*/ 2282 w 2579"/>
                      <a:gd name="T27" fmla="*/ 759 h 842"/>
                      <a:gd name="T28" fmla="*/ 2496 w 2579"/>
                      <a:gd name="T29" fmla="*/ 544 h 842"/>
                      <a:gd name="T30" fmla="*/ 2496 w 2579"/>
                      <a:gd name="T31" fmla="*/ 315 h 842"/>
                      <a:gd name="T32" fmla="*/ 2265 w 2579"/>
                      <a:gd name="T33" fmla="*/ 83 h 842"/>
                      <a:gd name="T34" fmla="*/ 297 w 2579"/>
                      <a:gd name="T35" fmla="*/ 83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9" h="842">
                        <a:moveTo>
                          <a:pt x="2282" y="842"/>
                        </a:moveTo>
                        <a:cubicBezTo>
                          <a:pt x="297" y="842"/>
                          <a:pt x="297" y="842"/>
                          <a:pt x="297" y="842"/>
                        </a:cubicBezTo>
                        <a:cubicBezTo>
                          <a:pt x="133" y="842"/>
                          <a:pt x="0" y="709"/>
                          <a:pt x="0" y="544"/>
                        </a:cubicBezTo>
                        <a:cubicBezTo>
                          <a:pt x="0" y="298"/>
                          <a:pt x="0" y="298"/>
                          <a:pt x="0" y="298"/>
                        </a:cubicBezTo>
                        <a:cubicBezTo>
                          <a:pt x="0" y="133"/>
                          <a:pt x="133" y="0"/>
                          <a:pt x="297" y="0"/>
                        </a:cubicBezTo>
                        <a:cubicBezTo>
                          <a:pt x="2299" y="0"/>
                          <a:pt x="2299" y="0"/>
                          <a:pt x="2299" y="0"/>
                        </a:cubicBezTo>
                        <a:cubicBezTo>
                          <a:pt x="2579" y="280"/>
                          <a:pt x="2579" y="280"/>
                          <a:pt x="2579" y="280"/>
                        </a:cubicBezTo>
                        <a:cubicBezTo>
                          <a:pt x="2579" y="544"/>
                          <a:pt x="2579" y="544"/>
                          <a:pt x="2579" y="544"/>
                        </a:cubicBezTo>
                        <a:cubicBezTo>
                          <a:pt x="2579" y="709"/>
                          <a:pt x="2446" y="842"/>
                          <a:pt x="2282" y="842"/>
                        </a:cubicBezTo>
                        <a:close/>
                        <a:moveTo>
                          <a:pt x="297" y="83"/>
                        </a:moveTo>
                        <a:cubicBezTo>
                          <a:pt x="179" y="83"/>
                          <a:pt x="83" y="179"/>
                          <a:pt x="83" y="298"/>
                        </a:cubicBezTo>
                        <a:cubicBezTo>
                          <a:pt x="83" y="544"/>
                          <a:pt x="83" y="544"/>
                          <a:pt x="83" y="544"/>
                        </a:cubicBezTo>
                        <a:cubicBezTo>
                          <a:pt x="83" y="663"/>
                          <a:pt x="179" y="759"/>
                          <a:pt x="297" y="759"/>
                        </a:cubicBezTo>
                        <a:cubicBezTo>
                          <a:pt x="2282" y="759"/>
                          <a:pt x="2282" y="759"/>
                          <a:pt x="2282" y="759"/>
                        </a:cubicBezTo>
                        <a:cubicBezTo>
                          <a:pt x="2400" y="759"/>
                          <a:pt x="2496" y="663"/>
                          <a:pt x="2496" y="544"/>
                        </a:cubicBezTo>
                        <a:cubicBezTo>
                          <a:pt x="2496" y="315"/>
                          <a:pt x="2496" y="315"/>
                          <a:pt x="2496" y="315"/>
                        </a:cubicBezTo>
                        <a:cubicBezTo>
                          <a:pt x="2265" y="83"/>
                          <a:pt x="2265" y="83"/>
                          <a:pt x="2265" y="83"/>
                        </a:cubicBezTo>
                        <a:lnTo>
                          <a:pt x="297"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1" name="Freeform 25"/>
                  <p:cNvSpPr>
                    <a:spLocks noEditPoints="1"/>
                  </p:cNvSpPr>
                  <p:nvPr/>
                </p:nvSpPr>
                <p:spPr bwMode="auto">
                  <a:xfrm>
                    <a:off x="3976206" y="3274878"/>
                    <a:ext cx="762555" cy="239399"/>
                  </a:xfrm>
                  <a:custGeom>
                    <a:avLst/>
                    <a:gdLst>
                      <a:gd name="T0" fmla="*/ 2300 w 2615"/>
                      <a:gd name="T1" fmla="*/ 878 h 878"/>
                      <a:gd name="T2" fmla="*/ 315 w 2615"/>
                      <a:gd name="T3" fmla="*/ 878 h 878"/>
                      <a:gd name="T4" fmla="*/ 0 w 2615"/>
                      <a:gd name="T5" fmla="*/ 562 h 878"/>
                      <a:gd name="T6" fmla="*/ 0 w 2615"/>
                      <a:gd name="T7" fmla="*/ 316 h 878"/>
                      <a:gd name="T8" fmla="*/ 315 w 2615"/>
                      <a:gd name="T9" fmla="*/ 0 h 878"/>
                      <a:gd name="T10" fmla="*/ 2324 w 2615"/>
                      <a:gd name="T11" fmla="*/ 0 h 878"/>
                      <a:gd name="T12" fmla="*/ 2615 w 2615"/>
                      <a:gd name="T13" fmla="*/ 291 h 878"/>
                      <a:gd name="T14" fmla="*/ 2615 w 2615"/>
                      <a:gd name="T15" fmla="*/ 562 h 878"/>
                      <a:gd name="T16" fmla="*/ 2300 w 2615"/>
                      <a:gd name="T17" fmla="*/ 878 h 878"/>
                      <a:gd name="T18" fmla="*/ 315 w 2615"/>
                      <a:gd name="T19" fmla="*/ 36 h 878"/>
                      <a:gd name="T20" fmla="*/ 35 w 2615"/>
                      <a:gd name="T21" fmla="*/ 316 h 878"/>
                      <a:gd name="T22" fmla="*/ 35 w 2615"/>
                      <a:gd name="T23" fmla="*/ 562 h 878"/>
                      <a:gd name="T24" fmla="*/ 315 w 2615"/>
                      <a:gd name="T25" fmla="*/ 842 h 878"/>
                      <a:gd name="T26" fmla="*/ 2300 w 2615"/>
                      <a:gd name="T27" fmla="*/ 842 h 878"/>
                      <a:gd name="T28" fmla="*/ 2580 w 2615"/>
                      <a:gd name="T29" fmla="*/ 562 h 878"/>
                      <a:gd name="T30" fmla="*/ 2580 w 2615"/>
                      <a:gd name="T31" fmla="*/ 306 h 878"/>
                      <a:gd name="T32" fmla="*/ 2310 w 2615"/>
                      <a:gd name="T33" fmla="*/ 36 h 878"/>
                      <a:gd name="T34" fmla="*/ 315 w 2615"/>
                      <a:gd name="T35" fmla="*/ 36 h 878"/>
                      <a:gd name="T36" fmla="*/ 2300 w 2615"/>
                      <a:gd name="T37" fmla="*/ 795 h 878"/>
                      <a:gd name="T38" fmla="*/ 315 w 2615"/>
                      <a:gd name="T39" fmla="*/ 795 h 878"/>
                      <a:gd name="T40" fmla="*/ 83 w 2615"/>
                      <a:gd name="T41" fmla="*/ 562 h 878"/>
                      <a:gd name="T42" fmla="*/ 83 w 2615"/>
                      <a:gd name="T43" fmla="*/ 316 h 878"/>
                      <a:gd name="T44" fmla="*/ 315 w 2615"/>
                      <a:gd name="T45" fmla="*/ 83 h 878"/>
                      <a:gd name="T46" fmla="*/ 2290 w 2615"/>
                      <a:gd name="T47" fmla="*/ 83 h 878"/>
                      <a:gd name="T48" fmla="*/ 2532 w 2615"/>
                      <a:gd name="T49" fmla="*/ 325 h 878"/>
                      <a:gd name="T50" fmla="*/ 2532 w 2615"/>
                      <a:gd name="T51" fmla="*/ 562 h 878"/>
                      <a:gd name="T52" fmla="*/ 2300 w 2615"/>
                      <a:gd name="T53" fmla="*/ 795 h 878"/>
                      <a:gd name="T54" fmla="*/ 315 w 2615"/>
                      <a:gd name="T55" fmla="*/ 119 h 878"/>
                      <a:gd name="T56" fmla="*/ 119 w 2615"/>
                      <a:gd name="T57" fmla="*/ 316 h 878"/>
                      <a:gd name="T58" fmla="*/ 119 w 2615"/>
                      <a:gd name="T59" fmla="*/ 562 h 878"/>
                      <a:gd name="T60" fmla="*/ 315 w 2615"/>
                      <a:gd name="T61" fmla="*/ 759 h 878"/>
                      <a:gd name="T62" fmla="*/ 2300 w 2615"/>
                      <a:gd name="T63" fmla="*/ 759 h 878"/>
                      <a:gd name="T64" fmla="*/ 2497 w 2615"/>
                      <a:gd name="T65" fmla="*/ 562 h 878"/>
                      <a:gd name="T66" fmla="*/ 2497 w 2615"/>
                      <a:gd name="T67" fmla="*/ 340 h 878"/>
                      <a:gd name="T68" fmla="*/ 2275 w 2615"/>
                      <a:gd name="T69" fmla="*/ 119 h 878"/>
                      <a:gd name="T70" fmla="*/ 315 w 2615"/>
                      <a:gd name="T71" fmla="*/ 119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5" h="878">
                        <a:moveTo>
                          <a:pt x="2300" y="878"/>
                        </a:moveTo>
                        <a:cubicBezTo>
                          <a:pt x="315" y="878"/>
                          <a:pt x="315" y="878"/>
                          <a:pt x="315" y="878"/>
                        </a:cubicBezTo>
                        <a:cubicBezTo>
                          <a:pt x="141" y="878"/>
                          <a:pt x="0" y="736"/>
                          <a:pt x="0" y="562"/>
                        </a:cubicBezTo>
                        <a:cubicBezTo>
                          <a:pt x="0" y="316"/>
                          <a:pt x="0" y="316"/>
                          <a:pt x="0" y="316"/>
                        </a:cubicBezTo>
                        <a:cubicBezTo>
                          <a:pt x="0" y="142"/>
                          <a:pt x="141" y="0"/>
                          <a:pt x="315" y="0"/>
                        </a:cubicBezTo>
                        <a:cubicBezTo>
                          <a:pt x="2324" y="0"/>
                          <a:pt x="2324" y="0"/>
                          <a:pt x="2324" y="0"/>
                        </a:cubicBezTo>
                        <a:cubicBezTo>
                          <a:pt x="2615" y="291"/>
                          <a:pt x="2615" y="291"/>
                          <a:pt x="2615" y="291"/>
                        </a:cubicBezTo>
                        <a:cubicBezTo>
                          <a:pt x="2615" y="562"/>
                          <a:pt x="2615" y="562"/>
                          <a:pt x="2615" y="562"/>
                        </a:cubicBezTo>
                        <a:cubicBezTo>
                          <a:pt x="2615" y="736"/>
                          <a:pt x="2474" y="878"/>
                          <a:pt x="2300" y="878"/>
                        </a:cubicBezTo>
                        <a:close/>
                        <a:moveTo>
                          <a:pt x="315" y="36"/>
                        </a:moveTo>
                        <a:cubicBezTo>
                          <a:pt x="161" y="36"/>
                          <a:pt x="35" y="161"/>
                          <a:pt x="35" y="316"/>
                        </a:cubicBezTo>
                        <a:cubicBezTo>
                          <a:pt x="35" y="562"/>
                          <a:pt x="35" y="562"/>
                          <a:pt x="35" y="562"/>
                        </a:cubicBezTo>
                        <a:cubicBezTo>
                          <a:pt x="35" y="717"/>
                          <a:pt x="161" y="842"/>
                          <a:pt x="315" y="842"/>
                        </a:cubicBezTo>
                        <a:cubicBezTo>
                          <a:pt x="2300" y="842"/>
                          <a:pt x="2300" y="842"/>
                          <a:pt x="2300" y="842"/>
                        </a:cubicBezTo>
                        <a:cubicBezTo>
                          <a:pt x="2454" y="842"/>
                          <a:pt x="2580" y="717"/>
                          <a:pt x="2580" y="562"/>
                        </a:cubicBezTo>
                        <a:cubicBezTo>
                          <a:pt x="2580" y="306"/>
                          <a:pt x="2580" y="306"/>
                          <a:pt x="2580" y="306"/>
                        </a:cubicBezTo>
                        <a:cubicBezTo>
                          <a:pt x="2310" y="36"/>
                          <a:pt x="2310" y="36"/>
                          <a:pt x="2310" y="36"/>
                        </a:cubicBezTo>
                        <a:lnTo>
                          <a:pt x="315" y="36"/>
                        </a:lnTo>
                        <a:close/>
                        <a:moveTo>
                          <a:pt x="2300" y="795"/>
                        </a:moveTo>
                        <a:cubicBezTo>
                          <a:pt x="315" y="795"/>
                          <a:pt x="315" y="795"/>
                          <a:pt x="315" y="795"/>
                        </a:cubicBezTo>
                        <a:cubicBezTo>
                          <a:pt x="187" y="795"/>
                          <a:pt x="83" y="691"/>
                          <a:pt x="83" y="562"/>
                        </a:cubicBezTo>
                        <a:cubicBezTo>
                          <a:pt x="83" y="316"/>
                          <a:pt x="83" y="316"/>
                          <a:pt x="83" y="316"/>
                        </a:cubicBezTo>
                        <a:cubicBezTo>
                          <a:pt x="83" y="187"/>
                          <a:pt x="187" y="83"/>
                          <a:pt x="315" y="83"/>
                        </a:cubicBezTo>
                        <a:cubicBezTo>
                          <a:pt x="2290" y="83"/>
                          <a:pt x="2290" y="83"/>
                          <a:pt x="2290" y="83"/>
                        </a:cubicBezTo>
                        <a:cubicBezTo>
                          <a:pt x="2532" y="325"/>
                          <a:pt x="2532" y="325"/>
                          <a:pt x="2532" y="325"/>
                        </a:cubicBezTo>
                        <a:cubicBezTo>
                          <a:pt x="2532" y="562"/>
                          <a:pt x="2532" y="562"/>
                          <a:pt x="2532" y="562"/>
                        </a:cubicBezTo>
                        <a:cubicBezTo>
                          <a:pt x="2532" y="691"/>
                          <a:pt x="2428" y="795"/>
                          <a:pt x="2300" y="795"/>
                        </a:cubicBezTo>
                        <a:close/>
                        <a:moveTo>
                          <a:pt x="315" y="119"/>
                        </a:moveTo>
                        <a:cubicBezTo>
                          <a:pt x="207" y="119"/>
                          <a:pt x="119" y="207"/>
                          <a:pt x="119" y="316"/>
                        </a:cubicBezTo>
                        <a:cubicBezTo>
                          <a:pt x="119" y="562"/>
                          <a:pt x="119" y="562"/>
                          <a:pt x="119" y="562"/>
                        </a:cubicBezTo>
                        <a:cubicBezTo>
                          <a:pt x="119" y="671"/>
                          <a:pt x="207" y="759"/>
                          <a:pt x="315" y="759"/>
                        </a:cubicBezTo>
                        <a:cubicBezTo>
                          <a:pt x="2300" y="759"/>
                          <a:pt x="2300" y="759"/>
                          <a:pt x="2300" y="759"/>
                        </a:cubicBezTo>
                        <a:cubicBezTo>
                          <a:pt x="2408" y="759"/>
                          <a:pt x="2497" y="671"/>
                          <a:pt x="2497" y="562"/>
                        </a:cubicBezTo>
                        <a:cubicBezTo>
                          <a:pt x="2497" y="340"/>
                          <a:pt x="2497" y="340"/>
                          <a:pt x="2497" y="340"/>
                        </a:cubicBezTo>
                        <a:cubicBezTo>
                          <a:pt x="2275" y="119"/>
                          <a:pt x="2275" y="119"/>
                          <a:pt x="2275" y="119"/>
                        </a:cubicBezTo>
                        <a:lnTo>
                          <a:pt x="315" y="1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2" name="Freeform 26"/>
                  <p:cNvSpPr>
                    <a:spLocks/>
                  </p:cNvSpPr>
                  <p:nvPr/>
                </p:nvSpPr>
                <p:spPr bwMode="auto">
                  <a:xfrm>
                    <a:off x="4191102" y="3349043"/>
                    <a:ext cx="58070" cy="44729"/>
                  </a:xfrm>
                  <a:custGeom>
                    <a:avLst/>
                    <a:gdLst>
                      <a:gd name="T0" fmla="*/ 206 w 471"/>
                      <a:gd name="T1" fmla="*/ 389 h 389"/>
                      <a:gd name="T2" fmla="*/ 471 w 471"/>
                      <a:gd name="T3" fmla="*/ 137 h 389"/>
                      <a:gd name="T4" fmla="*/ 301 w 471"/>
                      <a:gd name="T5" fmla="*/ 104 h 389"/>
                      <a:gd name="T6" fmla="*/ 154 w 471"/>
                      <a:gd name="T7" fmla="*/ 242 h 389"/>
                      <a:gd name="T8" fmla="*/ 152 w 471"/>
                      <a:gd name="T9" fmla="*/ 2 h 389"/>
                      <a:gd name="T10" fmla="*/ 0 w 471"/>
                      <a:gd name="T11" fmla="*/ 0 h 389"/>
                      <a:gd name="T12" fmla="*/ 0 w 471"/>
                      <a:gd name="T13" fmla="*/ 194 h 389"/>
                      <a:gd name="T14" fmla="*/ 206 w 471"/>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89">
                        <a:moveTo>
                          <a:pt x="206" y="389"/>
                        </a:moveTo>
                        <a:lnTo>
                          <a:pt x="471" y="137"/>
                        </a:lnTo>
                        <a:lnTo>
                          <a:pt x="301" y="104"/>
                        </a:lnTo>
                        <a:lnTo>
                          <a:pt x="154" y="242"/>
                        </a:lnTo>
                        <a:lnTo>
                          <a:pt x="152" y="2"/>
                        </a:lnTo>
                        <a:lnTo>
                          <a:pt x="0" y="0"/>
                        </a:lnTo>
                        <a:lnTo>
                          <a:pt x="0" y="194"/>
                        </a:lnTo>
                        <a:lnTo>
                          <a:pt x="206" y="3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3" name="Freeform 27"/>
                  <p:cNvSpPr>
                    <a:spLocks/>
                  </p:cNvSpPr>
                  <p:nvPr/>
                </p:nvSpPr>
                <p:spPr bwMode="auto">
                  <a:xfrm>
                    <a:off x="4153005" y="3398602"/>
                    <a:ext cx="57947" cy="41740"/>
                  </a:xfrm>
                  <a:custGeom>
                    <a:avLst/>
                    <a:gdLst>
                      <a:gd name="T0" fmla="*/ 264 w 470"/>
                      <a:gd name="T1" fmla="*/ 0 h 363"/>
                      <a:gd name="T2" fmla="*/ 0 w 470"/>
                      <a:gd name="T3" fmla="*/ 247 h 363"/>
                      <a:gd name="T4" fmla="*/ 182 w 470"/>
                      <a:gd name="T5" fmla="*/ 280 h 363"/>
                      <a:gd name="T6" fmla="*/ 309 w 470"/>
                      <a:gd name="T7" fmla="*/ 157 h 363"/>
                      <a:gd name="T8" fmla="*/ 309 w 470"/>
                      <a:gd name="T9" fmla="*/ 363 h 363"/>
                      <a:gd name="T10" fmla="*/ 470 w 470"/>
                      <a:gd name="T11" fmla="*/ 358 h 363"/>
                      <a:gd name="T12" fmla="*/ 468 w 470"/>
                      <a:gd name="T13" fmla="*/ 195 h 363"/>
                      <a:gd name="T14" fmla="*/ 264 w 470"/>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363">
                        <a:moveTo>
                          <a:pt x="264" y="0"/>
                        </a:moveTo>
                        <a:lnTo>
                          <a:pt x="0" y="247"/>
                        </a:lnTo>
                        <a:lnTo>
                          <a:pt x="182" y="280"/>
                        </a:lnTo>
                        <a:lnTo>
                          <a:pt x="309" y="157"/>
                        </a:lnTo>
                        <a:lnTo>
                          <a:pt x="309" y="363"/>
                        </a:lnTo>
                        <a:lnTo>
                          <a:pt x="470" y="358"/>
                        </a:lnTo>
                        <a:lnTo>
                          <a:pt x="468" y="195"/>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4" name="Freeform 28"/>
                  <p:cNvSpPr>
                    <a:spLocks/>
                  </p:cNvSpPr>
                  <p:nvPr/>
                </p:nvSpPr>
                <p:spPr bwMode="auto">
                  <a:xfrm>
                    <a:off x="4153005" y="3361002"/>
                    <a:ext cx="96167" cy="69796"/>
                  </a:xfrm>
                  <a:custGeom>
                    <a:avLst/>
                    <a:gdLst>
                      <a:gd name="T0" fmla="*/ 482 w 780"/>
                      <a:gd name="T1" fmla="*/ 294 h 607"/>
                      <a:gd name="T2" fmla="*/ 340 w 780"/>
                      <a:gd name="T3" fmla="*/ 161 h 607"/>
                      <a:gd name="T4" fmla="*/ 170 w 780"/>
                      <a:gd name="T5" fmla="*/ 0 h 607"/>
                      <a:gd name="T6" fmla="*/ 0 w 780"/>
                      <a:gd name="T7" fmla="*/ 33 h 607"/>
                      <a:gd name="T8" fmla="*/ 302 w 780"/>
                      <a:gd name="T9" fmla="*/ 323 h 607"/>
                      <a:gd name="T10" fmla="*/ 411 w 780"/>
                      <a:gd name="T11" fmla="*/ 427 h 607"/>
                      <a:gd name="T12" fmla="*/ 598 w 780"/>
                      <a:gd name="T13" fmla="*/ 607 h 607"/>
                      <a:gd name="T14" fmla="*/ 780 w 780"/>
                      <a:gd name="T15" fmla="*/ 574 h 607"/>
                      <a:gd name="T16" fmla="*/ 482 w 780"/>
                      <a:gd name="T17" fmla="*/ 29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607">
                        <a:moveTo>
                          <a:pt x="482" y="294"/>
                        </a:moveTo>
                        <a:lnTo>
                          <a:pt x="340" y="161"/>
                        </a:lnTo>
                        <a:lnTo>
                          <a:pt x="170" y="0"/>
                        </a:lnTo>
                        <a:lnTo>
                          <a:pt x="0" y="33"/>
                        </a:lnTo>
                        <a:lnTo>
                          <a:pt x="302" y="323"/>
                        </a:lnTo>
                        <a:lnTo>
                          <a:pt x="411" y="427"/>
                        </a:lnTo>
                        <a:lnTo>
                          <a:pt x="598" y="607"/>
                        </a:lnTo>
                        <a:lnTo>
                          <a:pt x="780" y="574"/>
                        </a:lnTo>
                        <a:lnTo>
                          <a:pt x="482" y="29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5" name="Freeform 29"/>
                  <p:cNvSpPr>
                    <a:spLocks/>
                  </p:cNvSpPr>
                  <p:nvPr/>
                </p:nvSpPr>
                <p:spPr bwMode="auto">
                  <a:xfrm>
                    <a:off x="4347435" y="3350078"/>
                    <a:ext cx="58070" cy="45074"/>
                  </a:xfrm>
                  <a:custGeom>
                    <a:avLst/>
                    <a:gdLst>
                      <a:gd name="T0" fmla="*/ 208 w 471"/>
                      <a:gd name="T1" fmla="*/ 392 h 392"/>
                      <a:gd name="T2" fmla="*/ 471 w 471"/>
                      <a:gd name="T3" fmla="*/ 138 h 392"/>
                      <a:gd name="T4" fmla="*/ 300 w 471"/>
                      <a:gd name="T5" fmla="*/ 107 h 392"/>
                      <a:gd name="T6" fmla="*/ 156 w 471"/>
                      <a:gd name="T7" fmla="*/ 245 h 392"/>
                      <a:gd name="T8" fmla="*/ 154 w 471"/>
                      <a:gd name="T9" fmla="*/ 5 h 392"/>
                      <a:gd name="T10" fmla="*/ 0 w 471"/>
                      <a:gd name="T11" fmla="*/ 0 h 392"/>
                      <a:gd name="T12" fmla="*/ 2 w 471"/>
                      <a:gd name="T13" fmla="*/ 197 h 392"/>
                      <a:gd name="T14" fmla="*/ 208 w 471"/>
                      <a:gd name="T15" fmla="*/ 39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92">
                        <a:moveTo>
                          <a:pt x="208" y="392"/>
                        </a:moveTo>
                        <a:lnTo>
                          <a:pt x="471" y="138"/>
                        </a:lnTo>
                        <a:lnTo>
                          <a:pt x="300" y="107"/>
                        </a:lnTo>
                        <a:lnTo>
                          <a:pt x="156" y="245"/>
                        </a:lnTo>
                        <a:lnTo>
                          <a:pt x="154" y="5"/>
                        </a:lnTo>
                        <a:lnTo>
                          <a:pt x="0" y="0"/>
                        </a:lnTo>
                        <a:lnTo>
                          <a:pt x="2" y="197"/>
                        </a:lnTo>
                        <a:lnTo>
                          <a:pt x="208" y="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6" name="Freeform 30"/>
                  <p:cNvSpPr>
                    <a:spLocks/>
                  </p:cNvSpPr>
                  <p:nvPr/>
                </p:nvSpPr>
                <p:spPr bwMode="auto">
                  <a:xfrm>
                    <a:off x="4309585" y="3399752"/>
                    <a:ext cx="57947" cy="41970"/>
                  </a:xfrm>
                  <a:custGeom>
                    <a:avLst/>
                    <a:gdLst>
                      <a:gd name="T0" fmla="*/ 262 w 470"/>
                      <a:gd name="T1" fmla="*/ 0 h 365"/>
                      <a:gd name="T2" fmla="*/ 0 w 470"/>
                      <a:gd name="T3" fmla="*/ 249 h 365"/>
                      <a:gd name="T4" fmla="*/ 179 w 470"/>
                      <a:gd name="T5" fmla="*/ 280 h 365"/>
                      <a:gd name="T6" fmla="*/ 309 w 470"/>
                      <a:gd name="T7" fmla="*/ 156 h 365"/>
                      <a:gd name="T8" fmla="*/ 309 w 470"/>
                      <a:gd name="T9" fmla="*/ 365 h 365"/>
                      <a:gd name="T10" fmla="*/ 470 w 470"/>
                      <a:gd name="T11" fmla="*/ 360 h 365"/>
                      <a:gd name="T12" fmla="*/ 468 w 470"/>
                      <a:gd name="T13" fmla="*/ 197 h 365"/>
                      <a:gd name="T14" fmla="*/ 262 w 470"/>
                      <a:gd name="T15" fmla="*/ 0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365">
                        <a:moveTo>
                          <a:pt x="262" y="0"/>
                        </a:moveTo>
                        <a:lnTo>
                          <a:pt x="0" y="249"/>
                        </a:lnTo>
                        <a:lnTo>
                          <a:pt x="179" y="280"/>
                        </a:lnTo>
                        <a:lnTo>
                          <a:pt x="309" y="156"/>
                        </a:lnTo>
                        <a:lnTo>
                          <a:pt x="309" y="365"/>
                        </a:lnTo>
                        <a:lnTo>
                          <a:pt x="470" y="360"/>
                        </a:lnTo>
                        <a:lnTo>
                          <a:pt x="468" y="197"/>
                        </a:lnTo>
                        <a:lnTo>
                          <a:pt x="26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7" name="Freeform 31"/>
                  <p:cNvSpPr>
                    <a:spLocks/>
                  </p:cNvSpPr>
                  <p:nvPr/>
                </p:nvSpPr>
                <p:spPr bwMode="auto">
                  <a:xfrm>
                    <a:off x="4309585" y="3362382"/>
                    <a:ext cx="95920" cy="69566"/>
                  </a:xfrm>
                  <a:custGeom>
                    <a:avLst/>
                    <a:gdLst>
                      <a:gd name="T0" fmla="*/ 482 w 778"/>
                      <a:gd name="T1" fmla="*/ 294 h 605"/>
                      <a:gd name="T2" fmla="*/ 340 w 778"/>
                      <a:gd name="T3" fmla="*/ 161 h 605"/>
                      <a:gd name="T4" fmla="*/ 170 w 778"/>
                      <a:gd name="T5" fmla="*/ 0 h 605"/>
                      <a:gd name="T6" fmla="*/ 0 w 778"/>
                      <a:gd name="T7" fmla="*/ 31 h 605"/>
                      <a:gd name="T8" fmla="*/ 302 w 778"/>
                      <a:gd name="T9" fmla="*/ 322 h 605"/>
                      <a:gd name="T10" fmla="*/ 411 w 778"/>
                      <a:gd name="T11" fmla="*/ 427 h 605"/>
                      <a:gd name="T12" fmla="*/ 598 w 778"/>
                      <a:gd name="T13" fmla="*/ 605 h 605"/>
                      <a:gd name="T14" fmla="*/ 778 w 778"/>
                      <a:gd name="T15" fmla="*/ 574 h 605"/>
                      <a:gd name="T16" fmla="*/ 482 w 778"/>
                      <a:gd name="T17" fmla="*/ 29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8" h="605">
                        <a:moveTo>
                          <a:pt x="482" y="294"/>
                        </a:moveTo>
                        <a:lnTo>
                          <a:pt x="340" y="161"/>
                        </a:lnTo>
                        <a:lnTo>
                          <a:pt x="170" y="0"/>
                        </a:lnTo>
                        <a:lnTo>
                          <a:pt x="0" y="31"/>
                        </a:lnTo>
                        <a:lnTo>
                          <a:pt x="302" y="322"/>
                        </a:lnTo>
                        <a:lnTo>
                          <a:pt x="411" y="427"/>
                        </a:lnTo>
                        <a:lnTo>
                          <a:pt x="598" y="605"/>
                        </a:lnTo>
                        <a:lnTo>
                          <a:pt x="778" y="574"/>
                        </a:lnTo>
                        <a:lnTo>
                          <a:pt x="482" y="29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8" name="Freeform 32"/>
                  <p:cNvSpPr>
                    <a:spLocks/>
                  </p:cNvSpPr>
                  <p:nvPr/>
                </p:nvSpPr>
                <p:spPr bwMode="auto">
                  <a:xfrm>
                    <a:off x="4504015" y="3348239"/>
                    <a:ext cx="58070" cy="44729"/>
                  </a:xfrm>
                  <a:custGeom>
                    <a:avLst/>
                    <a:gdLst>
                      <a:gd name="T0" fmla="*/ 206 w 471"/>
                      <a:gd name="T1" fmla="*/ 389 h 389"/>
                      <a:gd name="T2" fmla="*/ 471 w 471"/>
                      <a:gd name="T3" fmla="*/ 137 h 389"/>
                      <a:gd name="T4" fmla="*/ 301 w 471"/>
                      <a:gd name="T5" fmla="*/ 106 h 389"/>
                      <a:gd name="T6" fmla="*/ 154 w 471"/>
                      <a:gd name="T7" fmla="*/ 242 h 389"/>
                      <a:gd name="T8" fmla="*/ 152 w 471"/>
                      <a:gd name="T9" fmla="*/ 2 h 389"/>
                      <a:gd name="T10" fmla="*/ 0 w 471"/>
                      <a:gd name="T11" fmla="*/ 0 h 389"/>
                      <a:gd name="T12" fmla="*/ 0 w 471"/>
                      <a:gd name="T13" fmla="*/ 194 h 389"/>
                      <a:gd name="T14" fmla="*/ 206 w 471"/>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89">
                        <a:moveTo>
                          <a:pt x="206" y="389"/>
                        </a:moveTo>
                        <a:lnTo>
                          <a:pt x="471" y="137"/>
                        </a:lnTo>
                        <a:lnTo>
                          <a:pt x="301" y="106"/>
                        </a:lnTo>
                        <a:lnTo>
                          <a:pt x="154" y="242"/>
                        </a:lnTo>
                        <a:lnTo>
                          <a:pt x="152" y="2"/>
                        </a:lnTo>
                        <a:lnTo>
                          <a:pt x="0" y="0"/>
                        </a:lnTo>
                        <a:lnTo>
                          <a:pt x="0" y="194"/>
                        </a:lnTo>
                        <a:lnTo>
                          <a:pt x="206" y="3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9" name="Freeform 33"/>
                  <p:cNvSpPr>
                    <a:spLocks/>
                  </p:cNvSpPr>
                  <p:nvPr/>
                </p:nvSpPr>
                <p:spPr bwMode="auto">
                  <a:xfrm>
                    <a:off x="4465795" y="3397797"/>
                    <a:ext cx="58070" cy="41740"/>
                  </a:xfrm>
                  <a:custGeom>
                    <a:avLst/>
                    <a:gdLst>
                      <a:gd name="T0" fmla="*/ 265 w 471"/>
                      <a:gd name="T1" fmla="*/ 0 h 363"/>
                      <a:gd name="T2" fmla="*/ 0 w 471"/>
                      <a:gd name="T3" fmla="*/ 247 h 363"/>
                      <a:gd name="T4" fmla="*/ 182 w 471"/>
                      <a:gd name="T5" fmla="*/ 280 h 363"/>
                      <a:gd name="T6" fmla="*/ 310 w 471"/>
                      <a:gd name="T7" fmla="*/ 157 h 363"/>
                      <a:gd name="T8" fmla="*/ 310 w 471"/>
                      <a:gd name="T9" fmla="*/ 363 h 363"/>
                      <a:gd name="T10" fmla="*/ 471 w 471"/>
                      <a:gd name="T11" fmla="*/ 358 h 363"/>
                      <a:gd name="T12" fmla="*/ 469 w 471"/>
                      <a:gd name="T13" fmla="*/ 195 h 363"/>
                      <a:gd name="T14" fmla="*/ 265 w 471"/>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63">
                        <a:moveTo>
                          <a:pt x="265" y="0"/>
                        </a:moveTo>
                        <a:lnTo>
                          <a:pt x="0" y="247"/>
                        </a:lnTo>
                        <a:lnTo>
                          <a:pt x="182" y="280"/>
                        </a:lnTo>
                        <a:lnTo>
                          <a:pt x="310" y="157"/>
                        </a:lnTo>
                        <a:lnTo>
                          <a:pt x="310" y="363"/>
                        </a:lnTo>
                        <a:lnTo>
                          <a:pt x="471" y="358"/>
                        </a:lnTo>
                        <a:lnTo>
                          <a:pt x="469" y="195"/>
                        </a:lnTo>
                        <a:lnTo>
                          <a:pt x="26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0" name="Freeform 34"/>
                  <p:cNvSpPr>
                    <a:spLocks/>
                  </p:cNvSpPr>
                  <p:nvPr/>
                </p:nvSpPr>
                <p:spPr bwMode="auto">
                  <a:xfrm>
                    <a:off x="4465795" y="3360427"/>
                    <a:ext cx="96290" cy="69566"/>
                  </a:xfrm>
                  <a:custGeom>
                    <a:avLst/>
                    <a:gdLst>
                      <a:gd name="T0" fmla="*/ 483 w 781"/>
                      <a:gd name="T1" fmla="*/ 292 h 605"/>
                      <a:gd name="T2" fmla="*/ 341 w 781"/>
                      <a:gd name="T3" fmla="*/ 159 h 605"/>
                      <a:gd name="T4" fmla="*/ 171 w 781"/>
                      <a:gd name="T5" fmla="*/ 0 h 605"/>
                      <a:gd name="T6" fmla="*/ 0 w 781"/>
                      <a:gd name="T7" fmla="*/ 31 h 605"/>
                      <a:gd name="T8" fmla="*/ 303 w 781"/>
                      <a:gd name="T9" fmla="*/ 321 h 605"/>
                      <a:gd name="T10" fmla="*/ 412 w 781"/>
                      <a:gd name="T11" fmla="*/ 425 h 605"/>
                      <a:gd name="T12" fmla="*/ 599 w 781"/>
                      <a:gd name="T13" fmla="*/ 605 h 605"/>
                      <a:gd name="T14" fmla="*/ 781 w 781"/>
                      <a:gd name="T15" fmla="*/ 572 h 605"/>
                      <a:gd name="T16" fmla="*/ 483 w 781"/>
                      <a:gd name="T17" fmla="*/ 29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1" h="605">
                        <a:moveTo>
                          <a:pt x="483" y="292"/>
                        </a:moveTo>
                        <a:lnTo>
                          <a:pt x="341" y="159"/>
                        </a:lnTo>
                        <a:lnTo>
                          <a:pt x="171" y="0"/>
                        </a:lnTo>
                        <a:lnTo>
                          <a:pt x="0" y="31"/>
                        </a:lnTo>
                        <a:lnTo>
                          <a:pt x="303" y="321"/>
                        </a:lnTo>
                        <a:lnTo>
                          <a:pt x="412" y="425"/>
                        </a:lnTo>
                        <a:lnTo>
                          <a:pt x="599" y="605"/>
                        </a:lnTo>
                        <a:lnTo>
                          <a:pt x="781" y="572"/>
                        </a:lnTo>
                        <a:lnTo>
                          <a:pt x="483" y="2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sp>
            <p:nvSpPr>
              <p:cNvPr id="491" name="Rectangle 490"/>
              <p:cNvSpPr/>
              <p:nvPr/>
            </p:nvSpPr>
            <p:spPr>
              <a:xfrm>
                <a:off x="3713288" y="5024375"/>
                <a:ext cx="4545251" cy="690638"/>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4488" b="0" i="0" u="none" strike="noStrike" kern="0" cap="none" spc="0" normalizeH="0" baseline="0" noProof="0" dirty="0">
                    <a:ln>
                      <a:noFill/>
                    </a:ln>
                    <a:solidFill>
                      <a:schemeClr val="bg1"/>
                    </a:solidFill>
                    <a:effectLst/>
                    <a:uLnTx/>
                    <a:uFillTx/>
                    <a:latin typeface="+mj-lt"/>
                  </a:rPr>
                  <a:t>Protect</a:t>
                </a:r>
              </a:p>
            </p:txBody>
          </p:sp>
          <p:grpSp>
            <p:nvGrpSpPr>
              <p:cNvPr id="18" name="Group 17"/>
              <p:cNvGrpSpPr/>
              <p:nvPr/>
            </p:nvGrpSpPr>
            <p:grpSpPr>
              <a:xfrm>
                <a:off x="5442408" y="3038131"/>
                <a:ext cx="1282042" cy="1288119"/>
                <a:chOff x="5442408" y="3038131"/>
                <a:chExt cx="1282042" cy="1288119"/>
              </a:xfrm>
            </p:grpSpPr>
            <p:sp>
              <p:nvSpPr>
                <p:cNvPr id="487" name="Oval 486"/>
                <p:cNvSpPr/>
                <p:nvPr/>
              </p:nvSpPr>
              <p:spPr bwMode="auto">
                <a:xfrm flipH="1" flipV="1">
                  <a:off x="5442408" y="3038131"/>
                  <a:ext cx="1282042" cy="1288119"/>
                </a:xfrm>
                <a:prstGeom prst="ellipse">
                  <a:avLst/>
                </a:prstGeom>
                <a:solidFill>
                  <a:schemeClr val="bg1"/>
                </a:solidFill>
                <a:ln w="762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88" name="Rectangle 487"/>
                <p:cNvSpPr/>
                <p:nvPr/>
              </p:nvSpPr>
              <p:spPr>
                <a:xfrm>
                  <a:off x="5543954" y="3759640"/>
                  <a:ext cx="878380" cy="282513"/>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ACCESS CONTROL</a:t>
                  </a:r>
                </a:p>
              </p:txBody>
            </p:sp>
            <p:sp>
              <p:nvSpPr>
                <p:cNvPr id="489" name="Freeform 43"/>
                <p:cNvSpPr>
                  <a:spLocks noEditPoints="1"/>
                </p:cNvSpPr>
                <p:nvPr/>
              </p:nvSpPr>
              <p:spPr bwMode="auto">
                <a:xfrm>
                  <a:off x="5895327" y="3244366"/>
                  <a:ext cx="396766" cy="395016"/>
                </a:xfrm>
                <a:custGeom>
                  <a:avLst/>
                  <a:gdLst>
                    <a:gd name="T0" fmla="*/ 1222 w 2445"/>
                    <a:gd name="T1" fmla="*/ 2446 h 2446"/>
                    <a:gd name="T2" fmla="*/ 727 w 2445"/>
                    <a:gd name="T3" fmla="*/ 719 h 2446"/>
                    <a:gd name="T4" fmla="*/ 1511 w 2445"/>
                    <a:gd name="T5" fmla="*/ 574 h 2446"/>
                    <a:gd name="T6" fmla="*/ 1661 w 2445"/>
                    <a:gd name="T7" fmla="*/ 737 h 2446"/>
                    <a:gd name="T8" fmla="*/ 1288 w 2445"/>
                    <a:gd name="T9" fmla="*/ 595 h 2446"/>
                    <a:gd name="T10" fmla="*/ 789 w 2445"/>
                    <a:gd name="T11" fmla="*/ 768 h 2446"/>
                    <a:gd name="T12" fmla="*/ 672 w 2445"/>
                    <a:gd name="T13" fmla="*/ 994 h 2446"/>
                    <a:gd name="T14" fmla="*/ 1291 w 2445"/>
                    <a:gd name="T15" fmla="*/ 652 h 2446"/>
                    <a:gd name="T16" fmla="*/ 1735 w 2445"/>
                    <a:gd name="T17" fmla="*/ 944 h 2446"/>
                    <a:gd name="T18" fmla="*/ 1661 w 2445"/>
                    <a:gd name="T19" fmla="*/ 967 h 2446"/>
                    <a:gd name="T20" fmla="*/ 1157 w 2445"/>
                    <a:gd name="T21" fmla="*/ 729 h 2446"/>
                    <a:gd name="T22" fmla="*/ 740 w 2445"/>
                    <a:gd name="T23" fmla="*/ 1034 h 2446"/>
                    <a:gd name="T24" fmla="*/ 718 w 2445"/>
                    <a:gd name="T25" fmla="*/ 1748 h 2446"/>
                    <a:gd name="T26" fmla="*/ 1105 w 2445"/>
                    <a:gd name="T27" fmla="*/ 1366 h 2446"/>
                    <a:gd name="T28" fmla="*/ 1253 w 2445"/>
                    <a:gd name="T29" fmla="*/ 1263 h 2446"/>
                    <a:gd name="T30" fmla="*/ 877 w 2445"/>
                    <a:gd name="T31" fmla="*/ 1704 h 2446"/>
                    <a:gd name="T32" fmla="*/ 831 w 2445"/>
                    <a:gd name="T33" fmla="*/ 1849 h 2446"/>
                    <a:gd name="T34" fmla="*/ 1207 w 2445"/>
                    <a:gd name="T35" fmla="*/ 1485 h 2446"/>
                    <a:gd name="T36" fmla="*/ 1296 w 2445"/>
                    <a:gd name="T37" fmla="*/ 1192 h 2446"/>
                    <a:gd name="T38" fmla="*/ 1029 w 2445"/>
                    <a:gd name="T39" fmla="*/ 1354 h 2446"/>
                    <a:gd name="T40" fmla="*/ 656 w 2445"/>
                    <a:gd name="T41" fmla="*/ 1621 h 2446"/>
                    <a:gd name="T42" fmla="*/ 1028 w 2445"/>
                    <a:gd name="T43" fmla="*/ 1194 h 2446"/>
                    <a:gd name="T44" fmla="*/ 1379 w 2445"/>
                    <a:gd name="T45" fmla="*/ 1180 h 2446"/>
                    <a:gd name="T46" fmla="*/ 1014 w 2445"/>
                    <a:gd name="T47" fmla="*/ 1778 h 2446"/>
                    <a:gd name="T48" fmla="*/ 1284 w 2445"/>
                    <a:gd name="T49" fmla="*/ 1943 h 2446"/>
                    <a:gd name="T50" fmla="*/ 1174 w 2445"/>
                    <a:gd name="T51" fmla="*/ 1827 h 2446"/>
                    <a:gd name="T52" fmla="*/ 1054 w 2445"/>
                    <a:gd name="T53" fmla="*/ 1906 h 2446"/>
                    <a:gd name="T54" fmla="*/ 993 w 2445"/>
                    <a:gd name="T55" fmla="*/ 1857 h 2446"/>
                    <a:gd name="T56" fmla="*/ 1273 w 2445"/>
                    <a:gd name="T57" fmla="*/ 1811 h 2446"/>
                    <a:gd name="T58" fmla="*/ 1448 w 2445"/>
                    <a:gd name="T59" fmla="*/ 1895 h 2446"/>
                    <a:gd name="T60" fmla="*/ 1417 w 2445"/>
                    <a:gd name="T61" fmla="*/ 1891 h 2446"/>
                    <a:gd name="T62" fmla="*/ 1325 w 2445"/>
                    <a:gd name="T63" fmla="*/ 1532 h 2446"/>
                    <a:gd name="T64" fmla="*/ 1403 w 2445"/>
                    <a:gd name="T65" fmla="*/ 1771 h 2446"/>
                    <a:gd name="T66" fmla="*/ 1448 w 2445"/>
                    <a:gd name="T67" fmla="*/ 1895 h 2446"/>
                    <a:gd name="T68" fmla="*/ 1434 w 2445"/>
                    <a:gd name="T69" fmla="*/ 1635 h 2446"/>
                    <a:gd name="T70" fmla="*/ 1446 w 2445"/>
                    <a:gd name="T71" fmla="*/ 1238 h 2446"/>
                    <a:gd name="T72" fmla="*/ 963 w 2445"/>
                    <a:gd name="T73" fmla="*/ 1188 h 2446"/>
                    <a:gd name="T74" fmla="*/ 668 w 2445"/>
                    <a:gd name="T75" fmla="*/ 1453 h 2446"/>
                    <a:gd name="T76" fmla="*/ 809 w 2445"/>
                    <a:gd name="T77" fmla="*/ 1275 h 2446"/>
                    <a:gd name="T78" fmla="*/ 1240 w 2445"/>
                    <a:gd name="T79" fmla="*/ 924 h 2446"/>
                    <a:gd name="T80" fmla="*/ 1525 w 2445"/>
                    <a:gd name="T81" fmla="*/ 1233 h 2446"/>
                    <a:gd name="T82" fmla="*/ 1522 w 2445"/>
                    <a:gd name="T83" fmla="*/ 1640 h 2446"/>
                    <a:gd name="T84" fmla="*/ 1653 w 2445"/>
                    <a:gd name="T85" fmla="*/ 1777 h 2446"/>
                    <a:gd name="T86" fmla="*/ 1552 w 2445"/>
                    <a:gd name="T87" fmla="*/ 1428 h 2446"/>
                    <a:gd name="T88" fmla="*/ 1535 w 2445"/>
                    <a:gd name="T89" fmla="*/ 1042 h 2446"/>
                    <a:gd name="T90" fmla="*/ 939 w 2445"/>
                    <a:gd name="T91" fmla="*/ 991 h 2446"/>
                    <a:gd name="T92" fmla="*/ 695 w 2445"/>
                    <a:gd name="T93" fmla="*/ 1263 h 2446"/>
                    <a:gd name="T94" fmla="*/ 803 w 2445"/>
                    <a:gd name="T95" fmla="*/ 1047 h 2446"/>
                    <a:gd name="T96" fmla="*/ 1455 w 2445"/>
                    <a:gd name="T97" fmla="*/ 852 h 2446"/>
                    <a:gd name="T98" fmla="*/ 1637 w 2445"/>
                    <a:gd name="T99" fmla="*/ 1384 h 2446"/>
                    <a:gd name="T100" fmla="*/ 1719 w 2445"/>
                    <a:gd name="T101" fmla="*/ 1628 h 2446"/>
                    <a:gd name="T102" fmla="*/ 1758 w 2445"/>
                    <a:gd name="T103" fmla="*/ 1510 h 2446"/>
                    <a:gd name="T104" fmla="*/ 1682 w 2445"/>
                    <a:gd name="T105" fmla="*/ 1492 h 2446"/>
                    <a:gd name="T106" fmla="*/ 1673 w 2445"/>
                    <a:gd name="T107" fmla="*/ 1090 h 2446"/>
                    <a:gd name="T108" fmla="*/ 1771 w 2445"/>
                    <a:gd name="T109" fmla="*/ 1140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5" h="2446">
                      <a:moveTo>
                        <a:pt x="1222" y="0"/>
                      </a:moveTo>
                      <a:cubicBezTo>
                        <a:pt x="547" y="0"/>
                        <a:pt x="0" y="548"/>
                        <a:pt x="0" y="1223"/>
                      </a:cubicBezTo>
                      <a:cubicBezTo>
                        <a:pt x="0" y="1898"/>
                        <a:pt x="547" y="2446"/>
                        <a:pt x="1222" y="2446"/>
                      </a:cubicBezTo>
                      <a:cubicBezTo>
                        <a:pt x="1898" y="2446"/>
                        <a:pt x="2445" y="1898"/>
                        <a:pt x="2445" y="1223"/>
                      </a:cubicBezTo>
                      <a:cubicBezTo>
                        <a:pt x="2445" y="548"/>
                        <a:pt x="1898" y="0"/>
                        <a:pt x="1222" y="0"/>
                      </a:cubicBezTo>
                      <a:close/>
                      <a:moveTo>
                        <a:pt x="727" y="719"/>
                      </a:moveTo>
                      <a:cubicBezTo>
                        <a:pt x="757" y="681"/>
                        <a:pt x="793" y="650"/>
                        <a:pt x="833" y="623"/>
                      </a:cubicBezTo>
                      <a:cubicBezTo>
                        <a:pt x="916" y="565"/>
                        <a:pt x="1009" y="531"/>
                        <a:pt x="1110" y="518"/>
                      </a:cubicBezTo>
                      <a:cubicBezTo>
                        <a:pt x="1249" y="500"/>
                        <a:pt x="1383" y="517"/>
                        <a:pt x="1511" y="574"/>
                      </a:cubicBezTo>
                      <a:cubicBezTo>
                        <a:pt x="1567" y="599"/>
                        <a:pt x="1619" y="632"/>
                        <a:pt x="1666" y="671"/>
                      </a:cubicBezTo>
                      <a:cubicBezTo>
                        <a:pt x="1677" y="680"/>
                        <a:pt x="1682" y="690"/>
                        <a:pt x="1682" y="706"/>
                      </a:cubicBezTo>
                      <a:cubicBezTo>
                        <a:pt x="1682" y="718"/>
                        <a:pt x="1675" y="730"/>
                        <a:pt x="1661" y="737"/>
                      </a:cubicBezTo>
                      <a:cubicBezTo>
                        <a:pt x="1647" y="744"/>
                        <a:pt x="1633" y="743"/>
                        <a:pt x="1620" y="734"/>
                      </a:cubicBezTo>
                      <a:cubicBezTo>
                        <a:pt x="1608" y="726"/>
                        <a:pt x="1598" y="717"/>
                        <a:pt x="1586" y="709"/>
                      </a:cubicBezTo>
                      <a:cubicBezTo>
                        <a:pt x="1497" y="644"/>
                        <a:pt x="1397" y="607"/>
                        <a:pt x="1288" y="595"/>
                      </a:cubicBezTo>
                      <a:cubicBezTo>
                        <a:pt x="1190" y="584"/>
                        <a:pt x="1094" y="591"/>
                        <a:pt x="1000" y="625"/>
                      </a:cubicBezTo>
                      <a:cubicBezTo>
                        <a:pt x="929" y="650"/>
                        <a:pt x="866" y="689"/>
                        <a:pt x="812" y="742"/>
                      </a:cubicBezTo>
                      <a:cubicBezTo>
                        <a:pt x="804" y="750"/>
                        <a:pt x="796" y="759"/>
                        <a:pt x="789" y="768"/>
                      </a:cubicBezTo>
                      <a:cubicBezTo>
                        <a:pt x="774" y="786"/>
                        <a:pt x="749" y="789"/>
                        <a:pt x="732" y="775"/>
                      </a:cubicBezTo>
                      <a:cubicBezTo>
                        <a:pt x="715" y="762"/>
                        <a:pt x="712" y="737"/>
                        <a:pt x="727" y="719"/>
                      </a:cubicBezTo>
                      <a:close/>
                      <a:moveTo>
                        <a:pt x="672" y="994"/>
                      </a:moveTo>
                      <a:cubicBezTo>
                        <a:pt x="719" y="917"/>
                        <a:pt x="772" y="843"/>
                        <a:pt x="840" y="782"/>
                      </a:cubicBezTo>
                      <a:cubicBezTo>
                        <a:pt x="914" y="716"/>
                        <a:pt x="1000" y="676"/>
                        <a:pt x="1097" y="658"/>
                      </a:cubicBezTo>
                      <a:cubicBezTo>
                        <a:pt x="1161" y="647"/>
                        <a:pt x="1226" y="644"/>
                        <a:pt x="1291" y="652"/>
                      </a:cubicBezTo>
                      <a:cubicBezTo>
                        <a:pt x="1378" y="663"/>
                        <a:pt x="1458" y="693"/>
                        <a:pt x="1532" y="740"/>
                      </a:cubicBezTo>
                      <a:cubicBezTo>
                        <a:pt x="1606" y="788"/>
                        <a:pt x="1670" y="847"/>
                        <a:pt x="1722" y="918"/>
                      </a:cubicBezTo>
                      <a:cubicBezTo>
                        <a:pt x="1728" y="926"/>
                        <a:pt x="1731" y="936"/>
                        <a:pt x="1735" y="944"/>
                      </a:cubicBezTo>
                      <a:cubicBezTo>
                        <a:pt x="1734" y="945"/>
                        <a:pt x="1734" y="945"/>
                        <a:pt x="1733" y="945"/>
                      </a:cubicBezTo>
                      <a:cubicBezTo>
                        <a:pt x="1733" y="962"/>
                        <a:pt x="1722" y="977"/>
                        <a:pt x="1706" y="983"/>
                      </a:cubicBezTo>
                      <a:cubicBezTo>
                        <a:pt x="1689" y="988"/>
                        <a:pt x="1672" y="983"/>
                        <a:pt x="1661" y="967"/>
                      </a:cubicBezTo>
                      <a:cubicBezTo>
                        <a:pt x="1638" y="936"/>
                        <a:pt x="1612" y="907"/>
                        <a:pt x="1583" y="880"/>
                      </a:cubicBezTo>
                      <a:cubicBezTo>
                        <a:pt x="1511" y="812"/>
                        <a:pt x="1429" y="763"/>
                        <a:pt x="1332" y="739"/>
                      </a:cubicBezTo>
                      <a:cubicBezTo>
                        <a:pt x="1274" y="725"/>
                        <a:pt x="1216" y="723"/>
                        <a:pt x="1157" y="729"/>
                      </a:cubicBezTo>
                      <a:cubicBezTo>
                        <a:pt x="1094" y="736"/>
                        <a:pt x="1034" y="752"/>
                        <a:pt x="979" y="781"/>
                      </a:cubicBezTo>
                      <a:cubicBezTo>
                        <a:pt x="921" y="811"/>
                        <a:pt x="873" y="854"/>
                        <a:pt x="832" y="905"/>
                      </a:cubicBezTo>
                      <a:cubicBezTo>
                        <a:pt x="798" y="946"/>
                        <a:pt x="767" y="988"/>
                        <a:pt x="740" y="1034"/>
                      </a:cubicBezTo>
                      <a:cubicBezTo>
                        <a:pt x="728" y="1054"/>
                        <a:pt x="704" y="1060"/>
                        <a:pt x="685" y="1048"/>
                      </a:cubicBezTo>
                      <a:cubicBezTo>
                        <a:pt x="666" y="1037"/>
                        <a:pt x="660" y="1014"/>
                        <a:pt x="672" y="994"/>
                      </a:cubicBezTo>
                      <a:close/>
                      <a:moveTo>
                        <a:pt x="718" y="1748"/>
                      </a:moveTo>
                      <a:cubicBezTo>
                        <a:pt x="716" y="1732"/>
                        <a:pt x="723" y="1721"/>
                        <a:pt x="736" y="1711"/>
                      </a:cubicBezTo>
                      <a:cubicBezTo>
                        <a:pt x="777" y="1680"/>
                        <a:pt x="819" y="1650"/>
                        <a:pt x="859" y="1617"/>
                      </a:cubicBezTo>
                      <a:cubicBezTo>
                        <a:pt x="951" y="1543"/>
                        <a:pt x="1034" y="1461"/>
                        <a:pt x="1105" y="1366"/>
                      </a:cubicBezTo>
                      <a:cubicBezTo>
                        <a:pt x="1133" y="1328"/>
                        <a:pt x="1158" y="1289"/>
                        <a:pt x="1177" y="1246"/>
                      </a:cubicBezTo>
                      <a:cubicBezTo>
                        <a:pt x="1184" y="1228"/>
                        <a:pt x="1203" y="1219"/>
                        <a:pt x="1222" y="1224"/>
                      </a:cubicBezTo>
                      <a:cubicBezTo>
                        <a:pt x="1240" y="1228"/>
                        <a:pt x="1252" y="1244"/>
                        <a:pt x="1253" y="1263"/>
                      </a:cubicBezTo>
                      <a:cubicBezTo>
                        <a:pt x="1251" y="1269"/>
                        <a:pt x="1249" y="1276"/>
                        <a:pt x="1247" y="1282"/>
                      </a:cubicBezTo>
                      <a:cubicBezTo>
                        <a:pt x="1223" y="1336"/>
                        <a:pt x="1191" y="1385"/>
                        <a:pt x="1155" y="1431"/>
                      </a:cubicBezTo>
                      <a:cubicBezTo>
                        <a:pt x="1075" y="1535"/>
                        <a:pt x="980" y="1623"/>
                        <a:pt x="877" y="1704"/>
                      </a:cubicBezTo>
                      <a:cubicBezTo>
                        <a:pt x="846" y="1729"/>
                        <a:pt x="813" y="1753"/>
                        <a:pt x="781" y="1776"/>
                      </a:cubicBezTo>
                      <a:cubicBezTo>
                        <a:pt x="755" y="1795"/>
                        <a:pt x="720" y="1779"/>
                        <a:pt x="718" y="1748"/>
                      </a:cubicBezTo>
                      <a:close/>
                      <a:moveTo>
                        <a:pt x="831" y="1849"/>
                      </a:moveTo>
                      <a:cubicBezTo>
                        <a:pt x="827" y="1832"/>
                        <a:pt x="834" y="1818"/>
                        <a:pt x="848" y="1807"/>
                      </a:cubicBezTo>
                      <a:cubicBezTo>
                        <a:pt x="889" y="1776"/>
                        <a:pt x="930" y="1746"/>
                        <a:pt x="970" y="1713"/>
                      </a:cubicBezTo>
                      <a:cubicBezTo>
                        <a:pt x="1055" y="1644"/>
                        <a:pt x="1136" y="1570"/>
                        <a:pt x="1207" y="1485"/>
                      </a:cubicBezTo>
                      <a:cubicBezTo>
                        <a:pt x="1245" y="1440"/>
                        <a:pt x="1281" y="1393"/>
                        <a:pt x="1303" y="1338"/>
                      </a:cubicBezTo>
                      <a:cubicBezTo>
                        <a:pt x="1315" y="1311"/>
                        <a:pt x="1323" y="1284"/>
                        <a:pt x="1319" y="1254"/>
                      </a:cubicBezTo>
                      <a:cubicBezTo>
                        <a:pt x="1315" y="1232"/>
                        <a:pt x="1308" y="1211"/>
                        <a:pt x="1296" y="1192"/>
                      </a:cubicBezTo>
                      <a:cubicBezTo>
                        <a:pt x="1267" y="1145"/>
                        <a:pt x="1213" y="1130"/>
                        <a:pt x="1164" y="1156"/>
                      </a:cubicBezTo>
                      <a:cubicBezTo>
                        <a:pt x="1135" y="1171"/>
                        <a:pt x="1115" y="1195"/>
                        <a:pt x="1101" y="1224"/>
                      </a:cubicBezTo>
                      <a:cubicBezTo>
                        <a:pt x="1081" y="1269"/>
                        <a:pt x="1057" y="1313"/>
                        <a:pt x="1029" y="1354"/>
                      </a:cubicBezTo>
                      <a:cubicBezTo>
                        <a:pt x="986" y="1417"/>
                        <a:pt x="932" y="1469"/>
                        <a:pt x="871" y="1514"/>
                      </a:cubicBezTo>
                      <a:cubicBezTo>
                        <a:pt x="819" y="1554"/>
                        <a:pt x="766" y="1591"/>
                        <a:pt x="713" y="1630"/>
                      </a:cubicBezTo>
                      <a:cubicBezTo>
                        <a:pt x="693" y="1644"/>
                        <a:pt x="668" y="1640"/>
                        <a:pt x="656" y="1621"/>
                      </a:cubicBezTo>
                      <a:cubicBezTo>
                        <a:pt x="643" y="1603"/>
                        <a:pt x="647" y="1580"/>
                        <a:pt x="667" y="1565"/>
                      </a:cubicBezTo>
                      <a:cubicBezTo>
                        <a:pt x="717" y="1529"/>
                        <a:pt x="767" y="1493"/>
                        <a:pt x="817" y="1457"/>
                      </a:cubicBezTo>
                      <a:cubicBezTo>
                        <a:pt x="912" y="1388"/>
                        <a:pt x="982" y="1301"/>
                        <a:pt x="1028" y="1194"/>
                      </a:cubicBezTo>
                      <a:cubicBezTo>
                        <a:pt x="1052" y="1142"/>
                        <a:pt x="1088" y="1102"/>
                        <a:pt x="1142" y="1079"/>
                      </a:cubicBezTo>
                      <a:cubicBezTo>
                        <a:pt x="1165" y="1070"/>
                        <a:pt x="1188" y="1065"/>
                        <a:pt x="1213" y="1065"/>
                      </a:cubicBezTo>
                      <a:cubicBezTo>
                        <a:pt x="1285" y="1065"/>
                        <a:pt x="1348" y="1109"/>
                        <a:pt x="1379" y="1180"/>
                      </a:cubicBezTo>
                      <a:cubicBezTo>
                        <a:pt x="1408" y="1247"/>
                        <a:pt x="1402" y="1312"/>
                        <a:pt x="1373" y="1376"/>
                      </a:cubicBezTo>
                      <a:cubicBezTo>
                        <a:pt x="1346" y="1437"/>
                        <a:pt x="1307" y="1490"/>
                        <a:pt x="1265" y="1540"/>
                      </a:cubicBezTo>
                      <a:cubicBezTo>
                        <a:pt x="1190" y="1628"/>
                        <a:pt x="1104" y="1705"/>
                        <a:pt x="1014" y="1778"/>
                      </a:cubicBezTo>
                      <a:cubicBezTo>
                        <a:pt x="975" y="1810"/>
                        <a:pt x="935" y="1841"/>
                        <a:pt x="894" y="1871"/>
                      </a:cubicBezTo>
                      <a:cubicBezTo>
                        <a:pt x="870" y="1889"/>
                        <a:pt x="838" y="1878"/>
                        <a:pt x="831" y="1849"/>
                      </a:cubicBezTo>
                      <a:close/>
                      <a:moveTo>
                        <a:pt x="1284" y="1943"/>
                      </a:moveTo>
                      <a:cubicBezTo>
                        <a:pt x="1263" y="1950"/>
                        <a:pt x="1243" y="1939"/>
                        <a:pt x="1235" y="1918"/>
                      </a:cubicBezTo>
                      <a:cubicBezTo>
                        <a:pt x="1227" y="1898"/>
                        <a:pt x="1220" y="1879"/>
                        <a:pt x="1211" y="1861"/>
                      </a:cubicBezTo>
                      <a:cubicBezTo>
                        <a:pt x="1203" y="1845"/>
                        <a:pt x="1191" y="1833"/>
                        <a:pt x="1174" y="1827"/>
                      </a:cubicBezTo>
                      <a:cubicBezTo>
                        <a:pt x="1163" y="1823"/>
                        <a:pt x="1153" y="1823"/>
                        <a:pt x="1144" y="1829"/>
                      </a:cubicBezTo>
                      <a:cubicBezTo>
                        <a:pt x="1128" y="1840"/>
                        <a:pt x="1111" y="1850"/>
                        <a:pt x="1097" y="1863"/>
                      </a:cubicBezTo>
                      <a:cubicBezTo>
                        <a:pt x="1081" y="1876"/>
                        <a:pt x="1068" y="1892"/>
                        <a:pt x="1054" y="1906"/>
                      </a:cubicBezTo>
                      <a:cubicBezTo>
                        <a:pt x="1042" y="1919"/>
                        <a:pt x="1025" y="1922"/>
                        <a:pt x="1010" y="1915"/>
                      </a:cubicBezTo>
                      <a:cubicBezTo>
                        <a:pt x="994" y="1909"/>
                        <a:pt x="985" y="1894"/>
                        <a:pt x="986" y="1877"/>
                      </a:cubicBezTo>
                      <a:cubicBezTo>
                        <a:pt x="987" y="1870"/>
                        <a:pt x="989" y="1862"/>
                        <a:pt x="993" y="1857"/>
                      </a:cubicBezTo>
                      <a:cubicBezTo>
                        <a:pt x="1026" y="1818"/>
                        <a:pt x="1062" y="1783"/>
                        <a:pt x="1107" y="1759"/>
                      </a:cubicBezTo>
                      <a:cubicBezTo>
                        <a:pt x="1124" y="1751"/>
                        <a:pt x="1141" y="1746"/>
                        <a:pt x="1160" y="1746"/>
                      </a:cubicBezTo>
                      <a:cubicBezTo>
                        <a:pt x="1210" y="1748"/>
                        <a:pt x="1246" y="1771"/>
                        <a:pt x="1273" y="1811"/>
                      </a:cubicBezTo>
                      <a:cubicBezTo>
                        <a:pt x="1291" y="1837"/>
                        <a:pt x="1302" y="1866"/>
                        <a:pt x="1311" y="1896"/>
                      </a:cubicBezTo>
                      <a:cubicBezTo>
                        <a:pt x="1316" y="1916"/>
                        <a:pt x="1304" y="1937"/>
                        <a:pt x="1284" y="1943"/>
                      </a:cubicBezTo>
                      <a:close/>
                      <a:moveTo>
                        <a:pt x="1448" y="1895"/>
                      </a:moveTo>
                      <a:cubicBezTo>
                        <a:pt x="1445" y="1896"/>
                        <a:pt x="1441" y="1896"/>
                        <a:pt x="1438" y="1897"/>
                      </a:cubicBezTo>
                      <a:cubicBezTo>
                        <a:pt x="1438" y="1897"/>
                        <a:pt x="1438" y="1898"/>
                        <a:pt x="1437" y="1898"/>
                      </a:cubicBezTo>
                      <a:cubicBezTo>
                        <a:pt x="1431" y="1896"/>
                        <a:pt x="1423" y="1895"/>
                        <a:pt x="1417" y="1891"/>
                      </a:cubicBezTo>
                      <a:cubicBezTo>
                        <a:pt x="1362" y="1851"/>
                        <a:pt x="1316" y="1803"/>
                        <a:pt x="1291" y="1739"/>
                      </a:cubicBezTo>
                      <a:cubicBezTo>
                        <a:pt x="1267" y="1680"/>
                        <a:pt x="1268" y="1620"/>
                        <a:pt x="1294" y="1562"/>
                      </a:cubicBezTo>
                      <a:cubicBezTo>
                        <a:pt x="1301" y="1548"/>
                        <a:pt x="1309" y="1536"/>
                        <a:pt x="1325" y="1532"/>
                      </a:cubicBezTo>
                      <a:cubicBezTo>
                        <a:pt x="1341" y="1529"/>
                        <a:pt x="1354" y="1534"/>
                        <a:pt x="1364" y="1545"/>
                      </a:cubicBezTo>
                      <a:cubicBezTo>
                        <a:pt x="1374" y="1557"/>
                        <a:pt x="1377" y="1571"/>
                        <a:pt x="1370" y="1585"/>
                      </a:cubicBezTo>
                      <a:cubicBezTo>
                        <a:pt x="1336" y="1655"/>
                        <a:pt x="1355" y="1716"/>
                        <a:pt x="1403" y="1771"/>
                      </a:cubicBezTo>
                      <a:cubicBezTo>
                        <a:pt x="1420" y="1791"/>
                        <a:pt x="1442" y="1808"/>
                        <a:pt x="1462" y="1826"/>
                      </a:cubicBezTo>
                      <a:cubicBezTo>
                        <a:pt x="1474" y="1836"/>
                        <a:pt x="1480" y="1849"/>
                        <a:pt x="1477" y="1865"/>
                      </a:cubicBezTo>
                      <a:cubicBezTo>
                        <a:pt x="1474" y="1881"/>
                        <a:pt x="1464" y="1891"/>
                        <a:pt x="1448" y="1895"/>
                      </a:cubicBezTo>
                      <a:close/>
                      <a:moveTo>
                        <a:pt x="1653" y="1777"/>
                      </a:moveTo>
                      <a:cubicBezTo>
                        <a:pt x="1645" y="1798"/>
                        <a:pt x="1623" y="1807"/>
                        <a:pt x="1601" y="1800"/>
                      </a:cubicBezTo>
                      <a:cubicBezTo>
                        <a:pt x="1518" y="1773"/>
                        <a:pt x="1463" y="1717"/>
                        <a:pt x="1434" y="1635"/>
                      </a:cubicBezTo>
                      <a:cubicBezTo>
                        <a:pt x="1416" y="1583"/>
                        <a:pt x="1405" y="1529"/>
                        <a:pt x="1412" y="1474"/>
                      </a:cubicBezTo>
                      <a:cubicBezTo>
                        <a:pt x="1416" y="1436"/>
                        <a:pt x="1423" y="1398"/>
                        <a:pt x="1430" y="1361"/>
                      </a:cubicBezTo>
                      <a:cubicBezTo>
                        <a:pt x="1437" y="1320"/>
                        <a:pt x="1445" y="1280"/>
                        <a:pt x="1446" y="1238"/>
                      </a:cubicBezTo>
                      <a:cubicBezTo>
                        <a:pt x="1449" y="1155"/>
                        <a:pt x="1414" y="1092"/>
                        <a:pt x="1347" y="1045"/>
                      </a:cubicBezTo>
                      <a:cubicBezTo>
                        <a:pt x="1252" y="979"/>
                        <a:pt x="1133" y="989"/>
                        <a:pt x="1046" y="1071"/>
                      </a:cubicBezTo>
                      <a:cubicBezTo>
                        <a:pt x="1011" y="1104"/>
                        <a:pt x="982" y="1144"/>
                        <a:pt x="963" y="1188"/>
                      </a:cubicBezTo>
                      <a:cubicBezTo>
                        <a:pt x="936" y="1253"/>
                        <a:pt x="893" y="1306"/>
                        <a:pt x="841" y="1353"/>
                      </a:cubicBezTo>
                      <a:cubicBezTo>
                        <a:pt x="800" y="1390"/>
                        <a:pt x="757" y="1423"/>
                        <a:pt x="710" y="1453"/>
                      </a:cubicBezTo>
                      <a:cubicBezTo>
                        <a:pt x="696" y="1461"/>
                        <a:pt x="682" y="1462"/>
                        <a:pt x="668" y="1453"/>
                      </a:cubicBezTo>
                      <a:cubicBezTo>
                        <a:pt x="655" y="1446"/>
                        <a:pt x="648" y="1434"/>
                        <a:pt x="649" y="1418"/>
                      </a:cubicBezTo>
                      <a:cubicBezTo>
                        <a:pt x="649" y="1404"/>
                        <a:pt x="657" y="1393"/>
                        <a:pt x="669" y="1385"/>
                      </a:cubicBezTo>
                      <a:cubicBezTo>
                        <a:pt x="719" y="1353"/>
                        <a:pt x="767" y="1317"/>
                        <a:pt x="809" y="1275"/>
                      </a:cubicBezTo>
                      <a:cubicBezTo>
                        <a:pt x="842" y="1241"/>
                        <a:pt x="870" y="1204"/>
                        <a:pt x="889" y="1160"/>
                      </a:cubicBezTo>
                      <a:cubicBezTo>
                        <a:pt x="919" y="1093"/>
                        <a:pt x="961" y="1034"/>
                        <a:pt x="1021" y="990"/>
                      </a:cubicBezTo>
                      <a:cubicBezTo>
                        <a:pt x="1085" y="940"/>
                        <a:pt x="1158" y="917"/>
                        <a:pt x="1240" y="924"/>
                      </a:cubicBezTo>
                      <a:cubicBezTo>
                        <a:pt x="1373" y="936"/>
                        <a:pt x="1490" y="1039"/>
                        <a:pt x="1516" y="1154"/>
                      </a:cubicBezTo>
                      <a:cubicBezTo>
                        <a:pt x="1522" y="1180"/>
                        <a:pt x="1524" y="1206"/>
                        <a:pt x="1528" y="1233"/>
                      </a:cubicBezTo>
                      <a:cubicBezTo>
                        <a:pt x="1527" y="1233"/>
                        <a:pt x="1526" y="1233"/>
                        <a:pt x="1525" y="1233"/>
                      </a:cubicBezTo>
                      <a:cubicBezTo>
                        <a:pt x="1525" y="1280"/>
                        <a:pt x="1517" y="1325"/>
                        <a:pt x="1508" y="1371"/>
                      </a:cubicBezTo>
                      <a:cubicBezTo>
                        <a:pt x="1499" y="1415"/>
                        <a:pt x="1489" y="1459"/>
                        <a:pt x="1489" y="1505"/>
                      </a:cubicBezTo>
                      <a:cubicBezTo>
                        <a:pt x="1490" y="1553"/>
                        <a:pt x="1501" y="1598"/>
                        <a:pt x="1522" y="1640"/>
                      </a:cubicBezTo>
                      <a:cubicBezTo>
                        <a:pt x="1541" y="1677"/>
                        <a:pt x="1570" y="1703"/>
                        <a:pt x="1608" y="1718"/>
                      </a:cubicBezTo>
                      <a:cubicBezTo>
                        <a:pt x="1615" y="1721"/>
                        <a:pt x="1621" y="1723"/>
                        <a:pt x="1628" y="1726"/>
                      </a:cubicBezTo>
                      <a:cubicBezTo>
                        <a:pt x="1650" y="1734"/>
                        <a:pt x="1661" y="1756"/>
                        <a:pt x="1653" y="1777"/>
                      </a:cubicBezTo>
                      <a:close/>
                      <a:moveTo>
                        <a:pt x="1670" y="1689"/>
                      </a:moveTo>
                      <a:cubicBezTo>
                        <a:pt x="1616" y="1641"/>
                        <a:pt x="1570" y="1586"/>
                        <a:pt x="1554" y="1512"/>
                      </a:cubicBezTo>
                      <a:cubicBezTo>
                        <a:pt x="1548" y="1484"/>
                        <a:pt x="1548" y="1456"/>
                        <a:pt x="1552" y="1428"/>
                      </a:cubicBezTo>
                      <a:cubicBezTo>
                        <a:pt x="1560" y="1371"/>
                        <a:pt x="1569" y="1314"/>
                        <a:pt x="1576" y="1257"/>
                      </a:cubicBezTo>
                      <a:cubicBezTo>
                        <a:pt x="1581" y="1222"/>
                        <a:pt x="1586" y="1186"/>
                        <a:pt x="1580" y="1150"/>
                      </a:cubicBezTo>
                      <a:cubicBezTo>
                        <a:pt x="1574" y="1111"/>
                        <a:pt x="1556" y="1075"/>
                        <a:pt x="1535" y="1042"/>
                      </a:cubicBezTo>
                      <a:cubicBezTo>
                        <a:pt x="1476" y="947"/>
                        <a:pt x="1392" y="888"/>
                        <a:pt x="1280" y="870"/>
                      </a:cubicBezTo>
                      <a:cubicBezTo>
                        <a:pt x="1258" y="867"/>
                        <a:pt x="1235" y="866"/>
                        <a:pt x="1213" y="863"/>
                      </a:cubicBezTo>
                      <a:cubicBezTo>
                        <a:pt x="1102" y="864"/>
                        <a:pt x="1011" y="908"/>
                        <a:pt x="939" y="991"/>
                      </a:cubicBezTo>
                      <a:cubicBezTo>
                        <a:pt x="911" y="1024"/>
                        <a:pt x="887" y="1059"/>
                        <a:pt x="865" y="1096"/>
                      </a:cubicBezTo>
                      <a:cubicBezTo>
                        <a:pt x="831" y="1155"/>
                        <a:pt x="788" y="1205"/>
                        <a:pt x="732" y="1244"/>
                      </a:cubicBezTo>
                      <a:cubicBezTo>
                        <a:pt x="721" y="1252"/>
                        <a:pt x="708" y="1259"/>
                        <a:pt x="695" y="1263"/>
                      </a:cubicBezTo>
                      <a:cubicBezTo>
                        <a:pt x="678" y="1268"/>
                        <a:pt x="660" y="1257"/>
                        <a:pt x="653" y="1240"/>
                      </a:cubicBezTo>
                      <a:cubicBezTo>
                        <a:pt x="645" y="1224"/>
                        <a:pt x="650" y="1203"/>
                        <a:pt x="666" y="1193"/>
                      </a:cubicBezTo>
                      <a:cubicBezTo>
                        <a:pt x="726" y="1157"/>
                        <a:pt x="768" y="1106"/>
                        <a:pt x="803" y="1047"/>
                      </a:cubicBezTo>
                      <a:cubicBezTo>
                        <a:pt x="829" y="1002"/>
                        <a:pt x="859" y="961"/>
                        <a:pt x="894" y="924"/>
                      </a:cubicBezTo>
                      <a:cubicBezTo>
                        <a:pt x="966" y="847"/>
                        <a:pt x="1054" y="800"/>
                        <a:pt x="1160" y="789"/>
                      </a:cubicBezTo>
                      <a:cubicBezTo>
                        <a:pt x="1265" y="778"/>
                        <a:pt x="1365" y="796"/>
                        <a:pt x="1455" y="852"/>
                      </a:cubicBezTo>
                      <a:cubicBezTo>
                        <a:pt x="1556" y="915"/>
                        <a:pt x="1623" y="1006"/>
                        <a:pt x="1655" y="1121"/>
                      </a:cubicBezTo>
                      <a:cubicBezTo>
                        <a:pt x="1663" y="1150"/>
                        <a:pt x="1663" y="1181"/>
                        <a:pt x="1660" y="1212"/>
                      </a:cubicBezTo>
                      <a:cubicBezTo>
                        <a:pt x="1653" y="1269"/>
                        <a:pt x="1645" y="1327"/>
                        <a:pt x="1637" y="1384"/>
                      </a:cubicBezTo>
                      <a:cubicBezTo>
                        <a:pt x="1634" y="1411"/>
                        <a:pt x="1630" y="1438"/>
                        <a:pt x="1629" y="1466"/>
                      </a:cubicBezTo>
                      <a:cubicBezTo>
                        <a:pt x="1627" y="1496"/>
                        <a:pt x="1638" y="1524"/>
                        <a:pt x="1653" y="1549"/>
                      </a:cubicBezTo>
                      <a:cubicBezTo>
                        <a:pt x="1671" y="1579"/>
                        <a:pt x="1694" y="1604"/>
                        <a:pt x="1719" y="1628"/>
                      </a:cubicBezTo>
                      <a:cubicBezTo>
                        <a:pt x="1731" y="1639"/>
                        <a:pt x="1736" y="1652"/>
                        <a:pt x="1731" y="1668"/>
                      </a:cubicBezTo>
                      <a:cubicBezTo>
                        <a:pt x="1724" y="1695"/>
                        <a:pt x="1691" y="1708"/>
                        <a:pt x="1670" y="1689"/>
                      </a:cubicBezTo>
                      <a:close/>
                      <a:moveTo>
                        <a:pt x="1758" y="1510"/>
                      </a:moveTo>
                      <a:cubicBezTo>
                        <a:pt x="1754" y="1530"/>
                        <a:pt x="1739" y="1542"/>
                        <a:pt x="1721" y="1543"/>
                      </a:cubicBezTo>
                      <a:cubicBezTo>
                        <a:pt x="1703" y="1543"/>
                        <a:pt x="1686" y="1532"/>
                        <a:pt x="1682" y="1515"/>
                      </a:cubicBezTo>
                      <a:cubicBezTo>
                        <a:pt x="1680" y="1507"/>
                        <a:pt x="1680" y="1499"/>
                        <a:pt x="1682" y="1492"/>
                      </a:cubicBezTo>
                      <a:cubicBezTo>
                        <a:pt x="1697" y="1420"/>
                        <a:pt x="1707" y="1349"/>
                        <a:pt x="1706" y="1276"/>
                      </a:cubicBezTo>
                      <a:cubicBezTo>
                        <a:pt x="1705" y="1219"/>
                        <a:pt x="1699" y="1163"/>
                        <a:pt x="1681" y="1109"/>
                      </a:cubicBezTo>
                      <a:cubicBezTo>
                        <a:pt x="1679" y="1103"/>
                        <a:pt x="1676" y="1096"/>
                        <a:pt x="1673" y="1090"/>
                      </a:cubicBezTo>
                      <a:cubicBezTo>
                        <a:pt x="1665" y="1069"/>
                        <a:pt x="1673" y="1047"/>
                        <a:pt x="1693" y="1038"/>
                      </a:cubicBezTo>
                      <a:cubicBezTo>
                        <a:pt x="1713" y="1029"/>
                        <a:pt x="1737" y="1037"/>
                        <a:pt x="1745" y="1058"/>
                      </a:cubicBezTo>
                      <a:cubicBezTo>
                        <a:pt x="1755" y="1085"/>
                        <a:pt x="1764" y="1112"/>
                        <a:pt x="1771" y="1140"/>
                      </a:cubicBezTo>
                      <a:cubicBezTo>
                        <a:pt x="1782" y="1188"/>
                        <a:pt x="1785" y="1237"/>
                        <a:pt x="1785" y="1286"/>
                      </a:cubicBezTo>
                      <a:cubicBezTo>
                        <a:pt x="1785" y="1362"/>
                        <a:pt x="1775" y="1436"/>
                        <a:pt x="1758" y="1510"/>
                      </a:cubicBez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nvGrpSpPr>
              <p:cNvPr id="23" name="Group 22"/>
              <p:cNvGrpSpPr/>
              <p:nvPr/>
            </p:nvGrpSpPr>
            <p:grpSpPr>
              <a:xfrm>
                <a:off x="3811979" y="2667000"/>
                <a:ext cx="4545251" cy="2025704"/>
                <a:chOff x="3811979" y="2667000"/>
                <a:chExt cx="4545251" cy="2025704"/>
              </a:xfrm>
            </p:grpSpPr>
            <p:cxnSp>
              <p:nvCxnSpPr>
                <p:cNvPr id="77" name="Straight Connector 76"/>
                <p:cNvCxnSpPr/>
                <p:nvPr/>
              </p:nvCxnSpPr>
              <p:spPr>
                <a:xfrm>
                  <a:off x="3811979" y="2667000"/>
                  <a:ext cx="4545251" cy="0"/>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811979" y="4692704"/>
                  <a:ext cx="4545251" cy="0"/>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6967960" y="3038131"/>
              <a:ext cx="1427062" cy="1288119"/>
              <a:chOff x="6967960" y="3038131"/>
              <a:chExt cx="1427062" cy="1288119"/>
            </a:xfrm>
          </p:grpSpPr>
          <p:sp>
            <p:nvSpPr>
              <p:cNvPr id="138" name="Oval 137"/>
              <p:cNvSpPr/>
              <p:nvPr/>
            </p:nvSpPr>
            <p:spPr bwMode="auto">
              <a:xfrm flipH="1" flipV="1">
                <a:off x="7112980" y="3038131"/>
                <a:ext cx="1282042" cy="1288119"/>
              </a:xfrm>
              <a:prstGeom prst="ellipse">
                <a:avLst/>
              </a:prstGeom>
              <a:solidFill>
                <a:schemeClr val="bg1"/>
              </a:solidFill>
              <a:ln w="762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2" name="Rectangle 471"/>
              <p:cNvSpPr/>
              <p:nvPr/>
            </p:nvSpPr>
            <p:spPr>
              <a:xfrm>
                <a:off x="6967960" y="3759640"/>
                <a:ext cx="1389270" cy="282513"/>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POLICY ENFORCEMENT</a:t>
                </a:r>
              </a:p>
            </p:txBody>
          </p:sp>
          <p:grpSp>
            <p:nvGrpSpPr>
              <p:cNvPr id="2" name="Group 1"/>
              <p:cNvGrpSpPr/>
              <p:nvPr/>
            </p:nvGrpSpPr>
            <p:grpSpPr>
              <a:xfrm>
                <a:off x="7566660" y="3160075"/>
                <a:ext cx="365760" cy="546064"/>
                <a:chOff x="7393691" y="3113490"/>
                <a:chExt cx="462688" cy="639233"/>
              </a:xfrm>
            </p:grpSpPr>
            <p:sp>
              <p:nvSpPr>
                <p:cNvPr id="474" name="Rectangle 53"/>
                <p:cNvSpPr>
                  <a:spLocks noChangeArrowheads="1"/>
                </p:cNvSpPr>
                <p:nvPr/>
              </p:nvSpPr>
              <p:spPr bwMode="auto">
                <a:xfrm>
                  <a:off x="7529045" y="3443787"/>
                  <a:ext cx="259543" cy="4465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5" name="Rectangle 54"/>
                <p:cNvSpPr>
                  <a:spLocks noChangeArrowheads="1"/>
                </p:cNvSpPr>
                <p:nvPr/>
              </p:nvSpPr>
              <p:spPr bwMode="auto">
                <a:xfrm>
                  <a:off x="7529045" y="3629922"/>
                  <a:ext cx="259543" cy="4465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6" name="Rectangle 55"/>
                <p:cNvSpPr>
                  <a:spLocks noChangeArrowheads="1"/>
                </p:cNvSpPr>
                <p:nvPr/>
              </p:nvSpPr>
              <p:spPr bwMode="auto">
                <a:xfrm>
                  <a:off x="7529045" y="3536962"/>
                  <a:ext cx="259543" cy="4465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7" name="Freeform 56"/>
                <p:cNvSpPr>
                  <a:spLocks noEditPoints="1"/>
                </p:cNvSpPr>
                <p:nvPr/>
              </p:nvSpPr>
              <p:spPr bwMode="auto">
                <a:xfrm>
                  <a:off x="7393691" y="3113490"/>
                  <a:ext cx="462688" cy="639233"/>
                </a:xfrm>
                <a:custGeom>
                  <a:avLst/>
                  <a:gdLst>
                    <a:gd name="T0" fmla="*/ 1340 w 1699"/>
                    <a:gd name="T1" fmla="*/ 697 h 2518"/>
                    <a:gd name="T2" fmla="*/ 1114 w 1699"/>
                    <a:gd name="T3" fmla="*/ 684 h 2518"/>
                    <a:gd name="T4" fmla="*/ 563 w 1699"/>
                    <a:gd name="T5" fmla="*/ 0 h 2518"/>
                    <a:gd name="T6" fmla="*/ 266 w 1699"/>
                    <a:gd name="T7" fmla="*/ 1041 h 2518"/>
                    <a:gd name="T8" fmla="*/ 275 w 1699"/>
                    <a:gd name="T9" fmla="*/ 2439 h 2518"/>
                    <a:gd name="T10" fmla="*/ 296 w 1699"/>
                    <a:gd name="T11" fmla="*/ 2473 h 2518"/>
                    <a:gd name="T12" fmla="*/ 331 w 1699"/>
                    <a:gd name="T13" fmla="*/ 2499 h 2518"/>
                    <a:gd name="T14" fmla="*/ 386 w 1699"/>
                    <a:gd name="T15" fmla="*/ 2514 h 2518"/>
                    <a:gd name="T16" fmla="*/ 1591 w 1699"/>
                    <a:gd name="T17" fmla="*/ 2517 h 2518"/>
                    <a:gd name="T18" fmla="*/ 1636 w 1699"/>
                    <a:gd name="T19" fmla="*/ 2502 h 2518"/>
                    <a:gd name="T20" fmla="*/ 1671 w 1699"/>
                    <a:gd name="T21" fmla="*/ 2473 h 2518"/>
                    <a:gd name="T22" fmla="*/ 1690 w 1699"/>
                    <a:gd name="T23" fmla="*/ 2438 h 2518"/>
                    <a:gd name="T24" fmla="*/ 1699 w 1699"/>
                    <a:gd name="T25" fmla="*/ 1057 h 2518"/>
                    <a:gd name="T26" fmla="*/ 725 w 1699"/>
                    <a:gd name="T27" fmla="*/ 310 h 2518"/>
                    <a:gd name="T28" fmla="*/ 624 w 1699"/>
                    <a:gd name="T29" fmla="*/ 780 h 2518"/>
                    <a:gd name="T30" fmla="*/ 725 w 1699"/>
                    <a:gd name="T31" fmla="*/ 310 h 2518"/>
                    <a:gd name="T32" fmla="*/ 605 w 1699"/>
                    <a:gd name="T33" fmla="*/ 801 h 2518"/>
                    <a:gd name="T34" fmla="*/ 264 w 1699"/>
                    <a:gd name="T35" fmla="*/ 531 h 2518"/>
                    <a:gd name="T36" fmla="*/ 1607 w 1699"/>
                    <a:gd name="T37" fmla="*/ 2357 h 2518"/>
                    <a:gd name="T38" fmla="*/ 1592 w 1699"/>
                    <a:gd name="T39" fmla="*/ 2396 h 2518"/>
                    <a:gd name="T40" fmla="*/ 1550 w 1699"/>
                    <a:gd name="T41" fmla="*/ 2419 h 2518"/>
                    <a:gd name="T42" fmla="*/ 1540 w 1699"/>
                    <a:gd name="T43" fmla="*/ 2424 h 2518"/>
                    <a:gd name="T44" fmla="*/ 683 w 1699"/>
                    <a:gd name="T45" fmla="*/ 2425 h 2518"/>
                    <a:gd name="T46" fmla="*/ 418 w 1699"/>
                    <a:gd name="T47" fmla="*/ 2425 h 2518"/>
                    <a:gd name="T48" fmla="*/ 381 w 1699"/>
                    <a:gd name="T49" fmla="*/ 2409 h 2518"/>
                    <a:gd name="T50" fmla="*/ 368 w 1699"/>
                    <a:gd name="T51" fmla="*/ 2391 h 2518"/>
                    <a:gd name="T52" fmla="*/ 356 w 1699"/>
                    <a:gd name="T53" fmla="*/ 1087 h 2518"/>
                    <a:gd name="T54" fmla="*/ 1083 w 1699"/>
                    <a:gd name="T55" fmla="*/ 780 h 2518"/>
                    <a:gd name="T56" fmla="*/ 1281 w 1699"/>
                    <a:gd name="T57" fmla="*/ 829 h 2518"/>
                    <a:gd name="T58" fmla="*/ 1282 w 1699"/>
                    <a:gd name="T59" fmla="*/ 993 h 2518"/>
                    <a:gd name="T60" fmla="*/ 1296 w 1699"/>
                    <a:gd name="T61" fmla="*/ 1043 h 2518"/>
                    <a:gd name="T62" fmla="*/ 1322 w 1699"/>
                    <a:gd name="T63" fmla="*/ 1078 h 2518"/>
                    <a:gd name="T64" fmla="*/ 1364 w 1699"/>
                    <a:gd name="T65" fmla="*/ 1096 h 2518"/>
                    <a:gd name="T66" fmla="*/ 1607 w 1699"/>
                    <a:gd name="T67" fmla="*/ 1145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99" h="2518">
                      <a:moveTo>
                        <a:pt x="1684" y="1022"/>
                      </a:moveTo>
                      <a:cubicBezTo>
                        <a:pt x="1340" y="697"/>
                        <a:pt x="1340" y="697"/>
                        <a:pt x="1340" y="697"/>
                      </a:cubicBezTo>
                      <a:cubicBezTo>
                        <a:pt x="1331" y="689"/>
                        <a:pt x="1319" y="684"/>
                        <a:pt x="1306" y="684"/>
                      </a:cubicBezTo>
                      <a:cubicBezTo>
                        <a:pt x="1114" y="684"/>
                        <a:pt x="1114" y="684"/>
                        <a:pt x="1114" y="684"/>
                      </a:cubicBezTo>
                      <a:cubicBezTo>
                        <a:pt x="1122" y="645"/>
                        <a:pt x="1127" y="605"/>
                        <a:pt x="1127" y="563"/>
                      </a:cubicBezTo>
                      <a:cubicBezTo>
                        <a:pt x="1127" y="252"/>
                        <a:pt x="875" y="0"/>
                        <a:pt x="563" y="0"/>
                      </a:cubicBezTo>
                      <a:cubicBezTo>
                        <a:pt x="252" y="0"/>
                        <a:pt x="0" y="252"/>
                        <a:pt x="0" y="563"/>
                      </a:cubicBezTo>
                      <a:cubicBezTo>
                        <a:pt x="0" y="765"/>
                        <a:pt x="106" y="941"/>
                        <a:pt x="266" y="1041"/>
                      </a:cubicBezTo>
                      <a:cubicBezTo>
                        <a:pt x="265" y="2403"/>
                        <a:pt x="265" y="2403"/>
                        <a:pt x="265" y="2403"/>
                      </a:cubicBezTo>
                      <a:cubicBezTo>
                        <a:pt x="275" y="2439"/>
                        <a:pt x="275" y="2439"/>
                        <a:pt x="275" y="2439"/>
                      </a:cubicBezTo>
                      <a:cubicBezTo>
                        <a:pt x="277" y="2444"/>
                        <a:pt x="279" y="2450"/>
                        <a:pt x="283" y="2454"/>
                      </a:cubicBezTo>
                      <a:cubicBezTo>
                        <a:pt x="296" y="2473"/>
                        <a:pt x="296" y="2473"/>
                        <a:pt x="296" y="2473"/>
                      </a:cubicBezTo>
                      <a:cubicBezTo>
                        <a:pt x="300" y="2478"/>
                        <a:pt x="304" y="2483"/>
                        <a:pt x="310" y="2486"/>
                      </a:cubicBezTo>
                      <a:cubicBezTo>
                        <a:pt x="331" y="2499"/>
                        <a:pt x="331" y="2499"/>
                        <a:pt x="331" y="2499"/>
                      </a:cubicBezTo>
                      <a:cubicBezTo>
                        <a:pt x="335" y="2502"/>
                        <a:pt x="340" y="2504"/>
                        <a:pt x="345" y="2505"/>
                      </a:cubicBezTo>
                      <a:cubicBezTo>
                        <a:pt x="386" y="2514"/>
                        <a:pt x="386" y="2514"/>
                        <a:pt x="386" y="2514"/>
                      </a:cubicBezTo>
                      <a:cubicBezTo>
                        <a:pt x="1578" y="2518"/>
                        <a:pt x="1578" y="2518"/>
                        <a:pt x="1578" y="2518"/>
                      </a:cubicBezTo>
                      <a:cubicBezTo>
                        <a:pt x="1583" y="2518"/>
                        <a:pt x="1587" y="2518"/>
                        <a:pt x="1591" y="2517"/>
                      </a:cubicBezTo>
                      <a:cubicBezTo>
                        <a:pt x="1622" y="2508"/>
                        <a:pt x="1622" y="2508"/>
                        <a:pt x="1622" y="2508"/>
                      </a:cubicBezTo>
                      <a:cubicBezTo>
                        <a:pt x="1627" y="2507"/>
                        <a:pt x="1632" y="2505"/>
                        <a:pt x="1636" y="2502"/>
                      </a:cubicBezTo>
                      <a:cubicBezTo>
                        <a:pt x="1657" y="2488"/>
                        <a:pt x="1657" y="2488"/>
                        <a:pt x="1657" y="2488"/>
                      </a:cubicBezTo>
                      <a:cubicBezTo>
                        <a:pt x="1663" y="2484"/>
                        <a:pt x="1668" y="2479"/>
                        <a:pt x="1671" y="2473"/>
                      </a:cubicBezTo>
                      <a:cubicBezTo>
                        <a:pt x="1684" y="2453"/>
                        <a:pt x="1684" y="2453"/>
                        <a:pt x="1684" y="2453"/>
                      </a:cubicBezTo>
                      <a:cubicBezTo>
                        <a:pt x="1687" y="2448"/>
                        <a:pt x="1689" y="2443"/>
                        <a:pt x="1690" y="2438"/>
                      </a:cubicBezTo>
                      <a:cubicBezTo>
                        <a:pt x="1699" y="2395"/>
                        <a:pt x="1699" y="2395"/>
                        <a:pt x="1699" y="2395"/>
                      </a:cubicBezTo>
                      <a:cubicBezTo>
                        <a:pt x="1699" y="1057"/>
                        <a:pt x="1699" y="1057"/>
                        <a:pt x="1699" y="1057"/>
                      </a:cubicBezTo>
                      <a:cubicBezTo>
                        <a:pt x="1699" y="1044"/>
                        <a:pt x="1694" y="1031"/>
                        <a:pt x="1684" y="1022"/>
                      </a:cubicBezTo>
                      <a:close/>
                      <a:moveTo>
                        <a:pt x="725" y="310"/>
                      </a:moveTo>
                      <a:cubicBezTo>
                        <a:pt x="856" y="310"/>
                        <a:pt x="856" y="310"/>
                        <a:pt x="856" y="310"/>
                      </a:cubicBezTo>
                      <a:cubicBezTo>
                        <a:pt x="624" y="780"/>
                        <a:pt x="624" y="780"/>
                        <a:pt x="624" y="780"/>
                      </a:cubicBezTo>
                      <a:cubicBezTo>
                        <a:pt x="545" y="671"/>
                        <a:pt x="545" y="671"/>
                        <a:pt x="545" y="671"/>
                      </a:cubicBezTo>
                      <a:lnTo>
                        <a:pt x="725" y="310"/>
                      </a:lnTo>
                      <a:close/>
                      <a:moveTo>
                        <a:pt x="408" y="531"/>
                      </a:moveTo>
                      <a:cubicBezTo>
                        <a:pt x="605" y="801"/>
                        <a:pt x="605" y="801"/>
                        <a:pt x="605" y="801"/>
                      </a:cubicBezTo>
                      <a:cubicBezTo>
                        <a:pt x="461" y="801"/>
                        <a:pt x="461" y="801"/>
                        <a:pt x="461" y="801"/>
                      </a:cubicBezTo>
                      <a:cubicBezTo>
                        <a:pt x="264" y="531"/>
                        <a:pt x="264" y="531"/>
                        <a:pt x="264" y="531"/>
                      </a:cubicBezTo>
                      <a:lnTo>
                        <a:pt x="408" y="531"/>
                      </a:lnTo>
                      <a:close/>
                      <a:moveTo>
                        <a:pt x="1607" y="2357"/>
                      </a:moveTo>
                      <a:cubicBezTo>
                        <a:pt x="1607" y="2366"/>
                        <a:pt x="1605" y="2375"/>
                        <a:pt x="1600" y="2382"/>
                      </a:cubicBezTo>
                      <a:cubicBezTo>
                        <a:pt x="1592" y="2396"/>
                        <a:pt x="1592" y="2396"/>
                        <a:pt x="1592" y="2396"/>
                      </a:cubicBezTo>
                      <a:cubicBezTo>
                        <a:pt x="1587" y="2403"/>
                        <a:pt x="1581" y="2409"/>
                        <a:pt x="1574" y="2413"/>
                      </a:cubicBezTo>
                      <a:cubicBezTo>
                        <a:pt x="1566" y="2417"/>
                        <a:pt x="1558" y="2419"/>
                        <a:pt x="1550" y="2419"/>
                      </a:cubicBezTo>
                      <a:cubicBezTo>
                        <a:pt x="1553" y="2431"/>
                        <a:pt x="1553" y="2431"/>
                        <a:pt x="1553" y="2431"/>
                      </a:cubicBezTo>
                      <a:cubicBezTo>
                        <a:pt x="1540" y="2424"/>
                        <a:pt x="1540" y="2424"/>
                        <a:pt x="1540" y="2424"/>
                      </a:cubicBezTo>
                      <a:cubicBezTo>
                        <a:pt x="692" y="2424"/>
                        <a:pt x="692" y="2424"/>
                        <a:pt x="692" y="2424"/>
                      </a:cubicBezTo>
                      <a:cubicBezTo>
                        <a:pt x="689" y="2424"/>
                        <a:pt x="686" y="2425"/>
                        <a:pt x="683" y="2425"/>
                      </a:cubicBezTo>
                      <a:cubicBezTo>
                        <a:pt x="683" y="2425"/>
                        <a:pt x="683" y="2425"/>
                        <a:pt x="683" y="2425"/>
                      </a:cubicBezTo>
                      <a:cubicBezTo>
                        <a:pt x="418" y="2425"/>
                        <a:pt x="418" y="2425"/>
                        <a:pt x="418" y="2425"/>
                      </a:cubicBezTo>
                      <a:cubicBezTo>
                        <a:pt x="407" y="2425"/>
                        <a:pt x="396" y="2421"/>
                        <a:pt x="387" y="2414"/>
                      </a:cubicBezTo>
                      <a:cubicBezTo>
                        <a:pt x="381" y="2409"/>
                        <a:pt x="381" y="2409"/>
                        <a:pt x="381" y="2409"/>
                      </a:cubicBezTo>
                      <a:cubicBezTo>
                        <a:pt x="376" y="2405"/>
                        <a:pt x="372" y="2400"/>
                        <a:pt x="369" y="2394"/>
                      </a:cubicBezTo>
                      <a:cubicBezTo>
                        <a:pt x="368" y="2391"/>
                        <a:pt x="368" y="2391"/>
                        <a:pt x="368" y="2391"/>
                      </a:cubicBezTo>
                      <a:cubicBezTo>
                        <a:pt x="364" y="2384"/>
                        <a:pt x="362" y="2358"/>
                        <a:pt x="362" y="2350"/>
                      </a:cubicBezTo>
                      <a:cubicBezTo>
                        <a:pt x="356" y="1087"/>
                        <a:pt x="356" y="1087"/>
                        <a:pt x="356" y="1087"/>
                      </a:cubicBezTo>
                      <a:cubicBezTo>
                        <a:pt x="420" y="1112"/>
                        <a:pt x="490" y="1127"/>
                        <a:pt x="563" y="1127"/>
                      </a:cubicBezTo>
                      <a:cubicBezTo>
                        <a:pt x="798" y="1127"/>
                        <a:pt x="998" y="984"/>
                        <a:pt x="1083" y="780"/>
                      </a:cubicBezTo>
                      <a:cubicBezTo>
                        <a:pt x="1232" y="780"/>
                        <a:pt x="1232" y="780"/>
                        <a:pt x="1232" y="780"/>
                      </a:cubicBezTo>
                      <a:cubicBezTo>
                        <a:pt x="1259" y="780"/>
                        <a:pt x="1281" y="802"/>
                        <a:pt x="1281" y="829"/>
                      </a:cubicBezTo>
                      <a:cubicBezTo>
                        <a:pt x="1281" y="982"/>
                        <a:pt x="1281" y="982"/>
                        <a:pt x="1281" y="982"/>
                      </a:cubicBezTo>
                      <a:cubicBezTo>
                        <a:pt x="1281" y="986"/>
                        <a:pt x="1281" y="990"/>
                        <a:pt x="1282" y="993"/>
                      </a:cubicBezTo>
                      <a:cubicBezTo>
                        <a:pt x="1290" y="1028"/>
                        <a:pt x="1290" y="1028"/>
                        <a:pt x="1290" y="1028"/>
                      </a:cubicBezTo>
                      <a:cubicBezTo>
                        <a:pt x="1291" y="1034"/>
                        <a:pt x="1294" y="1039"/>
                        <a:pt x="1296" y="1043"/>
                      </a:cubicBezTo>
                      <a:cubicBezTo>
                        <a:pt x="1309" y="1064"/>
                        <a:pt x="1309" y="1064"/>
                        <a:pt x="1309" y="1064"/>
                      </a:cubicBezTo>
                      <a:cubicBezTo>
                        <a:pt x="1313" y="1070"/>
                        <a:pt x="1317" y="1074"/>
                        <a:pt x="1322" y="1078"/>
                      </a:cubicBezTo>
                      <a:cubicBezTo>
                        <a:pt x="1335" y="1087"/>
                        <a:pt x="1335" y="1087"/>
                        <a:pt x="1335" y="1087"/>
                      </a:cubicBezTo>
                      <a:cubicBezTo>
                        <a:pt x="1343" y="1093"/>
                        <a:pt x="1353" y="1096"/>
                        <a:pt x="1364" y="1096"/>
                      </a:cubicBezTo>
                      <a:cubicBezTo>
                        <a:pt x="1559" y="1096"/>
                        <a:pt x="1559" y="1096"/>
                        <a:pt x="1559" y="1096"/>
                      </a:cubicBezTo>
                      <a:cubicBezTo>
                        <a:pt x="1585" y="1096"/>
                        <a:pt x="1607" y="1118"/>
                        <a:pt x="1607" y="1145"/>
                      </a:cubicBezTo>
                      <a:lnTo>
                        <a:pt x="1607" y="23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grpSp>
    </p:spTree>
    <p:extLst>
      <p:ext uri="{BB962C8B-B14F-4D97-AF65-F5344CB8AC3E}">
        <p14:creationId xmlns:p14="http://schemas.microsoft.com/office/powerpoint/2010/main" val="379164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82" y="-1"/>
            <a:ext cx="12434711" cy="699452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84" name="Block Arc 83"/>
          <p:cNvSpPr/>
          <p:nvPr/>
        </p:nvSpPr>
        <p:spPr bwMode="auto">
          <a:xfrm rot="13500000">
            <a:off x="6439977" y="1001235"/>
            <a:ext cx="4834394" cy="4834394"/>
          </a:xfrm>
          <a:prstGeom prst="blockArc">
            <a:avLst>
              <a:gd name="adj1" fmla="val 2062376"/>
              <a:gd name="adj2" fmla="val 2060013"/>
              <a:gd name="adj3" fmla="val 2524"/>
            </a:avLst>
          </a:prstGeom>
          <a:solidFill>
            <a:schemeClr val="bg1"/>
          </a:solidFill>
          <a:ln w="762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nvGrpSpPr>
          <p:cNvPr id="24" name="Group 23"/>
          <p:cNvGrpSpPr/>
          <p:nvPr/>
        </p:nvGrpSpPr>
        <p:grpSpPr>
          <a:xfrm>
            <a:off x="881" y="-1"/>
            <a:ext cx="4996896" cy="6994525"/>
            <a:chOff x="0" y="0"/>
            <a:chExt cx="4899362" cy="6858000"/>
          </a:xfrm>
        </p:grpSpPr>
        <p:sp>
          <p:nvSpPr>
            <p:cNvPr id="150" name="Rectangle 149"/>
            <p:cNvSpPr/>
            <p:nvPr/>
          </p:nvSpPr>
          <p:spPr bwMode="auto">
            <a:xfrm>
              <a:off x="0" y="0"/>
              <a:ext cx="4899362" cy="685800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51" name="Title 8"/>
            <p:cNvSpPr txBox="1">
              <a:spLocks/>
            </p:cNvSpPr>
            <p:nvPr/>
          </p:nvSpPr>
          <p:spPr>
            <a:xfrm>
              <a:off x="269240" y="2676724"/>
              <a:ext cx="4497648" cy="2225088"/>
            </a:xfrm>
            <a:prstGeom prst="rect">
              <a:avLst/>
            </a:prstGeom>
          </p:spPr>
          <p:txBody>
            <a:bodyPr vert="horz" wrap="square" lIns="149217" tIns="93260" rIns="149217" bIns="93260" rtlCol="0" anchor="t">
              <a:noAutofit/>
            </a:bodyPr>
            <a:lstStyle>
              <a:lvl1pPr algn="l" defTabSz="913505" rtl="0" fontAlgn="base">
                <a:lnSpc>
                  <a:spcPct val="90000"/>
                </a:lnSpc>
                <a:spcBef>
                  <a:spcPct val="0"/>
                </a:spcBef>
                <a:spcAft>
                  <a:spcPct val="0"/>
                </a:spcAft>
                <a:defRPr lang="en-US" sz="4400" kern="1200" spc="-100" dirty="0">
                  <a:ln w="3175">
                    <a:noFill/>
                  </a:ln>
                  <a:gradFill>
                    <a:gsLst>
                      <a:gs pos="1250">
                        <a:schemeClr val="tx1"/>
                      </a:gs>
                      <a:gs pos="100000">
                        <a:schemeClr val="tx1"/>
                      </a:gs>
                    </a:gsLst>
                    <a:lin ang="5400000" scaled="0"/>
                  </a:gradFill>
                  <a:latin typeface="+mj-lt"/>
                  <a:ea typeface="ＭＳ Ｐゴシック" charset="0"/>
                  <a:cs typeface="Segoe UI" pitchFamily="34" charset="0"/>
                </a:defRPr>
              </a:lvl1pPr>
              <a:lvl2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505" rtl="0" fontAlgn="base">
                <a:lnSpc>
                  <a:spcPct val="90000"/>
                </a:lnSpc>
                <a:spcBef>
                  <a:spcPct val="0"/>
                </a:spcBef>
                <a:spcAft>
                  <a:spcPct val="0"/>
                </a:spcAft>
                <a:defRPr sz="5294">
                  <a:solidFill>
                    <a:schemeClr val="tx1"/>
                  </a:solidFill>
                  <a:latin typeface="Segoe UI Light" charset="0"/>
                  <a:ea typeface="ＭＳ Ｐゴシック" charset="0"/>
                </a:defRPr>
              </a:lvl5pPr>
              <a:lvl6pPr marL="44819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6pPr>
              <a:lvl7pPr marL="896386" algn="l" defTabSz="913505"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579" algn="l" defTabSz="913505"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773" algn="l" defTabSz="913505" rtl="0" fontAlgn="base">
                <a:lnSpc>
                  <a:spcPct val="90000"/>
                </a:lnSpc>
                <a:spcBef>
                  <a:spcPct val="0"/>
                </a:spcBef>
                <a:spcAft>
                  <a:spcPct val="0"/>
                </a:spcAft>
                <a:defRPr sz="5294">
                  <a:solidFill>
                    <a:schemeClr val="tx1"/>
                  </a:solidFill>
                  <a:latin typeface="Segoe UI Light" charset="0"/>
                  <a:ea typeface="ＭＳ Ｐゴシック" charset="0"/>
                </a:defRPr>
              </a:lvl9pPr>
            </a:lstStyle>
            <a:p>
              <a:pPr marL="0" marR="0" lvl="0" indent="0" algn="l" defTabSz="931684" rtl="0" eaLnBrk="1" fontAlgn="base" latinLnBrk="0" hangingPunct="1">
                <a:lnSpc>
                  <a:spcPct val="90000"/>
                </a:lnSpc>
                <a:spcBef>
                  <a:spcPct val="0"/>
                </a:spcBef>
                <a:spcAft>
                  <a:spcPct val="0"/>
                </a:spcAft>
                <a:buClrTx/>
                <a:buSzTx/>
                <a:buFontTx/>
                <a:buNone/>
                <a:tabLst/>
                <a:defRPr/>
              </a:pPr>
              <a:r>
                <a:rPr kumimoji="0" lang="en-US" sz="4488" b="0" i="0" u="none" strike="noStrike" kern="1200" cap="none" spc="-102" normalizeH="0" baseline="0" noProof="0" dirty="0">
                  <a:ln w="3175">
                    <a:noFill/>
                  </a:ln>
                  <a:solidFill>
                    <a:schemeClr val="bg1"/>
                  </a:solidFill>
                  <a:effectLst/>
                  <a:uLnTx/>
                  <a:uFillTx/>
                  <a:latin typeface="+mj-lt"/>
                  <a:ea typeface="ＭＳ Ｐゴシック" charset="0"/>
                  <a:cs typeface="Segoe UI" pitchFamily="34" charset="0"/>
                </a:rPr>
                <a:t>Azure Information</a:t>
              </a:r>
              <a:br>
                <a:rPr kumimoji="0" lang="en-US" sz="4488" b="0" i="0" u="none" strike="noStrike" kern="1200" cap="none" spc="-102" normalizeH="0" baseline="0" noProof="0" dirty="0">
                  <a:ln w="3175">
                    <a:noFill/>
                  </a:ln>
                  <a:solidFill>
                    <a:schemeClr val="bg1"/>
                  </a:solidFill>
                  <a:effectLst/>
                  <a:uLnTx/>
                  <a:uFillTx/>
                  <a:latin typeface="+mj-lt"/>
                  <a:ea typeface="ＭＳ Ｐゴシック" charset="0"/>
                  <a:cs typeface="Segoe UI" pitchFamily="34" charset="0"/>
                </a:rPr>
              </a:br>
              <a:r>
                <a:rPr kumimoji="0" lang="en-US" sz="4488" b="0" i="0" u="none" strike="noStrike" kern="1200" cap="none" spc="-102" normalizeH="0" baseline="0" noProof="0" dirty="0">
                  <a:ln w="3175">
                    <a:noFill/>
                  </a:ln>
                  <a:solidFill>
                    <a:schemeClr val="bg1"/>
                  </a:solidFill>
                  <a:effectLst/>
                  <a:uLnTx/>
                  <a:uFillTx/>
                  <a:latin typeface="+mj-lt"/>
                  <a:ea typeface="ＭＳ Ｐゴシック" charset="0"/>
                  <a:cs typeface="Segoe UI" pitchFamily="34" charset="0"/>
                </a:rPr>
                <a:t>Protection</a:t>
              </a:r>
            </a:p>
          </p:txBody>
        </p:sp>
      </p:grpSp>
      <p:grpSp>
        <p:nvGrpSpPr>
          <p:cNvPr id="25" name="Group 24"/>
          <p:cNvGrpSpPr/>
          <p:nvPr/>
        </p:nvGrpSpPr>
        <p:grpSpPr>
          <a:xfrm>
            <a:off x="184965" y="2529820"/>
            <a:ext cx="12040803" cy="2069731"/>
            <a:chOff x="180490" y="2480441"/>
            <a:chExt cx="11805781" cy="2029332"/>
          </a:xfrm>
        </p:grpSpPr>
        <p:cxnSp>
          <p:nvCxnSpPr>
            <p:cNvPr id="65" name="Straight Connector 64"/>
            <p:cNvCxnSpPr>
              <a:endCxn id="425" idx="2"/>
            </p:cNvCxnSpPr>
            <p:nvPr/>
          </p:nvCxnSpPr>
          <p:spPr>
            <a:xfrm>
              <a:off x="8395022" y="3503124"/>
              <a:ext cx="3250440" cy="13797"/>
            </a:xfrm>
            <a:prstGeom prst="line">
              <a:avLst/>
            </a:prstGeom>
            <a:ln w="762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8531827" y="2480441"/>
              <a:ext cx="3454444" cy="2025703"/>
              <a:chOff x="3811979" y="2663372"/>
              <a:chExt cx="4545251" cy="2025703"/>
            </a:xfrm>
          </p:grpSpPr>
          <p:cxnSp>
            <p:nvCxnSpPr>
              <p:cNvPr id="74" name="Straight Connector 73"/>
              <p:cNvCxnSpPr/>
              <p:nvPr/>
            </p:nvCxnSpPr>
            <p:spPr>
              <a:xfrm>
                <a:off x="3811979" y="2663372"/>
                <a:ext cx="4545251" cy="0"/>
              </a:xfrm>
              <a:prstGeom prst="line">
                <a:avLst/>
              </a:prstGeom>
              <a:ln w="762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811979" y="4689075"/>
                <a:ext cx="4545251" cy="0"/>
              </a:xfrm>
              <a:prstGeom prst="line">
                <a:avLst/>
              </a:prstGeom>
              <a:ln w="762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78" name="Straight Connector 77"/>
            <p:cNvCxnSpPr/>
            <p:nvPr/>
          </p:nvCxnSpPr>
          <p:spPr>
            <a:xfrm flipV="1">
              <a:off x="581099" y="3495140"/>
              <a:ext cx="3302286" cy="7982"/>
            </a:xfrm>
            <a:prstGeom prst="line">
              <a:avLst/>
            </a:prstGeom>
            <a:ln w="762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180490" y="2484069"/>
              <a:ext cx="3615303" cy="2025704"/>
              <a:chOff x="3889919" y="2667000"/>
              <a:chExt cx="4545251" cy="2025704"/>
            </a:xfrm>
          </p:grpSpPr>
          <p:cxnSp>
            <p:nvCxnSpPr>
              <p:cNvPr id="81" name="Straight Connector 80"/>
              <p:cNvCxnSpPr/>
              <p:nvPr/>
            </p:nvCxnSpPr>
            <p:spPr>
              <a:xfrm>
                <a:off x="3889919" y="2667000"/>
                <a:ext cx="4545251" cy="0"/>
              </a:xfrm>
              <a:prstGeom prst="line">
                <a:avLst/>
              </a:prstGeom>
              <a:ln w="762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889919" y="4692704"/>
                <a:ext cx="4545251" cy="0"/>
              </a:xfrm>
              <a:prstGeom prst="line">
                <a:avLst/>
              </a:prstGeom>
              <a:ln w="762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p:nvCxnSpPr>
          <p:spPr>
            <a:xfrm flipV="1">
              <a:off x="3883385" y="3499733"/>
              <a:ext cx="4511637" cy="30439"/>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903633" y="2484069"/>
              <a:ext cx="4545251" cy="2025704"/>
              <a:chOff x="3811979" y="2667000"/>
              <a:chExt cx="4545251" cy="2025704"/>
            </a:xfrm>
          </p:grpSpPr>
          <p:cxnSp>
            <p:nvCxnSpPr>
              <p:cNvPr id="77" name="Straight Connector 76"/>
              <p:cNvCxnSpPr/>
              <p:nvPr/>
            </p:nvCxnSpPr>
            <p:spPr>
              <a:xfrm>
                <a:off x="3811979" y="2667000"/>
                <a:ext cx="4545251" cy="0"/>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811979" y="4692704"/>
                <a:ext cx="4545251" cy="0"/>
              </a:xfrm>
              <a:prstGeom prst="line">
                <a:avLst/>
              </a:prstGeom>
              <a:ln w="76200">
                <a:solidFill>
                  <a:schemeClr val="bg2"/>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6" name="Group 15"/>
          <p:cNvGrpSpPr/>
          <p:nvPr/>
        </p:nvGrpSpPr>
        <p:grpSpPr>
          <a:xfrm>
            <a:off x="8919181" y="2913892"/>
            <a:ext cx="1340910" cy="1326583"/>
            <a:chOff x="8744224" y="3039948"/>
            <a:chExt cx="1314737" cy="1300690"/>
          </a:xfrm>
        </p:grpSpPr>
        <p:sp>
          <p:nvSpPr>
            <p:cNvPr id="390" name="Oval 389"/>
            <p:cNvSpPr/>
            <p:nvPr/>
          </p:nvSpPr>
          <p:spPr bwMode="auto">
            <a:xfrm flipH="1" flipV="1">
              <a:off x="8744224" y="3039948"/>
              <a:ext cx="1314737" cy="1300690"/>
            </a:xfrm>
            <a:prstGeom prst="ellipse">
              <a:avLst/>
            </a:prstGeom>
            <a:solidFill>
              <a:schemeClr val="bg1"/>
            </a:solidFill>
            <a:ln w="762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91" name="Rectangle 390"/>
            <p:cNvSpPr/>
            <p:nvPr/>
          </p:nvSpPr>
          <p:spPr>
            <a:xfrm>
              <a:off x="8746284" y="3759640"/>
              <a:ext cx="1151748" cy="282513"/>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DOCUMENT TRACKING</a:t>
              </a:r>
            </a:p>
          </p:txBody>
        </p:sp>
        <p:grpSp>
          <p:nvGrpSpPr>
            <p:cNvPr id="392" name="Group 391"/>
            <p:cNvGrpSpPr/>
            <p:nvPr/>
          </p:nvGrpSpPr>
          <p:grpSpPr>
            <a:xfrm>
              <a:off x="9150814" y="3223405"/>
              <a:ext cx="454978" cy="434243"/>
              <a:chOff x="4881794" y="3230369"/>
              <a:chExt cx="712232" cy="728867"/>
            </a:xfrm>
            <a:solidFill>
              <a:schemeClr val="accent1"/>
            </a:solidFill>
          </p:grpSpPr>
          <p:grpSp>
            <p:nvGrpSpPr>
              <p:cNvPr id="393" name="Group 392"/>
              <p:cNvGrpSpPr/>
              <p:nvPr/>
            </p:nvGrpSpPr>
            <p:grpSpPr>
              <a:xfrm>
                <a:off x="4881794" y="3454304"/>
                <a:ext cx="394992" cy="504932"/>
                <a:chOff x="13131800" y="957263"/>
                <a:chExt cx="4916488" cy="6284912"/>
              </a:xfrm>
              <a:grpFill/>
            </p:grpSpPr>
            <p:sp>
              <p:nvSpPr>
                <p:cNvPr id="400" name="Freeform 32"/>
                <p:cNvSpPr>
                  <a:spLocks noEditPoints="1"/>
                </p:cNvSpPr>
                <p:nvPr/>
              </p:nvSpPr>
              <p:spPr bwMode="auto">
                <a:xfrm>
                  <a:off x="13131800" y="957263"/>
                  <a:ext cx="4916488" cy="6284912"/>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01" name="Rectangle 33"/>
                <p:cNvSpPr>
                  <a:spLocks noChangeArrowheads="1"/>
                </p:cNvSpPr>
                <p:nvPr/>
              </p:nvSpPr>
              <p:spPr bwMode="auto">
                <a:xfrm>
                  <a:off x="13925548" y="3071821"/>
                  <a:ext cx="3267068" cy="601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02" name="Rectangle 34"/>
                <p:cNvSpPr>
                  <a:spLocks noChangeArrowheads="1"/>
                </p:cNvSpPr>
                <p:nvPr/>
              </p:nvSpPr>
              <p:spPr bwMode="auto">
                <a:xfrm>
                  <a:off x="13925550" y="5581650"/>
                  <a:ext cx="3267075" cy="6048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03" name="Rectangle 35"/>
                <p:cNvSpPr>
                  <a:spLocks noChangeArrowheads="1"/>
                </p:cNvSpPr>
                <p:nvPr/>
              </p:nvSpPr>
              <p:spPr bwMode="auto">
                <a:xfrm>
                  <a:off x="13925564" y="4327517"/>
                  <a:ext cx="3267068" cy="6000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nvGrpSpPr>
              <p:cNvPr id="394" name="Group 393"/>
              <p:cNvGrpSpPr/>
              <p:nvPr/>
            </p:nvGrpSpPr>
            <p:grpSpPr>
              <a:xfrm>
                <a:off x="5397632" y="3230369"/>
                <a:ext cx="196394" cy="251057"/>
                <a:chOff x="13131800" y="957263"/>
                <a:chExt cx="4916488" cy="6284912"/>
              </a:xfrm>
              <a:grpFill/>
            </p:grpSpPr>
            <p:sp>
              <p:nvSpPr>
                <p:cNvPr id="396" name="Freeform 32"/>
                <p:cNvSpPr>
                  <a:spLocks noEditPoints="1"/>
                </p:cNvSpPr>
                <p:nvPr/>
              </p:nvSpPr>
              <p:spPr bwMode="auto">
                <a:xfrm>
                  <a:off x="13131800" y="957263"/>
                  <a:ext cx="4916488" cy="6284912"/>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97" name="Rectangle 33"/>
                <p:cNvSpPr>
                  <a:spLocks noChangeArrowheads="1"/>
                </p:cNvSpPr>
                <p:nvPr/>
              </p:nvSpPr>
              <p:spPr bwMode="auto">
                <a:xfrm>
                  <a:off x="13925550" y="3071813"/>
                  <a:ext cx="3267075" cy="601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98" name="Rectangle 34"/>
                <p:cNvSpPr>
                  <a:spLocks noChangeArrowheads="1"/>
                </p:cNvSpPr>
                <p:nvPr/>
              </p:nvSpPr>
              <p:spPr bwMode="auto">
                <a:xfrm>
                  <a:off x="13925550" y="5581650"/>
                  <a:ext cx="3267075" cy="6048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99" name="Rectangle 35"/>
                <p:cNvSpPr>
                  <a:spLocks noChangeArrowheads="1"/>
                </p:cNvSpPr>
                <p:nvPr/>
              </p:nvSpPr>
              <p:spPr bwMode="auto">
                <a:xfrm>
                  <a:off x="13925550" y="4327525"/>
                  <a:ext cx="3267075" cy="600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cxnSp>
            <p:nvCxnSpPr>
              <p:cNvPr id="395" name="Straight Connector 394"/>
              <p:cNvCxnSpPr/>
              <p:nvPr/>
            </p:nvCxnSpPr>
            <p:spPr>
              <a:xfrm flipH="1">
                <a:off x="5253135" y="3379746"/>
                <a:ext cx="66722" cy="63250"/>
              </a:xfrm>
              <a:prstGeom prst="line">
                <a:avLst/>
              </a:prstGeom>
              <a:grpFill/>
              <a:ln w="28575">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5" name="Group 14"/>
          <p:cNvGrpSpPr/>
          <p:nvPr/>
        </p:nvGrpSpPr>
        <p:grpSpPr>
          <a:xfrm>
            <a:off x="10480146" y="2919143"/>
            <a:ext cx="1398042" cy="1335581"/>
            <a:chOff x="10275146" y="3046872"/>
            <a:chExt cx="1342285" cy="1307734"/>
          </a:xfrm>
        </p:grpSpPr>
        <p:sp>
          <p:nvSpPr>
            <p:cNvPr id="425" name="Oval 424"/>
            <p:cNvSpPr/>
            <p:nvPr/>
          </p:nvSpPr>
          <p:spPr bwMode="auto">
            <a:xfrm flipH="1" flipV="1">
              <a:off x="10361076" y="3046872"/>
              <a:ext cx="1256355" cy="1307734"/>
            </a:xfrm>
            <a:prstGeom prst="ellipse">
              <a:avLst/>
            </a:prstGeom>
            <a:solidFill>
              <a:schemeClr val="bg1"/>
            </a:solidFill>
            <a:ln w="7620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26" name="Rectangle 425"/>
            <p:cNvSpPr/>
            <p:nvPr/>
          </p:nvSpPr>
          <p:spPr>
            <a:xfrm>
              <a:off x="10275146" y="3759640"/>
              <a:ext cx="1260931" cy="282129"/>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DOCUMENT REVOCATION</a:t>
              </a:r>
            </a:p>
          </p:txBody>
        </p:sp>
        <p:grpSp>
          <p:nvGrpSpPr>
            <p:cNvPr id="427" name="Group 426"/>
            <p:cNvGrpSpPr/>
            <p:nvPr/>
          </p:nvGrpSpPr>
          <p:grpSpPr>
            <a:xfrm>
              <a:off x="10788199" y="3169722"/>
              <a:ext cx="428442" cy="508349"/>
              <a:chOff x="8329999" y="3221892"/>
              <a:chExt cx="560746" cy="660022"/>
            </a:xfrm>
            <a:solidFill>
              <a:schemeClr val="accent1"/>
            </a:solidFill>
          </p:grpSpPr>
          <p:sp>
            <p:nvSpPr>
              <p:cNvPr id="428" name="Freeform 15"/>
              <p:cNvSpPr>
                <a:spLocks noEditPoints="1"/>
              </p:cNvSpPr>
              <p:nvPr/>
            </p:nvSpPr>
            <p:spPr bwMode="auto">
              <a:xfrm>
                <a:off x="8575037" y="3221892"/>
                <a:ext cx="315708" cy="315708"/>
              </a:xfrm>
              <a:custGeom>
                <a:avLst/>
                <a:gdLst>
                  <a:gd name="T0" fmla="*/ 948 w 1896"/>
                  <a:gd name="T1" fmla="*/ 0 h 1896"/>
                  <a:gd name="T2" fmla="*/ 0 w 1896"/>
                  <a:gd name="T3" fmla="*/ 948 h 1896"/>
                  <a:gd name="T4" fmla="*/ 948 w 1896"/>
                  <a:gd name="T5" fmla="*/ 1896 h 1896"/>
                  <a:gd name="T6" fmla="*/ 1896 w 1896"/>
                  <a:gd name="T7" fmla="*/ 948 h 1896"/>
                  <a:gd name="T8" fmla="*/ 948 w 1896"/>
                  <a:gd name="T9" fmla="*/ 0 h 1896"/>
                  <a:gd name="T10" fmla="*/ 755 w 1896"/>
                  <a:gd name="T11" fmla="*/ 1371 h 1896"/>
                  <a:gd name="T12" fmla="*/ 533 w 1896"/>
                  <a:gd name="T13" fmla="*/ 1371 h 1896"/>
                  <a:gd name="T14" fmla="*/ 817 w 1896"/>
                  <a:gd name="T15" fmla="*/ 1009 h 1896"/>
                  <a:gd name="T16" fmla="*/ 918 w 1896"/>
                  <a:gd name="T17" fmla="*/ 1147 h 1896"/>
                  <a:gd name="T18" fmla="*/ 755 w 1896"/>
                  <a:gd name="T19" fmla="*/ 1371 h 1896"/>
                  <a:gd name="T20" fmla="*/ 1142 w 1896"/>
                  <a:gd name="T21" fmla="*/ 1371 h 1896"/>
                  <a:gd name="T22" fmla="*/ 948 w 1896"/>
                  <a:gd name="T23" fmla="*/ 1107 h 1896"/>
                  <a:gd name="T24" fmla="*/ 835 w 1896"/>
                  <a:gd name="T25" fmla="*/ 953 h 1896"/>
                  <a:gd name="T26" fmla="*/ 522 w 1896"/>
                  <a:gd name="T27" fmla="*/ 526 h 1896"/>
                  <a:gd name="T28" fmla="*/ 741 w 1896"/>
                  <a:gd name="T29" fmla="*/ 524 h 1896"/>
                  <a:gd name="T30" fmla="*/ 918 w 1896"/>
                  <a:gd name="T31" fmla="*/ 761 h 1896"/>
                  <a:gd name="T32" fmla="*/ 948 w 1896"/>
                  <a:gd name="T33" fmla="*/ 802 h 1896"/>
                  <a:gd name="T34" fmla="*/ 1061 w 1896"/>
                  <a:gd name="T35" fmla="*/ 953 h 1896"/>
                  <a:gd name="T36" fmla="*/ 1065 w 1896"/>
                  <a:gd name="T37" fmla="*/ 958 h 1896"/>
                  <a:gd name="T38" fmla="*/ 1374 w 1896"/>
                  <a:gd name="T39" fmla="*/ 1371 h 1896"/>
                  <a:gd name="T40" fmla="*/ 1142 w 1896"/>
                  <a:gd name="T41" fmla="*/ 1371 h 1896"/>
                  <a:gd name="T42" fmla="*/ 1096 w 1896"/>
                  <a:gd name="T43" fmla="*/ 921 h 1896"/>
                  <a:gd name="T44" fmla="*/ 998 w 1896"/>
                  <a:gd name="T45" fmla="*/ 787 h 1896"/>
                  <a:gd name="T46" fmla="*/ 1197 w 1896"/>
                  <a:gd name="T47" fmla="*/ 523 h 1896"/>
                  <a:gd name="T48" fmla="*/ 1415 w 1896"/>
                  <a:gd name="T49" fmla="*/ 525 h 1896"/>
                  <a:gd name="T50" fmla="*/ 1096 w 1896"/>
                  <a:gd name="T51" fmla="*/ 921 h 1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96" h="1896">
                    <a:moveTo>
                      <a:pt x="948" y="0"/>
                    </a:moveTo>
                    <a:cubicBezTo>
                      <a:pt x="424" y="0"/>
                      <a:pt x="0" y="424"/>
                      <a:pt x="0" y="948"/>
                    </a:cubicBezTo>
                    <a:cubicBezTo>
                      <a:pt x="0" y="1471"/>
                      <a:pt x="424" y="1896"/>
                      <a:pt x="948" y="1896"/>
                    </a:cubicBezTo>
                    <a:cubicBezTo>
                      <a:pt x="1471" y="1896"/>
                      <a:pt x="1896" y="1471"/>
                      <a:pt x="1896" y="948"/>
                    </a:cubicBezTo>
                    <a:cubicBezTo>
                      <a:pt x="1896" y="424"/>
                      <a:pt x="1471" y="0"/>
                      <a:pt x="948" y="0"/>
                    </a:cubicBezTo>
                    <a:close/>
                    <a:moveTo>
                      <a:pt x="755" y="1371"/>
                    </a:moveTo>
                    <a:cubicBezTo>
                      <a:pt x="533" y="1371"/>
                      <a:pt x="533" y="1371"/>
                      <a:pt x="533" y="1371"/>
                    </a:cubicBezTo>
                    <a:cubicBezTo>
                      <a:pt x="817" y="1009"/>
                      <a:pt x="817" y="1009"/>
                      <a:pt x="817" y="1009"/>
                    </a:cubicBezTo>
                    <a:cubicBezTo>
                      <a:pt x="918" y="1147"/>
                      <a:pt x="918" y="1147"/>
                      <a:pt x="918" y="1147"/>
                    </a:cubicBezTo>
                    <a:lnTo>
                      <a:pt x="755" y="1371"/>
                    </a:lnTo>
                    <a:close/>
                    <a:moveTo>
                      <a:pt x="1142" y="1371"/>
                    </a:moveTo>
                    <a:cubicBezTo>
                      <a:pt x="948" y="1107"/>
                      <a:pt x="948" y="1107"/>
                      <a:pt x="948" y="1107"/>
                    </a:cubicBezTo>
                    <a:cubicBezTo>
                      <a:pt x="835" y="953"/>
                      <a:pt x="835" y="953"/>
                      <a:pt x="835" y="953"/>
                    </a:cubicBezTo>
                    <a:cubicBezTo>
                      <a:pt x="522" y="526"/>
                      <a:pt x="522" y="526"/>
                      <a:pt x="522" y="526"/>
                    </a:cubicBezTo>
                    <a:cubicBezTo>
                      <a:pt x="741" y="524"/>
                      <a:pt x="741" y="524"/>
                      <a:pt x="741" y="524"/>
                    </a:cubicBezTo>
                    <a:cubicBezTo>
                      <a:pt x="918" y="761"/>
                      <a:pt x="918" y="761"/>
                      <a:pt x="918" y="761"/>
                    </a:cubicBezTo>
                    <a:cubicBezTo>
                      <a:pt x="948" y="802"/>
                      <a:pt x="948" y="802"/>
                      <a:pt x="948" y="802"/>
                    </a:cubicBezTo>
                    <a:cubicBezTo>
                      <a:pt x="1061" y="953"/>
                      <a:pt x="1061" y="953"/>
                      <a:pt x="1061" y="953"/>
                    </a:cubicBezTo>
                    <a:cubicBezTo>
                      <a:pt x="1065" y="958"/>
                      <a:pt x="1065" y="958"/>
                      <a:pt x="1065" y="958"/>
                    </a:cubicBezTo>
                    <a:cubicBezTo>
                      <a:pt x="1374" y="1371"/>
                      <a:pt x="1374" y="1371"/>
                      <a:pt x="1374" y="1371"/>
                    </a:cubicBezTo>
                    <a:lnTo>
                      <a:pt x="1142" y="1371"/>
                    </a:lnTo>
                    <a:close/>
                    <a:moveTo>
                      <a:pt x="1096" y="921"/>
                    </a:moveTo>
                    <a:cubicBezTo>
                      <a:pt x="998" y="787"/>
                      <a:pt x="998" y="787"/>
                      <a:pt x="998" y="787"/>
                    </a:cubicBezTo>
                    <a:cubicBezTo>
                      <a:pt x="1197" y="523"/>
                      <a:pt x="1197" y="523"/>
                      <a:pt x="1197" y="523"/>
                    </a:cubicBezTo>
                    <a:cubicBezTo>
                      <a:pt x="1415" y="525"/>
                      <a:pt x="1415" y="525"/>
                      <a:pt x="1415" y="525"/>
                    </a:cubicBezTo>
                    <a:lnTo>
                      <a:pt x="1096" y="921"/>
                    </a:lnTo>
                    <a:close/>
                  </a:path>
                </a:pathLst>
              </a:custGeom>
              <a:grp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nvGrpSpPr>
              <p:cNvPr id="429" name="Group 428"/>
              <p:cNvGrpSpPr/>
              <p:nvPr/>
            </p:nvGrpSpPr>
            <p:grpSpPr>
              <a:xfrm>
                <a:off x="8329999" y="3376982"/>
                <a:ext cx="394992" cy="504932"/>
                <a:chOff x="13131800" y="957263"/>
                <a:chExt cx="4916488" cy="6284912"/>
              </a:xfrm>
              <a:grpFill/>
            </p:grpSpPr>
            <p:sp>
              <p:nvSpPr>
                <p:cNvPr id="430" name="Freeform 32"/>
                <p:cNvSpPr>
                  <a:spLocks noEditPoints="1"/>
                </p:cNvSpPr>
                <p:nvPr/>
              </p:nvSpPr>
              <p:spPr bwMode="auto">
                <a:xfrm>
                  <a:off x="13131800" y="957263"/>
                  <a:ext cx="4916488" cy="6284912"/>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31" name="Rectangle 33"/>
                <p:cNvSpPr>
                  <a:spLocks noChangeArrowheads="1"/>
                </p:cNvSpPr>
                <p:nvPr/>
              </p:nvSpPr>
              <p:spPr bwMode="auto">
                <a:xfrm>
                  <a:off x="13925550" y="3071813"/>
                  <a:ext cx="3267075" cy="6016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32" name="Rectangle 34"/>
                <p:cNvSpPr>
                  <a:spLocks noChangeArrowheads="1"/>
                </p:cNvSpPr>
                <p:nvPr/>
              </p:nvSpPr>
              <p:spPr bwMode="auto">
                <a:xfrm>
                  <a:off x="13925550" y="5581650"/>
                  <a:ext cx="3267075" cy="6048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33" name="Rectangle 35"/>
                <p:cNvSpPr>
                  <a:spLocks noChangeArrowheads="1"/>
                </p:cNvSpPr>
                <p:nvPr/>
              </p:nvSpPr>
              <p:spPr bwMode="auto">
                <a:xfrm>
                  <a:off x="13925550" y="4327525"/>
                  <a:ext cx="3267075" cy="600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grpSp>
      <p:sp>
        <p:nvSpPr>
          <p:cNvPr id="72" name="Rectangle 71"/>
          <p:cNvSpPr/>
          <p:nvPr/>
        </p:nvSpPr>
        <p:spPr>
          <a:xfrm>
            <a:off x="8701413" y="4930222"/>
            <a:ext cx="3523212" cy="1408774"/>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4488" b="0" i="0" u="none" strike="noStrike" kern="0" cap="none" spc="0" normalizeH="0" baseline="0" noProof="0" dirty="0">
                <a:ln>
                  <a:noFill/>
                </a:ln>
                <a:solidFill>
                  <a:schemeClr val="accent2"/>
                </a:solidFill>
                <a:effectLst/>
                <a:uLnTx/>
                <a:uFillTx/>
                <a:latin typeface="+mj-lt"/>
              </a:rPr>
              <a:t>Monitor &amp; respond</a:t>
            </a:r>
          </a:p>
        </p:txBody>
      </p:sp>
      <p:grpSp>
        <p:nvGrpSpPr>
          <p:cNvPr id="22" name="Group 21"/>
          <p:cNvGrpSpPr/>
          <p:nvPr/>
        </p:nvGrpSpPr>
        <p:grpSpPr>
          <a:xfrm>
            <a:off x="2272322" y="2889670"/>
            <a:ext cx="1331997" cy="1371382"/>
            <a:chOff x="2141388" y="3009235"/>
            <a:chExt cx="1305998" cy="1344614"/>
          </a:xfrm>
        </p:grpSpPr>
        <p:sp>
          <p:nvSpPr>
            <p:cNvPr id="337" name="Oval 336"/>
            <p:cNvSpPr/>
            <p:nvPr/>
          </p:nvSpPr>
          <p:spPr bwMode="auto">
            <a:xfrm flipH="1" flipV="1">
              <a:off x="2141388" y="3009235"/>
              <a:ext cx="1305998" cy="1344614"/>
            </a:xfrm>
            <a:prstGeom prst="ellipse">
              <a:avLst/>
            </a:prstGeom>
            <a:solidFill>
              <a:schemeClr val="bg1"/>
            </a:solidFill>
            <a:ln w="762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340" name="Rectangle 339"/>
            <p:cNvSpPr/>
            <p:nvPr/>
          </p:nvSpPr>
          <p:spPr>
            <a:xfrm>
              <a:off x="2155965" y="3828335"/>
              <a:ext cx="1034594" cy="141257"/>
            </a:xfrm>
            <a:prstGeom prst="rect">
              <a:avLst/>
            </a:prstGeom>
            <a:noFill/>
            <a:ln>
              <a:noFill/>
            </a:ln>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LABELING</a:t>
              </a:r>
            </a:p>
          </p:txBody>
        </p:sp>
        <p:sp>
          <p:nvSpPr>
            <p:cNvPr id="343" name="Freeform 110"/>
            <p:cNvSpPr>
              <a:spLocks noEditPoints="1"/>
            </p:cNvSpPr>
            <p:nvPr/>
          </p:nvSpPr>
          <p:spPr bwMode="black">
            <a:xfrm>
              <a:off x="2595650" y="3238601"/>
              <a:ext cx="409426" cy="419048"/>
            </a:xfrm>
            <a:custGeom>
              <a:avLst/>
              <a:gdLst>
                <a:gd name="T0" fmla="*/ 9 w 70"/>
                <a:gd name="T1" fmla="*/ 68 h 70"/>
                <a:gd name="T2" fmla="*/ 10 w 70"/>
                <a:gd name="T3" fmla="*/ 66 h 70"/>
                <a:gd name="T4" fmla="*/ 4 w 70"/>
                <a:gd name="T5" fmla="*/ 60 h 70"/>
                <a:gd name="T6" fmla="*/ 2 w 70"/>
                <a:gd name="T7" fmla="*/ 61 h 70"/>
                <a:gd name="T8" fmla="*/ 0 w 70"/>
                <a:gd name="T9" fmla="*/ 68 h 70"/>
                <a:gd name="T10" fmla="*/ 2 w 70"/>
                <a:gd name="T11" fmla="*/ 70 h 70"/>
                <a:gd name="T12" fmla="*/ 9 w 70"/>
                <a:gd name="T13" fmla="*/ 68 h 70"/>
                <a:gd name="T14" fmla="*/ 64 w 70"/>
                <a:gd name="T15" fmla="*/ 6 h 70"/>
                <a:gd name="T16" fmla="*/ 52 w 70"/>
                <a:gd name="T17" fmla="*/ 4 h 70"/>
                <a:gd name="T18" fmla="*/ 49 w 70"/>
                <a:gd name="T19" fmla="*/ 7 h 70"/>
                <a:gd name="T20" fmla="*/ 49 w 70"/>
                <a:gd name="T21" fmla="*/ 11 h 70"/>
                <a:gd name="T22" fmla="*/ 60 w 70"/>
                <a:gd name="T23" fmla="*/ 21 h 70"/>
                <a:gd name="T24" fmla="*/ 63 w 70"/>
                <a:gd name="T25" fmla="*/ 21 h 70"/>
                <a:gd name="T26" fmla="*/ 66 w 70"/>
                <a:gd name="T27" fmla="*/ 18 h 70"/>
                <a:gd name="T28" fmla="*/ 64 w 70"/>
                <a:gd name="T29" fmla="*/ 6 h 70"/>
                <a:gd name="T30" fmla="*/ 22 w 70"/>
                <a:gd name="T31" fmla="*/ 62 h 70"/>
                <a:gd name="T32" fmla="*/ 19 w 70"/>
                <a:gd name="T33" fmla="*/ 62 h 70"/>
                <a:gd name="T34" fmla="*/ 8 w 70"/>
                <a:gd name="T35" fmla="*/ 51 h 70"/>
                <a:gd name="T36" fmla="*/ 8 w 70"/>
                <a:gd name="T37" fmla="*/ 48 h 70"/>
                <a:gd name="T38" fmla="*/ 42 w 70"/>
                <a:gd name="T39" fmla="*/ 14 h 70"/>
                <a:gd name="T40" fmla="*/ 45 w 70"/>
                <a:gd name="T41" fmla="*/ 14 h 70"/>
                <a:gd name="T42" fmla="*/ 56 w 70"/>
                <a:gd name="T43" fmla="*/ 25 h 70"/>
                <a:gd name="T44" fmla="*/ 56 w 70"/>
                <a:gd name="T45" fmla="*/ 28 h 70"/>
                <a:gd name="T46" fmla="*/ 22 w 70"/>
                <a:gd name="T47"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0">
                  <a:moveTo>
                    <a:pt x="9" y="68"/>
                  </a:moveTo>
                  <a:cubicBezTo>
                    <a:pt x="10" y="67"/>
                    <a:pt x="11" y="67"/>
                    <a:pt x="10" y="66"/>
                  </a:cubicBezTo>
                  <a:cubicBezTo>
                    <a:pt x="4" y="60"/>
                    <a:pt x="4" y="60"/>
                    <a:pt x="4" y="60"/>
                  </a:cubicBezTo>
                  <a:cubicBezTo>
                    <a:pt x="4" y="59"/>
                    <a:pt x="3" y="60"/>
                    <a:pt x="2" y="61"/>
                  </a:cubicBezTo>
                  <a:cubicBezTo>
                    <a:pt x="0" y="68"/>
                    <a:pt x="0" y="68"/>
                    <a:pt x="0" y="68"/>
                  </a:cubicBezTo>
                  <a:cubicBezTo>
                    <a:pt x="0" y="69"/>
                    <a:pt x="1" y="70"/>
                    <a:pt x="2" y="70"/>
                  </a:cubicBezTo>
                  <a:lnTo>
                    <a:pt x="9" y="68"/>
                  </a:lnTo>
                  <a:close/>
                  <a:moveTo>
                    <a:pt x="64" y="6"/>
                  </a:moveTo>
                  <a:cubicBezTo>
                    <a:pt x="58" y="0"/>
                    <a:pt x="52" y="4"/>
                    <a:pt x="52" y="4"/>
                  </a:cubicBezTo>
                  <a:cubicBezTo>
                    <a:pt x="51" y="5"/>
                    <a:pt x="50" y="6"/>
                    <a:pt x="49" y="7"/>
                  </a:cubicBezTo>
                  <a:cubicBezTo>
                    <a:pt x="48" y="8"/>
                    <a:pt x="48" y="10"/>
                    <a:pt x="49" y="11"/>
                  </a:cubicBezTo>
                  <a:cubicBezTo>
                    <a:pt x="60" y="21"/>
                    <a:pt x="60" y="21"/>
                    <a:pt x="60" y="21"/>
                  </a:cubicBezTo>
                  <a:cubicBezTo>
                    <a:pt x="60" y="22"/>
                    <a:pt x="62" y="22"/>
                    <a:pt x="63" y="21"/>
                  </a:cubicBezTo>
                  <a:cubicBezTo>
                    <a:pt x="64" y="20"/>
                    <a:pt x="65" y="19"/>
                    <a:pt x="66" y="18"/>
                  </a:cubicBezTo>
                  <a:cubicBezTo>
                    <a:pt x="66" y="18"/>
                    <a:pt x="70" y="12"/>
                    <a:pt x="64" y="6"/>
                  </a:cubicBezTo>
                  <a:moveTo>
                    <a:pt x="22" y="62"/>
                  </a:moveTo>
                  <a:cubicBezTo>
                    <a:pt x="21" y="63"/>
                    <a:pt x="20" y="63"/>
                    <a:pt x="19" y="62"/>
                  </a:cubicBezTo>
                  <a:cubicBezTo>
                    <a:pt x="8" y="51"/>
                    <a:pt x="8" y="51"/>
                    <a:pt x="8" y="51"/>
                  </a:cubicBezTo>
                  <a:cubicBezTo>
                    <a:pt x="7" y="51"/>
                    <a:pt x="7" y="49"/>
                    <a:pt x="8" y="48"/>
                  </a:cubicBezTo>
                  <a:cubicBezTo>
                    <a:pt x="42" y="14"/>
                    <a:pt x="42" y="14"/>
                    <a:pt x="42" y="14"/>
                  </a:cubicBezTo>
                  <a:cubicBezTo>
                    <a:pt x="43" y="13"/>
                    <a:pt x="44" y="13"/>
                    <a:pt x="45" y="14"/>
                  </a:cubicBezTo>
                  <a:cubicBezTo>
                    <a:pt x="56" y="25"/>
                    <a:pt x="56" y="25"/>
                    <a:pt x="56" y="25"/>
                  </a:cubicBezTo>
                  <a:cubicBezTo>
                    <a:pt x="57" y="26"/>
                    <a:pt x="57" y="27"/>
                    <a:pt x="56" y="28"/>
                  </a:cubicBezTo>
                  <a:lnTo>
                    <a:pt x="22" y="62"/>
                  </a:lnTo>
                  <a:close/>
                </a:path>
              </a:pathLst>
            </a:custGeom>
            <a:solidFill>
              <a:schemeClr val="accent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latin typeface="Segoe UI"/>
              </a:endParaRPr>
            </a:p>
          </p:txBody>
        </p:sp>
      </p:grpSp>
      <p:grpSp>
        <p:nvGrpSpPr>
          <p:cNvPr id="21" name="Group 20"/>
          <p:cNvGrpSpPr/>
          <p:nvPr/>
        </p:nvGrpSpPr>
        <p:grpSpPr>
          <a:xfrm>
            <a:off x="482389" y="2925139"/>
            <a:ext cx="1471414" cy="1317304"/>
            <a:chOff x="401890" y="3044011"/>
            <a:chExt cx="1442694" cy="1291592"/>
          </a:xfrm>
        </p:grpSpPr>
        <p:sp>
          <p:nvSpPr>
            <p:cNvPr id="338" name="Oval 337"/>
            <p:cNvSpPr/>
            <p:nvPr/>
          </p:nvSpPr>
          <p:spPr bwMode="auto">
            <a:xfrm flipH="1" flipV="1">
              <a:off x="550164" y="3044011"/>
              <a:ext cx="1294420" cy="1291592"/>
            </a:xfrm>
            <a:prstGeom prst="ellipse">
              <a:avLst/>
            </a:prstGeom>
            <a:solidFill>
              <a:schemeClr val="bg1"/>
            </a:solidFill>
            <a:ln w="762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pic>
          <p:nvPicPr>
            <p:cNvPr id="342" name="Picture 3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1" y="3245177"/>
              <a:ext cx="383066" cy="485600"/>
            </a:xfrm>
            <a:prstGeom prst="rect">
              <a:avLst/>
            </a:prstGeom>
          </p:spPr>
        </p:pic>
        <p:sp>
          <p:nvSpPr>
            <p:cNvPr id="341" name="Rectangle 340"/>
            <p:cNvSpPr/>
            <p:nvPr/>
          </p:nvSpPr>
          <p:spPr>
            <a:xfrm>
              <a:off x="401890" y="3828335"/>
              <a:ext cx="1370314" cy="141257"/>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CLASSIFICATION</a:t>
              </a:r>
            </a:p>
          </p:txBody>
        </p:sp>
      </p:grpSp>
      <p:sp>
        <p:nvSpPr>
          <p:cNvPr id="83" name="Rectangle 82"/>
          <p:cNvSpPr/>
          <p:nvPr/>
        </p:nvSpPr>
        <p:spPr>
          <a:xfrm>
            <a:off x="208675" y="4925632"/>
            <a:ext cx="3688592" cy="1408774"/>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4488" b="0" i="0" u="none" strike="noStrike" kern="0" cap="none" spc="0" normalizeH="0" baseline="0" noProof="0" dirty="0">
                <a:ln>
                  <a:noFill/>
                </a:ln>
                <a:solidFill>
                  <a:schemeClr val="accent3"/>
                </a:solidFill>
                <a:effectLst/>
                <a:uLnTx/>
                <a:uFillTx/>
                <a:latin typeface="+mj-lt"/>
              </a:rPr>
              <a:t>Classification &amp; labeling</a:t>
            </a:r>
          </a:p>
        </p:txBody>
      </p:sp>
      <p:grpSp>
        <p:nvGrpSpPr>
          <p:cNvPr id="17" name="Group 16"/>
          <p:cNvGrpSpPr/>
          <p:nvPr/>
        </p:nvGrpSpPr>
        <p:grpSpPr>
          <a:xfrm>
            <a:off x="3961575" y="2896075"/>
            <a:ext cx="1361577" cy="1349229"/>
            <a:chOff x="3791731" y="3022478"/>
            <a:chExt cx="1335001" cy="1322894"/>
          </a:xfrm>
        </p:grpSpPr>
        <p:sp>
          <p:nvSpPr>
            <p:cNvPr id="457" name="Oval 456"/>
            <p:cNvSpPr/>
            <p:nvPr/>
          </p:nvSpPr>
          <p:spPr bwMode="auto">
            <a:xfrm flipH="1" flipV="1">
              <a:off x="3811979" y="3022478"/>
              <a:ext cx="1314753" cy="1322894"/>
            </a:xfrm>
            <a:prstGeom prst="ellipse">
              <a:avLst/>
            </a:prstGeom>
            <a:solidFill>
              <a:schemeClr val="bg1"/>
            </a:solidFill>
            <a:ln w="762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58" name="Rectangle 457"/>
            <p:cNvSpPr/>
            <p:nvPr/>
          </p:nvSpPr>
          <p:spPr>
            <a:xfrm>
              <a:off x="3791731" y="3828335"/>
              <a:ext cx="1204075" cy="141257"/>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ENCRYPTION</a:t>
              </a:r>
            </a:p>
          </p:txBody>
        </p:sp>
        <p:grpSp>
          <p:nvGrpSpPr>
            <p:cNvPr id="6" name="Group 5"/>
            <p:cNvGrpSpPr/>
            <p:nvPr/>
          </p:nvGrpSpPr>
          <p:grpSpPr>
            <a:xfrm>
              <a:off x="4137279" y="3381977"/>
              <a:ext cx="672874" cy="211244"/>
              <a:chOff x="3976206" y="3274878"/>
              <a:chExt cx="762555" cy="239399"/>
            </a:xfrm>
          </p:grpSpPr>
          <p:sp>
            <p:nvSpPr>
              <p:cNvPr id="460" name="Freeform 24"/>
              <p:cNvSpPr>
                <a:spLocks noEditPoints="1"/>
              </p:cNvSpPr>
              <p:nvPr/>
            </p:nvSpPr>
            <p:spPr bwMode="auto">
              <a:xfrm>
                <a:off x="3981508" y="3279822"/>
                <a:ext cx="751952" cy="229510"/>
              </a:xfrm>
              <a:custGeom>
                <a:avLst/>
                <a:gdLst>
                  <a:gd name="T0" fmla="*/ 2282 w 2579"/>
                  <a:gd name="T1" fmla="*/ 842 h 842"/>
                  <a:gd name="T2" fmla="*/ 297 w 2579"/>
                  <a:gd name="T3" fmla="*/ 842 h 842"/>
                  <a:gd name="T4" fmla="*/ 0 w 2579"/>
                  <a:gd name="T5" fmla="*/ 544 h 842"/>
                  <a:gd name="T6" fmla="*/ 0 w 2579"/>
                  <a:gd name="T7" fmla="*/ 298 h 842"/>
                  <a:gd name="T8" fmla="*/ 297 w 2579"/>
                  <a:gd name="T9" fmla="*/ 0 h 842"/>
                  <a:gd name="T10" fmla="*/ 2299 w 2579"/>
                  <a:gd name="T11" fmla="*/ 0 h 842"/>
                  <a:gd name="T12" fmla="*/ 2579 w 2579"/>
                  <a:gd name="T13" fmla="*/ 280 h 842"/>
                  <a:gd name="T14" fmla="*/ 2579 w 2579"/>
                  <a:gd name="T15" fmla="*/ 544 h 842"/>
                  <a:gd name="T16" fmla="*/ 2282 w 2579"/>
                  <a:gd name="T17" fmla="*/ 842 h 842"/>
                  <a:gd name="T18" fmla="*/ 297 w 2579"/>
                  <a:gd name="T19" fmla="*/ 83 h 842"/>
                  <a:gd name="T20" fmla="*/ 83 w 2579"/>
                  <a:gd name="T21" fmla="*/ 298 h 842"/>
                  <a:gd name="T22" fmla="*/ 83 w 2579"/>
                  <a:gd name="T23" fmla="*/ 544 h 842"/>
                  <a:gd name="T24" fmla="*/ 297 w 2579"/>
                  <a:gd name="T25" fmla="*/ 759 h 842"/>
                  <a:gd name="T26" fmla="*/ 2282 w 2579"/>
                  <a:gd name="T27" fmla="*/ 759 h 842"/>
                  <a:gd name="T28" fmla="*/ 2496 w 2579"/>
                  <a:gd name="T29" fmla="*/ 544 h 842"/>
                  <a:gd name="T30" fmla="*/ 2496 w 2579"/>
                  <a:gd name="T31" fmla="*/ 315 h 842"/>
                  <a:gd name="T32" fmla="*/ 2265 w 2579"/>
                  <a:gd name="T33" fmla="*/ 83 h 842"/>
                  <a:gd name="T34" fmla="*/ 297 w 2579"/>
                  <a:gd name="T35" fmla="*/ 83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9" h="842">
                    <a:moveTo>
                      <a:pt x="2282" y="842"/>
                    </a:moveTo>
                    <a:cubicBezTo>
                      <a:pt x="297" y="842"/>
                      <a:pt x="297" y="842"/>
                      <a:pt x="297" y="842"/>
                    </a:cubicBezTo>
                    <a:cubicBezTo>
                      <a:pt x="133" y="842"/>
                      <a:pt x="0" y="709"/>
                      <a:pt x="0" y="544"/>
                    </a:cubicBezTo>
                    <a:cubicBezTo>
                      <a:pt x="0" y="298"/>
                      <a:pt x="0" y="298"/>
                      <a:pt x="0" y="298"/>
                    </a:cubicBezTo>
                    <a:cubicBezTo>
                      <a:pt x="0" y="133"/>
                      <a:pt x="133" y="0"/>
                      <a:pt x="297" y="0"/>
                    </a:cubicBezTo>
                    <a:cubicBezTo>
                      <a:pt x="2299" y="0"/>
                      <a:pt x="2299" y="0"/>
                      <a:pt x="2299" y="0"/>
                    </a:cubicBezTo>
                    <a:cubicBezTo>
                      <a:pt x="2579" y="280"/>
                      <a:pt x="2579" y="280"/>
                      <a:pt x="2579" y="280"/>
                    </a:cubicBezTo>
                    <a:cubicBezTo>
                      <a:pt x="2579" y="544"/>
                      <a:pt x="2579" y="544"/>
                      <a:pt x="2579" y="544"/>
                    </a:cubicBezTo>
                    <a:cubicBezTo>
                      <a:pt x="2579" y="709"/>
                      <a:pt x="2446" y="842"/>
                      <a:pt x="2282" y="842"/>
                    </a:cubicBezTo>
                    <a:close/>
                    <a:moveTo>
                      <a:pt x="297" y="83"/>
                    </a:moveTo>
                    <a:cubicBezTo>
                      <a:pt x="179" y="83"/>
                      <a:pt x="83" y="179"/>
                      <a:pt x="83" y="298"/>
                    </a:cubicBezTo>
                    <a:cubicBezTo>
                      <a:pt x="83" y="544"/>
                      <a:pt x="83" y="544"/>
                      <a:pt x="83" y="544"/>
                    </a:cubicBezTo>
                    <a:cubicBezTo>
                      <a:pt x="83" y="663"/>
                      <a:pt x="179" y="759"/>
                      <a:pt x="297" y="759"/>
                    </a:cubicBezTo>
                    <a:cubicBezTo>
                      <a:pt x="2282" y="759"/>
                      <a:pt x="2282" y="759"/>
                      <a:pt x="2282" y="759"/>
                    </a:cubicBezTo>
                    <a:cubicBezTo>
                      <a:pt x="2400" y="759"/>
                      <a:pt x="2496" y="663"/>
                      <a:pt x="2496" y="544"/>
                    </a:cubicBezTo>
                    <a:cubicBezTo>
                      <a:pt x="2496" y="315"/>
                      <a:pt x="2496" y="315"/>
                      <a:pt x="2496" y="315"/>
                    </a:cubicBezTo>
                    <a:cubicBezTo>
                      <a:pt x="2265" y="83"/>
                      <a:pt x="2265" y="83"/>
                      <a:pt x="2265" y="83"/>
                    </a:cubicBezTo>
                    <a:lnTo>
                      <a:pt x="297"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1" name="Freeform 25"/>
              <p:cNvSpPr>
                <a:spLocks noEditPoints="1"/>
              </p:cNvSpPr>
              <p:nvPr/>
            </p:nvSpPr>
            <p:spPr bwMode="auto">
              <a:xfrm>
                <a:off x="3976206" y="3274878"/>
                <a:ext cx="762555" cy="239399"/>
              </a:xfrm>
              <a:custGeom>
                <a:avLst/>
                <a:gdLst>
                  <a:gd name="T0" fmla="*/ 2300 w 2615"/>
                  <a:gd name="T1" fmla="*/ 878 h 878"/>
                  <a:gd name="T2" fmla="*/ 315 w 2615"/>
                  <a:gd name="T3" fmla="*/ 878 h 878"/>
                  <a:gd name="T4" fmla="*/ 0 w 2615"/>
                  <a:gd name="T5" fmla="*/ 562 h 878"/>
                  <a:gd name="T6" fmla="*/ 0 w 2615"/>
                  <a:gd name="T7" fmla="*/ 316 h 878"/>
                  <a:gd name="T8" fmla="*/ 315 w 2615"/>
                  <a:gd name="T9" fmla="*/ 0 h 878"/>
                  <a:gd name="T10" fmla="*/ 2324 w 2615"/>
                  <a:gd name="T11" fmla="*/ 0 h 878"/>
                  <a:gd name="T12" fmla="*/ 2615 w 2615"/>
                  <a:gd name="T13" fmla="*/ 291 h 878"/>
                  <a:gd name="T14" fmla="*/ 2615 w 2615"/>
                  <a:gd name="T15" fmla="*/ 562 h 878"/>
                  <a:gd name="T16" fmla="*/ 2300 w 2615"/>
                  <a:gd name="T17" fmla="*/ 878 h 878"/>
                  <a:gd name="T18" fmla="*/ 315 w 2615"/>
                  <a:gd name="T19" fmla="*/ 36 h 878"/>
                  <a:gd name="T20" fmla="*/ 35 w 2615"/>
                  <a:gd name="T21" fmla="*/ 316 h 878"/>
                  <a:gd name="T22" fmla="*/ 35 w 2615"/>
                  <a:gd name="T23" fmla="*/ 562 h 878"/>
                  <a:gd name="T24" fmla="*/ 315 w 2615"/>
                  <a:gd name="T25" fmla="*/ 842 h 878"/>
                  <a:gd name="T26" fmla="*/ 2300 w 2615"/>
                  <a:gd name="T27" fmla="*/ 842 h 878"/>
                  <a:gd name="T28" fmla="*/ 2580 w 2615"/>
                  <a:gd name="T29" fmla="*/ 562 h 878"/>
                  <a:gd name="T30" fmla="*/ 2580 w 2615"/>
                  <a:gd name="T31" fmla="*/ 306 h 878"/>
                  <a:gd name="T32" fmla="*/ 2310 w 2615"/>
                  <a:gd name="T33" fmla="*/ 36 h 878"/>
                  <a:gd name="T34" fmla="*/ 315 w 2615"/>
                  <a:gd name="T35" fmla="*/ 36 h 878"/>
                  <a:gd name="T36" fmla="*/ 2300 w 2615"/>
                  <a:gd name="T37" fmla="*/ 795 h 878"/>
                  <a:gd name="T38" fmla="*/ 315 w 2615"/>
                  <a:gd name="T39" fmla="*/ 795 h 878"/>
                  <a:gd name="T40" fmla="*/ 83 w 2615"/>
                  <a:gd name="T41" fmla="*/ 562 h 878"/>
                  <a:gd name="T42" fmla="*/ 83 w 2615"/>
                  <a:gd name="T43" fmla="*/ 316 h 878"/>
                  <a:gd name="T44" fmla="*/ 315 w 2615"/>
                  <a:gd name="T45" fmla="*/ 83 h 878"/>
                  <a:gd name="T46" fmla="*/ 2290 w 2615"/>
                  <a:gd name="T47" fmla="*/ 83 h 878"/>
                  <a:gd name="T48" fmla="*/ 2532 w 2615"/>
                  <a:gd name="T49" fmla="*/ 325 h 878"/>
                  <a:gd name="T50" fmla="*/ 2532 w 2615"/>
                  <a:gd name="T51" fmla="*/ 562 h 878"/>
                  <a:gd name="T52" fmla="*/ 2300 w 2615"/>
                  <a:gd name="T53" fmla="*/ 795 h 878"/>
                  <a:gd name="T54" fmla="*/ 315 w 2615"/>
                  <a:gd name="T55" fmla="*/ 119 h 878"/>
                  <a:gd name="T56" fmla="*/ 119 w 2615"/>
                  <a:gd name="T57" fmla="*/ 316 h 878"/>
                  <a:gd name="T58" fmla="*/ 119 w 2615"/>
                  <a:gd name="T59" fmla="*/ 562 h 878"/>
                  <a:gd name="T60" fmla="*/ 315 w 2615"/>
                  <a:gd name="T61" fmla="*/ 759 h 878"/>
                  <a:gd name="T62" fmla="*/ 2300 w 2615"/>
                  <a:gd name="T63" fmla="*/ 759 h 878"/>
                  <a:gd name="T64" fmla="*/ 2497 w 2615"/>
                  <a:gd name="T65" fmla="*/ 562 h 878"/>
                  <a:gd name="T66" fmla="*/ 2497 w 2615"/>
                  <a:gd name="T67" fmla="*/ 340 h 878"/>
                  <a:gd name="T68" fmla="*/ 2275 w 2615"/>
                  <a:gd name="T69" fmla="*/ 119 h 878"/>
                  <a:gd name="T70" fmla="*/ 315 w 2615"/>
                  <a:gd name="T71" fmla="*/ 119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5" h="878">
                    <a:moveTo>
                      <a:pt x="2300" y="878"/>
                    </a:moveTo>
                    <a:cubicBezTo>
                      <a:pt x="315" y="878"/>
                      <a:pt x="315" y="878"/>
                      <a:pt x="315" y="878"/>
                    </a:cubicBezTo>
                    <a:cubicBezTo>
                      <a:pt x="141" y="878"/>
                      <a:pt x="0" y="736"/>
                      <a:pt x="0" y="562"/>
                    </a:cubicBezTo>
                    <a:cubicBezTo>
                      <a:pt x="0" y="316"/>
                      <a:pt x="0" y="316"/>
                      <a:pt x="0" y="316"/>
                    </a:cubicBezTo>
                    <a:cubicBezTo>
                      <a:pt x="0" y="142"/>
                      <a:pt x="141" y="0"/>
                      <a:pt x="315" y="0"/>
                    </a:cubicBezTo>
                    <a:cubicBezTo>
                      <a:pt x="2324" y="0"/>
                      <a:pt x="2324" y="0"/>
                      <a:pt x="2324" y="0"/>
                    </a:cubicBezTo>
                    <a:cubicBezTo>
                      <a:pt x="2615" y="291"/>
                      <a:pt x="2615" y="291"/>
                      <a:pt x="2615" y="291"/>
                    </a:cubicBezTo>
                    <a:cubicBezTo>
                      <a:pt x="2615" y="562"/>
                      <a:pt x="2615" y="562"/>
                      <a:pt x="2615" y="562"/>
                    </a:cubicBezTo>
                    <a:cubicBezTo>
                      <a:pt x="2615" y="736"/>
                      <a:pt x="2474" y="878"/>
                      <a:pt x="2300" y="878"/>
                    </a:cubicBezTo>
                    <a:close/>
                    <a:moveTo>
                      <a:pt x="315" y="36"/>
                    </a:moveTo>
                    <a:cubicBezTo>
                      <a:pt x="161" y="36"/>
                      <a:pt x="35" y="161"/>
                      <a:pt x="35" y="316"/>
                    </a:cubicBezTo>
                    <a:cubicBezTo>
                      <a:pt x="35" y="562"/>
                      <a:pt x="35" y="562"/>
                      <a:pt x="35" y="562"/>
                    </a:cubicBezTo>
                    <a:cubicBezTo>
                      <a:pt x="35" y="717"/>
                      <a:pt x="161" y="842"/>
                      <a:pt x="315" y="842"/>
                    </a:cubicBezTo>
                    <a:cubicBezTo>
                      <a:pt x="2300" y="842"/>
                      <a:pt x="2300" y="842"/>
                      <a:pt x="2300" y="842"/>
                    </a:cubicBezTo>
                    <a:cubicBezTo>
                      <a:pt x="2454" y="842"/>
                      <a:pt x="2580" y="717"/>
                      <a:pt x="2580" y="562"/>
                    </a:cubicBezTo>
                    <a:cubicBezTo>
                      <a:pt x="2580" y="306"/>
                      <a:pt x="2580" y="306"/>
                      <a:pt x="2580" y="306"/>
                    </a:cubicBezTo>
                    <a:cubicBezTo>
                      <a:pt x="2310" y="36"/>
                      <a:pt x="2310" y="36"/>
                      <a:pt x="2310" y="36"/>
                    </a:cubicBezTo>
                    <a:lnTo>
                      <a:pt x="315" y="36"/>
                    </a:lnTo>
                    <a:close/>
                    <a:moveTo>
                      <a:pt x="2300" y="795"/>
                    </a:moveTo>
                    <a:cubicBezTo>
                      <a:pt x="315" y="795"/>
                      <a:pt x="315" y="795"/>
                      <a:pt x="315" y="795"/>
                    </a:cubicBezTo>
                    <a:cubicBezTo>
                      <a:pt x="187" y="795"/>
                      <a:pt x="83" y="691"/>
                      <a:pt x="83" y="562"/>
                    </a:cubicBezTo>
                    <a:cubicBezTo>
                      <a:pt x="83" y="316"/>
                      <a:pt x="83" y="316"/>
                      <a:pt x="83" y="316"/>
                    </a:cubicBezTo>
                    <a:cubicBezTo>
                      <a:pt x="83" y="187"/>
                      <a:pt x="187" y="83"/>
                      <a:pt x="315" y="83"/>
                    </a:cubicBezTo>
                    <a:cubicBezTo>
                      <a:pt x="2290" y="83"/>
                      <a:pt x="2290" y="83"/>
                      <a:pt x="2290" y="83"/>
                    </a:cubicBezTo>
                    <a:cubicBezTo>
                      <a:pt x="2532" y="325"/>
                      <a:pt x="2532" y="325"/>
                      <a:pt x="2532" y="325"/>
                    </a:cubicBezTo>
                    <a:cubicBezTo>
                      <a:pt x="2532" y="562"/>
                      <a:pt x="2532" y="562"/>
                      <a:pt x="2532" y="562"/>
                    </a:cubicBezTo>
                    <a:cubicBezTo>
                      <a:pt x="2532" y="691"/>
                      <a:pt x="2428" y="795"/>
                      <a:pt x="2300" y="795"/>
                    </a:cubicBezTo>
                    <a:close/>
                    <a:moveTo>
                      <a:pt x="315" y="119"/>
                    </a:moveTo>
                    <a:cubicBezTo>
                      <a:pt x="207" y="119"/>
                      <a:pt x="119" y="207"/>
                      <a:pt x="119" y="316"/>
                    </a:cubicBezTo>
                    <a:cubicBezTo>
                      <a:pt x="119" y="562"/>
                      <a:pt x="119" y="562"/>
                      <a:pt x="119" y="562"/>
                    </a:cubicBezTo>
                    <a:cubicBezTo>
                      <a:pt x="119" y="671"/>
                      <a:pt x="207" y="759"/>
                      <a:pt x="315" y="759"/>
                    </a:cubicBezTo>
                    <a:cubicBezTo>
                      <a:pt x="2300" y="759"/>
                      <a:pt x="2300" y="759"/>
                      <a:pt x="2300" y="759"/>
                    </a:cubicBezTo>
                    <a:cubicBezTo>
                      <a:pt x="2408" y="759"/>
                      <a:pt x="2497" y="671"/>
                      <a:pt x="2497" y="562"/>
                    </a:cubicBezTo>
                    <a:cubicBezTo>
                      <a:pt x="2497" y="340"/>
                      <a:pt x="2497" y="340"/>
                      <a:pt x="2497" y="340"/>
                    </a:cubicBezTo>
                    <a:cubicBezTo>
                      <a:pt x="2275" y="119"/>
                      <a:pt x="2275" y="119"/>
                      <a:pt x="2275" y="119"/>
                    </a:cubicBezTo>
                    <a:lnTo>
                      <a:pt x="315" y="1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2" name="Freeform 26"/>
              <p:cNvSpPr>
                <a:spLocks/>
              </p:cNvSpPr>
              <p:nvPr/>
            </p:nvSpPr>
            <p:spPr bwMode="auto">
              <a:xfrm>
                <a:off x="4191102" y="3349043"/>
                <a:ext cx="58070" cy="44729"/>
              </a:xfrm>
              <a:custGeom>
                <a:avLst/>
                <a:gdLst>
                  <a:gd name="T0" fmla="*/ 206 w 471"/>
                  <a:gd name="T1" fmla="*/ 389 h 389"/>
                  <a:gd name="T2" fmla="*/ 471 w 471"/>
                  <a:gd name="T3" fmla="*/ 137 h 389"/>
                  <a:gd name="T4" fmla="*/ 301 w 471"/>
                  <a:gd name="T5" fmla="*/ 104 h 389"/>
                  <a:gd name="T6" fmla="*/ 154 w 471"/>
                  <a:gd name="T7" fmla="*/ 242 h 389"/>
                  <a:gd name="T8" fmla="*/ 152 w 471"/>
                  <a:gd name="T9" fmla="*/ 2 h 389"/>
                  <a:gd name="T10" fmla="*/ 0 w 471"/>
                  <a:gd name="T11" fmla="*/ 0 h 389"/>
                  <a:gd name="T12" fmla="*/ 0 w 471"/>
                  <a:gd name="T13" fmla="*/ 194 h 389"/>
                  <a:gd name="T14" fmla="*/ 206 w 471"/>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89">
                    <a:moveTo>
                      <a:pt x="206" y="389"/>
                    </a:moveTo>
                    <a:lnTo>
                      <a:pt x="471" y="137"/>
                    </a:lnTo>
                    <a:lnTo>
                      <a:pt x="301" y="104"/>
                    </a:lnTo>
                    <a:lnTo>
                      <a:pt x="154" y="242"/>
                    </a:lnTo>
                    <a:lnTo>
                      <a:pt x="152" y="2"/>
                    </a:lnTo>
                    <a:lnTo>
                      <a:pt x="0" y="0"/>
                    </a:lnTo>
                    <a:lnTo>
                      <a:pt x="0" y="194"/>
                    </a:lnTo>
                    <a:lnTo>
                      <a:pt x="206" y="3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3" name="Freeform 27"/>
              <p:cNvSpPr>
                <a:spLocks/>
              </p:cNvSpPr>
              <p:nvPr/>
            </p:nvSpPr>
            <p:spPr bwMode="auto">
              <a:xfrm>
                <a:off x="4153005" y="3398602"/>
                <a:ext cx="57947" cy="41740"/>
              </a:xfrm>
              <a:custGeom>
                <a:avLst/>
                <a:gdLst>
                  <a:gd name="T0" fmla="*/ 264 w 470"/>
                  <a:gd name="T1" fmla="*/ 0 h 363"/>
                  <a:gd name="T2" fmla="*/ 0 w 470"/>
                  <a:gd name="T3" fmla="*/ 247 h 363"/>
                  <a:gd name="T4" fmla="*/ 182 w 470"/>
                  <a:gd name="T5" fmla="*/ 280 h 363"/>
                  <a:gd name="T6" fmla="*/ 309 w 470"/>
                  <a:gd name="T7" fmla="*/ 157 h 363"/>
                  <a:gd name="T8" fmla="*/ 309 w 470"/>
                  <a:gd name="T9" fmla="*/ 363 h 363"/>
                  <a:gd name="T10" fmla="*/ 470 w 470"/>
                  <a:gd name="T11" fmla="*/ 358 h 363"/>
                  <a:gd name="T12" fmla="*/ 468 w 470"/>
                  <a:gd name="T13" fmla="*/ 195 h 363"/>
                  <a:gd name="T14" fmla="*/ 264 w 470"/>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363">
                    <a:moveTo>
                      <a:pt x="264" y="0"/>
                    </a:moveTo>
                    <a:lnTo>
                      <a:pt x="0" y="247"/>
                    </a:lnTo>
                    <a:lnTo>
                      <a:pt x="182" y="280"/>
                    </a:lnTo>
                    <a:lnTo>
                      <a:pt x="309" y="157"/>
                    </a:lnTo>
                    <a:lnTo>
                      <a:pt x="309" y="363"/>
                    </a:lnTo>
                    <a:lnTo>
                      <a:pt x="470" y="358"/>
                    </a:lnTo>
                    <a:lnTo>
                      <a:pt x="468" y="195"/>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4" name="Freeform 28"/>
              <p:cNvSpPr>
                <a:spLocks/>
              </p:cNvSpPr>
              <p:nvPr/>
            </p:nvSpPr>
            <p:spPr bwMode="auto">
              <a:xfrm>
                <a:off x="4153005" y="3361002"/>
                <a:ext cx="96167" cy="69796"/>
              </a:xfrm>
              <a:custGeom>
                <a:avLst/>
                <a:gdLst>
                  <a:gd name="T0" fmla="*/ 482 w 780"/>
                  <a:gd name="T1" fmla="*/ 294 h 607"/>
                  <a:gd name="T2" fmla="*/ 340 w 780"/>
                  <a:gd name="T3" fmla="*/ 161 h 607"/>
                  <a:gd name="T4" fmla="*/ 170 w 780"/>
                  <a:gd name="T5" fmla="*/ 0 h 607"/>
                  <a:gd name="T6" fmla="*/ 0 w 780"/>
                  <a:gd name="T7" fmla="*/ 33 h 607"/>
                  <a:gd name="T8" fmla="*/ 302 w 780"/>
                  <a:gd name="T9" fmla="*/ 323 h 607"/>
                  <a:gd name="T10" fmla="*/ 411 w 780"/>
                  <a:gd name="T11" fmla="*/ 427 h 607"/>
                  <a:gd name="T12" fmla="*/ 598 w 780"/>
                  <a:gd name="T13" fmla="*/ 607 h 607"/>
                  <a:gd name="T14" fmla="*/ 780 w 780"/>
                  <a:gd name="T15" fmla="*/ 574 h 607"/>
                  <a:gd name="T16" fmla="*/ 482 w 780"/>
                  <a:gd name="T17" fmla="*/ 29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0" h="607">
                    <a:moveTo>
                      <a:pt x="482" y="294"/>
                    </a:moveTo>
                    <a:lnTo>
                      <a:pt x="340" y="161"/>
                    </a:lnTo>
                    <a:lnTo>
                      <a:pt x="170" y="0"/>
                    </a:lnTo>
                    <a:lnTo>
                      <a:pt x="0" y="33"/>
                    </a:lnTo>
                    <a:lnTo>
                      <a:pt x="302" y="323"/>
                    </a:lnTo>
                    <a:lnTo>
                      <a:pt x="411" y="427"/>
                    </a:lnTo>
                    <a:lnTo>
                      <a:pt x="598" y="607"/>
                    </a:lnTo>
                    <a:lnTo>
                      <a:pt x="780" y="574"/>
                    </a:lnTo>
                    <a:lnTo>
                      <a:pt x="482" y="29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5" name="Freeform 29"/>
              <p:cNvSpPr>
                <a:spLocks/>
              </p:cNvSpPr>
              <p:nvPr/>
            </p:nvSpPr>
            <p:spPr bwMode="auto">
              <a:xfrm>
                <a:off x="4347435" y="3350078"/>
                <a:ext cx="58070" cy="45074"/>
              </a:xfrm>
              <a:custGeom>
                <a:avLst/>
                <a:gdLst>
                  <a:gd name="T0" fmla="*/ 208 w 471"/>
                  <a:gd name="T1" fmla="*/ 392 h 392"/>
                  <a:gd name="T2" fmla="*/ 471 w 471"/>
                  <a:gd name="T3" fmla="*/ 138 h 392"/>
                  <a:gd name="T4" fmla="*/ 300 w 471"/>
                  <a:gd name="T5" fmla="*/ 107 h 392"/>
                  <a:gd name="T6" fmla="*/ 156 w 471"/>
                  <a:gd name="T7" fmla="*/ 245 h 392"/>
                  <a:gd name="T8" fmla="*/ 154 w 471"/>
                  <a:gd name="T9" fmla="*/ 5 h 392"/>
                  <a:gd name="T10" fmla="*/ 0 w 471"/>
                  <a:gd name="T11" fmla="*/ 0 h 392"/>
                  <a:gd name="T12" fmla="*/ 2 w 471"/>
                  <a:gd name="T13" fmla="*/ 197 h 392"/>
                  <a:gd name="T14" fmla="*/ 208 w 471"/>
                  <a:gd name="T15" fmla="*/ 392 h 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92">
                    <a:moveTo>
                      <a:pt x="208" y="392"/>
                    </a:moveTo>
                    <a:lnTo>
                      <a:pt x="471" y="138"/>
                    </a:lnTo>
                    <a:lnTo>
                      <a:pt x="300" y="107"/>
                    </a:lnTo>
                    <a:lnTo>
                      <a:pt x="156" y="245"/>
                    </a:lnTo>
                    <a:lnTo>
                      <a:pt x="154" y="5"/>
                    </a:lnTo>
                    <a:lnTo>
                      <a:pt x="0" y="0"/>
                    </a:lnTo>
                    <a:lnTo>
                      <a:pt x="2" y="197"/>
                    </a:lnTo>
                    <a:lnTo>
                      <a:pt x="208" y="3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6" name="Freeform 30"/>
              <p:cNvSpPr>
                <a:spLocks/>
              </p:cNvSpPr>
              <p:nvPr/>
            </p:nvSpPr>
            <p:spPr bwMode="auto">
              <a:xfrm>
                <a:off x="4309585" y="3399752"/>
                <a:ext cx="57947" cy="41970"/>
              </a:xfrm>
              <a:custGeom>
                <a:avLst/>
                <a:gdLst>
                  <a:gd name="T0" fmla="*/ 262 w 470"/>
                  <a:gd name="T1" fmla="*/ 0 h 365"/>
                  <a:gd name="T2" fmla="*/ 0 w 470"/>
                  <a:gd name="T3" fmla="*/ 249 h 365"/>
                  <a:gd name="T4" fmla="*/ 179 w 470"/>
                  <a:gd name="T5" fmla="*/ 280 h 365"/>
                  <a:gd name="T6" fmla="*/ 309 w 470"/>
                  <a:gd name="T7" fmla="*/ 156 h 365"/>
                  <a:gd name="T8" fmla="*/ 309 w 470"/>
                  <a:gd name="T9" fmla="*/ 365 h 365"/>
                  <a:gd name="T10" fmla="*/ 470 w 470"/>
                  <a:gd name="T11" fmla="*/ 360 h 365"/>
                  <a:gd name="T12" fmla="*/ 468 w 470"/>
                  <a:gd name="T13" fmla="*/ 197 h 365"/>
                  <a:gd name="T14" fmla="*/ 262 w 470"/>
                  <a:gd name="T15" fmla="*/ 0 h 3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365">
                    <a:moveTo>
                      <a:pt x="262" y="0"/>
                    </a:moveTo>
                    <a:lnTo>
                      <a:pt x="0" y="249"/>
                    </a:lnTo>
                    <a:lnTo>
                      <a:pt x="179" y="280"/>
                    </a:lnTo>
                    <a:lnTo>
                      <a:pt x="309" y="156"/>
                    </a:lnTo>
                    <a:lnTo>
                      <a:pt x="309" y="365"/>
                    </a:lnTo>
                    <a:lnTo>
                      <a:pt x="470" y="360"/>
                    </a:lnTo>
                    <a:lnTo>
                      <a:pt x="468" y="197"/>
                    </a:lnTo>
                    <a:lnTo>
                      <a:pt x="26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7" name="Freeform 31"/>
              <p:cNvSpPr>
                <a:spLocks/>
              </p:cNvSpPr>
              <p:nvPr/>
            </p:nvSpPr>
            <p:spPr bwMode="auto">
              <a:xfrm>
                <a:off x="4309585" y="3362382"/>
                <a:ext cx="95920" cy="69566"/>
              </a:xfrm>
              <a:custGeom>
                <a:avLst/>
                <a:gdLst>
                  <a:gd name="T0" fmla="*/ 482 w 778"/>
                  <a:gd name="T1" fmla="*/ 294 h 605"/>
                  <a:gd name="T2" fmla="*/ 340 w 778"/>
                  <a:gd name="T3" fmla="*/ 161 h 605"/>
                  <a:gd name="T4" fmla="*/ 170 w 778"/>
                  <a:gd name="T5" fmla="*/ 0 h 605"/>
                  <a:gd name="T6" fmla="*/ 0 w 778"/>
                  <a:gd name="T7" fmla="*/ 31 h 605"/>
                  <a:gd name="T8" fmla="*/ 302 w 778"/>
                  <a:gd name="T9" fmla="*/ 322 h 605"/>
                  <a:gd name="T10" fmla="*/ 411 w 778"/>
                  <a:gd name="T11" fmla="*/ 427 h 605"/>
                  <a:gd name="T12" fmla="*/ 598 w 778"/>
                  <a:gd name="T13" fmla="*/ 605 h 605"/>
                  <a:gd name="T14" fmla="*/ 778 w 778"/>
                  <a:gd name="T15" fmla="*/ 574 h 605"/>
                  <a:gd name="T16" fmla="*/ 482 w 778"/>
                  <a:gd name="T17" fmla="*/ 29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8" h="605">
                    <a:moveTo>
                      <a:pt x="482" y="294"/>
                    </a:moveTo>
                    <a:lnTo>
                      <a:pt x="340" y="161"/>
                    </a:lnTo>
                    <a:lnTo>
                      <a:pt x="170" y="0"/>
                    </a:lnTo>
                    <a:lnTo>
                      <a:pt x="0" y="31"/>
                    </a:lnTo>
                    <a:lnTo>
                      <a:pt x="302" y="322"/>
                    </a:lnTo>
                    <a:lnTo>
                      <a:pt x="411" y="427"/>
                    </a:lnTo>
                    <a:lnTo>
                      <a:pt x="598" y="605"/>
                    </a:lnTo>
                    <a:lnTo>
                      <a:pt x="778" y="574"/>
                    </a:lnTo>
                    <a:lnTo>
                      <a:pt x="482" y="29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8" name="Freeform 32"/>
              <p:cNvSpPr>
                <a:spLocks/>
              </p:cNvSpPr>
              <p:nvPr/>
            </p:nvSpPr>
            <p:spPr bwMode="auto">
              <a:xfrm>
                <a:off x="4504015" y="3348239"/>
                <a:ext cx="58070" cy="44729"/>
              </a:xfrm>
              <a:custGeom>
                <a:avLst/>
                <a:gdLst>
                  <a:gd name="T0" fmla="*/ 206 w 471"/>
                  <a:gd name="T1" fmla="*/ 389 h 389"/>
                  <a:gd name="T2" fmla="*/ 471 w 471"/>
                  <a:gd name="T3" fmla="*/ 137 h 389"/>
                  <a:gd name="T4" fmla="*/ 301 w 471"/>
                  <a:gd name="T5" fmla="*/ 106 h 389"/>
                  <a:gd name="T6" fmla="*/ 154 w 471"/>
                  <a:gd name="T7" fmla="*/ 242 h 389"/>
                  <a:gd name="T8" fmla="*/ 152 w 471"/>
                  <a:gd name="T9" fmla="*/ 2 h 389"/>
                  <a:gd name="T10" fmla="*/ 0 w 471"/>
                  <a:gd name="T11" fmla="*/ 0 h 389"/>
                  <a:gd name="T12" fmla="*/ 0 w 471"/>
                  <a:gd name="T13" fmla="*/ 194 h 389"/>
                  <a:gd name="T14" fmla="*/ 206 w 471"/>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89">
                    <a:moveTo>
                      <a:pt x="206" y="389"/>
                    </a:moveTo>
                    <a:lnTo>
                      <a:pt x="471" y="137"/>
                    </a:lnTo>
                    <a:lnTo>
                      <a:pt x="301" y="106"/>
                    </a:lnTo>
                    <a:lnTo>
                      <a:pt x="154" y="242"/>
                    </a:lnTo>
                    <a:lnTo>
                      <a:pt x="152" y="2"/>
                    </a:lnTo>
                    <a:lnTo>
                      <a:pt x="0" y="0"/>
                    </a:lnTo>
                    <a:lnTo>
                      <a:pt x="0" y="194"/>
                    </a:lnTo>
                    <a:lnTo>
                      <a:pt x="206" y="3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69" name="Freeform 33"/>
              <p:cNvSpPr>
                <a:spLocks/>
              </p:cNvSpPr>
              <p:nvPr/>
            </p:nvSpPr>
            <p:spPr bwMode="auto">
              <a:xfrm>
                <a:off x="4465795" y="3397797"/>
                <a:ext cx="58070" cy="41740"/>
              </a:xfrm>
              <a:custGeom>
                <a:avLst/>
                <a:gdLst>
                  <a:gd name="T0" fmla="*/ 265 w 471"/>
                  <a:gd name="T1" fmla="*/ 0 h 363"/>
                  <a:gd name="T2" fmla="*/ 0 w 471"/>
                  <a:gd name="T3" fmla="*/ 247 h 363"/>
                  <a:gd name="T4" fmla="*/ 182 w 471"/>
                  <a:gd name="T5" fmla="*/ 280 h 363"/>
                  <a:gd name="T6" fmla="*/ 310 w 471"/>
                  <a:gd name="T7" fmla="*/ 157 h 363"/>
                  <a:gd name="T8" fmla="*/ 310 w 471"/>
                  <a:gd name="T9" fmla="*/ 363 h 363"/>
                  <a:gd name="T10" fmla="*/ 471 w 471"/>
                  <a:gd name="T11" fmla="*/ 358 h 363"/>
                  <a:gd name="T12" fmla="*/ 469 w 471"/>
                  <a:gd name="T13" fmla="*/ 195 h 363"/>
                  <a:gd name="T14" fmla="*/ 265 w 471"/>
                  <a:gd name="T15" fmla="*/ 0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363">
                    <a:moveTo>
                      <a:pt x="265" y="0"/>
                    </a:moveTo>
                    <a:lnTo>
                      <a:pt x="0" y="247"/>
                    </a:lnTo>
                    <a:lnTo>
                      <a:pt x="182" y="280"/>
                    </a:lnTo>
                    <a:lnTo>
                      <a:pt x="310" y="157"/>
                    </a:lnTo>
                    <a:lnTo>
                      <a:pt x="310" y="363"/>
                    </a:lnTo>
                    <a:lnTo>
                      <a:pt x="471" y="358"/>
                    </a:lnTo>
                    <a:lnTo>
                      <a:pt x="469" y="195"/>
                    </a:lnTo>
                    <a:lnTo>
                      <a:pt x="26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0" name="Freeform 34"/>
              <p:cNvSpPr>
                <a:spLocks/>
              </p:cNvSpPr>
              <p:nvPr/>
            </p:nvSpPr>
            <p:spPr bwMode="auto">
              <a:xfrm>
                <a:off x="4465795" y="3360427"/>
                <a:ext cx="96290" cy="69566"/>
              </a:xfrm>
              <a:custGeom>
                <a:avLst/>
                <a:gdLst>
                  <a:gd name="T0" fmla="*/ 483 w 781"/>
                  <a:gd name="T1" fmla="*/ 292 h 605"/>
                  <a:gd name="T2" fmla="*/ 341 w 781"/>
                  <a:gd name="T3" fmla="*/ 159 h 605"/>
                  <a:gd name="T4" fmla="*/ 171 w 781"/>
                  <a:gd name="T5" fmla="*/ 0 h 605"/>
                  <a:gd name="T6" fmla="*/ 0 w 781"/>
                  <a:gd name="T7" fmla="*/ 31 h 605"/>
                  <a:gd name="T8" fmla="*/ 303 w 781"/>
                  <a:gd name="T9" fmla="*/ 321 h 605"/>
                  <a:gd name="T10" fmla="*/ 412 w 781"/>
                  <a:gd name="T11" fmla="*/ 425 h 605"/>
                  <a:gd name="T12" fmla="*/ 599 w 781"/>
                  <a:gd name="T13" fmla="*/ 605 h 605"/>
                  <a:gd name="T14" fmla="*/ 781 w 781"/>
                  <a:gd name="T15" fmla="*/ 572 h 605"/>
                  <a:gd name="T16" fmla="*/ 483 w 781"/>
                  <a:gd name="T17" fmla="*/ 292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1" h="605">
                    <a:moveTo>
                      <a:pt x="483" y="292"/>
                    </a:moveTo>
                    <a:lnTo>
                      <a:pt x="341" y="159"/>
                    </a:lnTo>
                    <a:lnTo>
                      <a:pt x="171" y="0"/>
                    </a:lnTo>
                    <a:lnTo>
                      <a:pt x="0" y="31"/>
                    </a:lnTo>
                    <a:lnTo>
                      <a:pt x="303" y="321"/>
                    </a:lnTo>
                    <a:lnTo>
                      <a:pt x="412" y="425"/>
                    </a:lnTo>
                    <a:lnTo>
                      <a:pt x="599" y="605"/>
                    </a:lnTo>
                    <a:lnTo>
                      <a:pt x="781" y="572"/>
                    </a:lnTo>
                    <a:lnTo>
                      <a:pt x="483" y="29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sp>
        <p:nvSpPr>
          <p:cNvPr id="491" name="Rectangle 490"/>
          <p:cNvSpPr/>
          <p:nvPr/>
        </p:nvSpPr>
        <p:spPr>
          <a:xfrm>
            <a:off x="3881571" y="4937824"/>
            <a:ext cx="4635735" cy="704387"/>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4488" b="0" i="0" u="none" strike="noStrike" kern="0" cap="none" spc="0" normalizeH="0" baseline="0" noProof="0" dirty="0">
                <a:ln>
                  <a:noFill/>
                </a:ln>
                <a:solidFill>
                  <a:schemeClr val="bg1"/>
                </a:solidFill>
                <a:effectLst/>
                <a:uLnTx/>
                <a:uFillTx/>
                <a:latin typeface="+mj-lt"/>
              </a:rPr>
              <a:t>Protect</a:t>
            </a:r>
          </a:p>
        </p:txBody>
      </p:sp>
      <p:grpSp>
        <p:nvGrpSpPr>
          <p:cNvPr id="18" name="Group 17"/>
          <p:cNvGrpSpPr/>
          <p:nvPr/>
        </p:nvGrpSpPr>
        <p:grpSpPr>
          <a:xfrm>
            <a:off x="5641519" y="2912040"/>
            <a:ext cx="1307564" cy="1313762"/>
            <a:chOff x="5482522" y="3038131"/>
            <a:chExt cx="1282042" cy="1288119"/>
          </a:xfrm>
        </p:grpSpPr>
        <p:sp>
          <p:nvSpPr>
            <p:cNvPr id="487" name="Oval 486"/>
            <p:cNvSpPr/>
            <p:nvPr/>
          </p:nvSpPr>
          <p:spPr bwMode="auto">
            <a:xfrm flipH="1" flipV="1">
              <a:off x="5482522" y="3038131"/>
              <a:ext cx="1282042" cy="1288119"/>
            </a:xfrm>
            <a:prstGeom prst="ellipse">
              <a:avLst/>
            </a:prstGeom>
            <a:solidFill>
              <a:schemeClr val="bg1"/>
            </a:solidFill>
            <a:ln w="762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88" name="Rectangle 487"/>
            <p:cNvSpPr/>
            <p:nvPr/>
          </p:nvSpPr>
          <p:spPr>
            <a:xfrm>
              <a:off x="5584068" y="3759640"/>
              <a:ext cx="878380" cy="282513"/>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ACCESS CONTROL</a:t>
              </a:r>
            </a:p>
          </p:txBody>
        </p:sp>
        <p:sp>
          <p:nvSpPr>
            <p:cNvPr id="489" name="Freeform 43"/>
            <p:cNvSpPr>
              <a:spLocks noEditPoints="1"/>
            </p:cNvSpPr>
            <p:nvPr/>
          </p:nvSpPr>
          <p:spPr bwMode="auto">
            <a:xfrm>
              <a:off x="5935441" y="3244366"/>
              <a:ext cx="396766" cy="395016"/>
            </a:xfrm>
            <a:custGeom>
              <a:avLst/>
              <a:gdLst>
                <a:gd name="T0" fmla="*/ 1222 w 2445"/>
                <a:gd name="T1" fmla="*/ 2446 h 2446"/>
                <a:gd name="T2" fmla="*/ 727 w 2445"/>
                <a:gd name="T3" fmla="*/ 719 h 2446"/>
                <a:gd name="T4" fmla="*/ 1511 w 2445"/>
                <a:gd name="T5" fmla="*/ 574 h 2446"/>
                <a:gd name="T6" fmla="*/ 1661 w 2445"/>
                <a:gd name="T7" fmla="*/ 737 h 2446"/>
                <a:gd name="T8" fmla="*/ 1288 w 2445"/>
                <a:gd name="T9" fmla="*/ 595 h 2446"/>
                <a:gd name="T10" fmla="*/ 789 w 2445"/>
                <a:gd name="T11" fmla="*/ 768 h 2446"/>
                <a:gd name="T12" fmla="*/ 672 w 2445"/>
                <a:gd name="T13" fmla="*/ 994 h 2446"/>
                <a:gd name="T14" fmla="*/ 1291 w 2445"/>
                <a:gd name="T15" fmla="*/ 652 h 2446"/>
                <a:gd name="T16" fmla="*/ 1735 w 2445"/>
                <a:gd name="T17" fmla="*/ 944 h 2446"/>
                <a:gd name="T18" fmla="*/ 1661 w 2445"/>
                <a:gd name="T19" fmla="*/ 967 h 2446"/>
                <a:gd name="T20" fmla="*/ 1157 w 2445"/>
                <a:gd name="T21" fmla="*/ 729 h 2446"/>
                <a:gd name="T22" fmla="*/ 740 w 2445"/>
                <a:gd name="T23" fmla="*/ 1034 h 2446"/>
                <a:gd name="T24" fmla="*/ 718 w 2445"/>
                <a:gd name="T25" fmla="*/ 1748 h 2446"/>
                <a:gd name="T26" fmla="*/ 1105 w 2445"/>
                <a:gd name="T27" fmla="*/ 1366 h 2446"/>
                <a:gd name="T28" fmla="*/ 1253 w 2445"/>
                <a:gd name="T29" fmla="*/ 1263 h 2446"/>
                <a:gd name="T30" fmla="*/ 877 w 2445"/>
                <a:gd name="T31" fmla="*/ 1704 h 2446"/>
                <a:gd name="T32" fmla="*/ 831 w 2445"/>
                <a:gd name="T33" fmla="*/ 1849 h 2446"/>
                <a:gd name="T34" fmla="*/ 1207 w 2445"/>
                <a:gd name="T35" fmla="*/ 1485 h 2446"/>
                <a:gd name="T36" fmla="*/ 1296 w 2445"/>
                <a:gd name="T37" fmla="*/ 1192 h 2446"/>
                <a:gd name="T38" fmla="*/ 1029 w 2445"/>
                <a:gd name="T39" fmla="*/ 1354 h 2446"/>
                <a:gd name="T40" fmla="*/ 656 w 2445"/>
                <a:gd name="T41" fmla="*/ 1621 h 2446"/>
                <a:gd name="T42" fmla="*/ 1028 w 2445"/>
                <a:gd name="T43" fmla="*/ 1194 h 2446"/>
                <a:gd name="T44" fmla="*/ 1379 w 2445"/>
                <a:gd name="T45" fmla="*/ 1180 h 2446"/>
                <a:gd name="T46" fmla="*/ 1014 w 2445"/>
                <a:gd name="T47" fmla="*/ 1778 h 2446"/>
                <a:gd name="T48" fmla="*/ 1284 w 2445"/>
                <a:gd name="T49" fmla="*/ 1943 h 2446"/>
                <a:gd name="T50" fmla="*/ 1174 w 2445"/>
                <a:gd name="T51" fmla="*/ 1827 h 2446"/>
                <a:gd name="T52" fmla="*/ 1054 w 2445"/>
                <a:gd name="T53" fmla="*/ 1906 h 2446"/>
                <a:gd name="T54" fmla="*/ 993 w 2445"/>
                <a:gd name="T55" fmla="*/ 1857 h 2446"/>
                <a:gd name="T56" fmla="*/ 1273 w 2445"/>
                <a:gd name="T57" fmla="*/ 1811 h 2446"/>
                <a:gd name="T58" fmla="*/ 1448 w 2445"/>
                <a:gd name="T59" fmla="*/ 1895 h 2446"/>
                <a:gd name="T60" fmla="*/ 1417 w 2445"/>
                <a:gd name="T61" fmla="*/ 1891 h 2446"/>
                <a:gd name="T62" fmla="*/ 1325 w 2445"/>
                <a:gd name="T63" fmla="*/ 1532 h 2446"/>
                <a:gd name="T64" fmla="*/ 1403 w 2445"/>
                <a:gd name="T65" fmla="*/ 1771 h 2446"/>
                <a:gd name="T66" fmla="*/ 1448 w 2445"/>
                <a:gd name="T67" fmla="*/ 1895 h 2446"/>
                <a:gd name="T68" fmla="*/ 1434 w 2445"/>
                <a:gd name="T69" fmla="*/ 1635 h 2446"/>
                <a:gd name="T70" fmla="*/ 1446 w 2445"/>
                <a:gd name="T71" fmla="*/ 1238 h 2446"/>
                <a:gd name="T72" fmla="*/ 963 w 2445"/>
                <a:gd name="T73" fmla="*/ 1188 h 2446"/>
                <a:gd name="T74" fmla="*/ 668 w 2445"/>
                <a:gd name="T75" fmla="*/ 1453 h 2446"/>
                <a:gd name="T76" fmla="*/ 809 w 2445"/>
                <a:gd name="T77" fmla="*/ 1275 h 2446"/>
                <a:gd name="T78" fmla="*/ 1240 w 2445"/>
                <a:gd name="T79" fmla="*/ 924 h 2446"/>
                <a:gd name="T80" fmla="*/ 1525 w 2445"/>
                <a:gd name="T81" fmla="*/ 1233 h 2446"/>
                <a:gd name="T82" fmla="*/ 1522 w 2445"/>
                <a:gd name="T83" fmla="*/ 1640 h 2446"/>
                <a:gd name="T84" fmla="*/ 1653 w 2445"/>
                <a:gd name="T85" fmla="*/ 1777 h 2446"/>
                <a:gd name="T86" fmla="*/ 1552 w 2445"/>
                <a:gd name="T87" fmla="*/ 1428 h 2446"/>
                <a:gd name="T88" fmla="*/ 1535 w 2445"/>
                <a:gd name="T89" fmla="*/ 1042 h 2446"/>
                <a:gd name="T90" fmla="*/ 939 w 2445"/>
                <a:gd name="T91" fmla="*/ 991 h 2446"/>
                <a:gd name="T92" fmla="*/ 695 w 2445"/>
                <a:gd name="T93" fmla="*/ 1263 h 2446"/>
                <a:gd name="T94" fmla="*/ 803 w 2445"/>
                <a:gd name="T95" fmla="*/ 1047 h 2446"/>
                <a:gd name="T96" fmla="*/ 1455 w 2445"/>
                <a:gd name="T97" fmla="*/ 852 h 2446"/>
                <a:gd name="T98" fmla="*/ 1637 w 2445"/>
                <a:gd name="T99" fmla="*/ 1384 h 2446"/>
                <a:gd name="T100" fmla="*/ 1719 w 2445"/>
                <a:gd name="T101" fmla="*/ 1628 h 2446"/>
                <a:gd name="T102" fmla="*/ 1758 w 2445"/>
                <a:gd name="T103" fmla="*/ 1510 h 2446"/>
                <a:gd name="T104" fmla="*/ 1682 w 2445"/>
                <a:gd name="T105" fmla="*/ 1492 h 2446"/>
                <a:gd name="T106" fmla="*/ 1673 w 2445"/>
                <a:gd name="T107" fmla="*/ 1090 h 2446"/>
                <a:gd name="T108" fmla="*/ 1771 w 2445"/>
                <a:gd name="T109" fmla="*/ 1140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45" h="2446">
                  <a:moveTo>
                    <a:pt x="1222" y="0"/>
                  </a:moveTo>
                  <a:cubicBezTo>
                    <a:pt x="547" y="0"/>
                    <a:pt x="0" y="548"/>
                    <a:pt x="0" y="1223"/>
                  </a:cubicBezTo>
                  <a:cubicBezTo>
                    <a:pt x="0" y="1898"/>
                    <a:pt x="547" y="2446"/>
                    <a:pt x="1222" y="2446"/>
                  </a:cubicBezTo>
                  <a:cubicBezTo>
                    <a:pt x="1898" y="2446"/>
                    <a:pt x="2445" y="1898"/>
                    <a:pt x="2445" y="1223"/>
                  </a:cubicBezTo>
                  <a:cubicBezTo>
                    <a:pt x="2445" y="548"/>
                    <a:pt x="1898" y="0"/>
                    <a:pt x="1222" y="0"/>
                  </a:cubicBezTo>
                  <a:close/>
                  <a:moveTo>
                    <a:pt x="727" y="719"/>
                  </a:moveTo>
                  <a:cubicBezTo>
                    <a:pt x="757" y="681"/>
                    <a:pt x="793" y="650"/>
                    <a:pt x="833" y="623"/>
                  </a:cubicBezTo>
                  <a:cubicBezTo>
                    <a:pt x="916" y="565"/>
                    <a:pt x="1009" y="531"/>
                    <a:pt x="1110" y="518"/>
                  </a:cubicBezTo>
                  <a:cubicBezTo>
                    <a:pt x="1249" y="500"/>
                    <a:pt x="1383" y="517"/>
                    <a:pt x="1511" y="574"/>
                  </a:cubicBezTo>
                  <a:cubicBezTo>
                    <a:pt x="1567" y="599"/>
                    <a:pt x="1619" y="632"/>
                    <a:pt x="1666" y="671"/>
                  </a:cubicBezTo>
                  <a:cubicBezTo>
                    <a:pt x="1677" y="680"/>
                    <a:pt x="1682" y="690"/>
                    <a:pt x="1682" y="706"/>
                  </a:cubicBezTo>
                  <a:cubicBezTo>
                    <a:pt x="1682" y="718"/>
                    <a:pt x="1675" y="730"/>
                    <a:pt x="1661" y="737"/>
                  </a:cubicBezTo>
                  <a:cubicBezTo>
                    <a:pt x="1647" y="744"/>
                    <a:pt x="1633" y="743"/>
                    <a:pt x="1620" y="734"/>
                  </a:cubicBezTo>
                  <a:cubicBezTo>
                    <a:pt x="1608" y="726"/>
                    <a:pt x="1598" y="717"/>
                    <a:pt x="1586" y="709"/>
                  </a:cubicBezTo>
                  <a:cubicBezTo>
                    <a:pt x="1497" y="644"/>
                    <a:pt x="1397" y="607"/>
                    <a:pt x="1288" y="595"/>
                  </a:cubicBezTo>
                  <a:cubicBezTo>
                    <a:pt x="1190" y="584"/>
                    <a:pt x="1094" y="591"/>
                    <a:pt x="1000" y="625"/>
                  </a:cubicBezTo>
                  <a:cubicBezTo>
                    <a:pt x="929" y="650"/>
                    <a:pt x="866" y="689"/>
                    <a:pt x="812" y="742"/>
                  </a:cubicBezTo>
                  <a:cubicBezTo>
                    <a:pt x="804" y="750"/>
                    <a:pt x="796" y="759"/>
                    <a:pt x="789" y="768"/>
                  </a:cubicBezTo>
                  <a:cubicBezTo>
                    <a:pt x="774" y="786"/>
                    <a:pt x="749" y="789"/>
                    <a:pt x="732" y="775"/>
                  </a:cubicBezTo>
                  <a:cubicBezTo>
                    <a:pt x="715" y="762"/>
                    <a:pt x="712" y="737"/>
                    <a:pt x="727" y="719"/>
                  </a:cubicBezTo>
                  <a:close/>
                  <a:moveTo>
                    <a:pt x="672" y="994"/>
                  </a:moveTo>
                  <a:cubicBezTo>
                    <a:pt x="719" y="917"/>
                    <a:pt x="772" y="843"/>
                    <a:pt x="840" y="782"/>
                  </a:cubicBezTo>
                  <a:cubicBezTo>
                    <a:pt x="914" y="716"/>
                    <a:pt x="1000" y="676"/>
                    <a:pt x="1097" y="658"/>
                  </a:cubicBezTo>
                  <a:cubicBezTo>
                    <a:pt x="1161" y="647"/>
                    <a:pt x="1226" y="644"/>
                    <a:pt x="1291" y="652"/>
                  </a:cubicBezTo>
                  <a:cubicBezTo>
                    <a:pt x="1378" y="663"/>
                    <a:pt x="1458" y="693"/>
                    <a:pt x="1532" y="740"/>
                  </a:cubicBezTo>
                  <a:cubicBezTo>
                    <a:pt x="1606" y="788"/>
                    <a:pt x="1670" y="847"/>
                    <a:pt x="1722" y="918"/>
                  </a:cubicBezTo>
                  <a:cubicBezTo>
                    <a:pt x="1728" y="926"/>
                    <a:pt x="1731" y="936"/>
                    <a:pt x="1735" y="944"/>
                  </a:cubicBezTo>
                  <a:cubicBezTo>
                    <a:pt x="1734" y="945"/>
                    <a:pt x="1734" y="945"/>
                    <a:pt x="1733" y="945"/>
                  </a:cubicBezTo>
                  <a:cubicBezTo>
                    <a:pt x="1733" y="962"/>
                    <a:pt x="1722" y="977"/>
                    <a:pt x="1706" y="983"/>
                  </a:cubicBezTo>
                  <a:cubicBezTo>
                    <a:pt x="1689" y="988"/>
                    <a:pt x="1672" y="983"/>
                    <a:pt x="1661" y="967"/>
                  </a:cubicBezTo>
                  <a:cubicBezTo>
                    <a:pt x="1638" y="936"/>
                    <a:pt x="1612" y="907"/>
                    <a:pt x="1583" y="880"/>
                  </a:cubicBezTo>
                  <a:cubicBezTo>
                    <a:pt x="1511" y="812"/>
                    <a:pt x="1429" y="763"/>
                    <a:pt x="1332" y="739"/>
                  </a:cubicBezTo>
                  <a:cubicBezTo>
                    <a:pt x="1274" y="725"/>
                    <a:pt x="1216" y="723"/>
                    <a:pt x="1157" y="729"/>
                  </a:cubicBezTo>
                  <a:cubicBezTo>
                    <a:pt x="1094" y="736"/>
                    <a:pt x="1034" y="752"/>
                    <a:pt x="979" y="781"/>
                  </a:cubicBezTo>
                  <a:cubicBezTo>
                    <a:pt x="921" y="811"/>
                    <a:pt x="873" y="854"/>
                    <a:pt x="832" y="905"/>
                  </a:cubicBezTo>
                  <a:cubicBezTo>
                    <a:pt x="798" y="946"/>
                    <a:pt x="767" y="988"/>
                    <a:pt x="740" y="1034"/>
                  </a:cubicBezTo>
                  <a:cubicBezTo>
                    <a:pt x="728" y="1054"/>
                    <a:pt x="704" y="1060"/>
                    <a:pt x="685" y="1048"/>
                  </a:cubicBezTo>
                  <a:cubicBezTo>
                    <a:pt x="666" y="1037"/>
                    <a:pt x="660" y="1014"/>
                    <a:pt x="672" y="994"/>
                  </a:cubicBezTo>
                  <a:close/>
                  <a:moveTo>
                    <a:pt x="718" y="1748"/>
                  </a:moveTo>
                  <a:cubicBezTo>
                    <a:pt x="716" y="1732"/>
                    <a:pt x="723" y="1721"/>
                    <a:pt x="736" y="1711"/>
                  </a:cubicBezTo>
                  <a:cubicBezTo>
                    <a:pt x="777" y="1680"/>
                    <a:pt x="819" y="1650"/>
                    <a:pt x="859" y="1617"/>
                  </a:cubicBezTo>
                  <a:cubicBezTo>
                    <a:pt x="951" y="1543"/>
                    <a:pt x="1034" y="1461"/>
                    <a:pt x="1105" y="1366"/>
                  </a:cubicBezTo>
                  <a:cubicBezTo>
                    <a:pt x="1133" y="1328"/>
                    <a:pt x="1158" y="1289"/>
                    <a:pt x="1177" y="1246"/>
                  </a:cubicBezTo>
                  <a:cubicBezTo>
                    <a:pt x="1184" y="1228"/>
                    <a:pt x="1203" y="1219"/>
                    <a:pt x="1222" y="1224"/>
                  </a:cubicBezTo>
                  <a:cubicBezTo>
                    <a:pt x="1240" y="1228"/>
                    <a:pt x="1252" y="1244"/>
                    <a:pt x="1253" y="1263"/>
                  </a:cubicBezTo>
                  <a:cubicBezTo>
                    <a:pt x="1251" y="1269"/>
                    <a:pt x="1249" y="1276"/>
                    <a:pt x="1247" y="1282"/>
                  </a:cubicBezTo>
                  <a:cubicBezTo>
                    <a:pt x="1223" y="1336"/>
                    <a:pt x="1191" y="1385"/>
                    <a:pt x="1155" y="1431"/>
                  </a:cubicBezTo>
                  <a:cubicBezTo>
                    <a:pt x="1075" y="1535"/>
                    <a:pt x="980" y="1623"/>
                    <a:pt x="877" y="1704"/>
                  </a:cubicBezTo>
                  <a:cubicBezTo>
                    <a:pt x="846" y="1729"/>
                    <a:pt x="813" y="1753"/>
                    <a:pt x="781" y="1776"/>
                  </a:cubicBezTo>
                  <a:cubicBezTo>
                    <a:pt x="755" y="1795"/>
                    <a:pt x="720" y="1779"/>
                    <a:pt x="718" y="1748"/>
                  </a:cubicBezTo>
                  <a:close/>
                  <a:moveTo>
                    <a:pt x="831" y="1849"/>
                  </a:moveTo>
                  <a:cubicBezTo>
                    <a:pt x="827" y="1832"/>
                    <a:pt x="834" y="1818"/>
                    <a:pt x="848" y="1807"/>
                  </a:cubicBezTo>
                  <a:cubicBezTo>
                    <a:pt x="889" y="1776"/>
                    <a:pt x="930" y="1746"/>
                    <a:pt x="970" y="1713"/>
                  </a:cubicBezTo>
                  <a:cubicBezTo>
                    <a:pt x="1055" y="1644"/>
                    <a:pt x="1136" y="1570"/>
                    <a:pt x="1207" y="1485"/>
                  </a:cubicBezTo>
                  <a:cubicBezTo>
                    <a:pt x="1245" y="1440"/>
                    <a:pt x="1281" y="1393"/>
                    <a:pt x="1303" y="1338"/>
                  </a:cubicBezTo>
                  <a:cubicBezTo>
                    <a:pt x="1315" y="1311"/>
                    <a:pt x="1323" y="1284"/>
                    <a:pt x="1319" y="1254"/>
                  </a:cubicBezTo>
                  <a:cubicBezTo>
                    <a:pt x="1315" y="1232"/>
                    <a:pt x="1308" y="1211"/>
                    <a:pt x="1296" y="1192"/>
                  </a:cubicBezTo>
                  <a:cubicBezTo>
                    <a:pt x="1267" y="1145"/>
                    <a:pt x="1213" y="1130"/>
                    <a:pt x="1164" y="1156"/>
                  </a:cubicBezTo>
                  <a:cubicBezTo>
                    <a:pt x="1135" y="1171"/>
                    <a:pt x="1115" y="1195"/>
                    <a:pt x="1101" y="1224"/>
                  </a:cubicBezTo>
                  <a:cubicBezTo>
                    <a:pt x="1081" y="1269"/>
                    <a:pt x="1057" y="1313"/>
                    <a:pt x="1029" y="1354"/>
                  </a:cubicBezTo>
                  <a:cubicBezTo>
                    <a:pt x="986" y="1417"/>
                    <a:pt x="932" y="1469"/>
                    <a:pt x="871" y="1514"/>
                  </a:cubicBezTo>
                  <a:cubicBezTo>
                    <a:pt x="819" y="1554"/>
                    <a:pt x="766" y="1591"/>
                    <a:pt x="713" y="1630"/>
                  </a:cubicBezTo>
                  <a:cubicBezTo>
                    <a:pt x="693" y="1644"/>
                    <a:pt x="668" y="1640"/>
                    <a:pt x="656" y="1621"/>
                  </a:cubicBezTo>
                  <a:cubicBezTo>
                    <a:pt x="643" y="1603"/>
                    <a:pt x="647" y="1580"/>
                    <a:pt x="667" y="1565"/>
                  </a:cubicBezTo>
                  <a:cubicBezTo>
                    <a:pt x="717" y="1529"/>
                    <a:pt x="767" y="1493"/>
                    <a:pt x="817" y="1457"/>
                  </a:cubicBezTo>
                  <a:cubicBezTo>
                    <a:pt x="912" y="1388"/>
                    <a:pt x="982" y="1301"/>
                    <a:pt x="1028" y="1194"/>
                  </a:cubicBezTo>
                  <a:cubicBezTo>
                    <a:pt x="1052" y="1142"/>
                    <a:pt x="1088" y="1102"/>
                    <a:pt x="1142" y="1079"/>
                  </a:cubicBezTo>
                  <a:cubicBezTo>
                    <a:pt x="1165" y="1070"/>
                    <a:pt x="1188" y="1065"/>
                    <a:pt x="1213" y="1065"/>
                  </a:cubicBezTo>
                  <a:cubicBezTo>
                    <a:pt x="1285" y="1065"/>
                    <a:pt x="1348" y="1109"/>
                    <a:pt x="1379" y="1180"/>
                  </a:cubicBezTo>
                  <a:cubicBezTo>
                    <a:pt x="1408" y="1247"/>
                    <a:pt x="1402" y="1312"/>
                    <a:pt x="1373" y="1376"/>
                  </a:cubicBezTo>
                  <a:cubicBezTo>
                    <a:pt x="1346" y="1437"/>
                    <a:pt x="1307" y="1490"/>
                    <a:pt x="1265" y="1540"/>
                  </a:cubicBezTo>
                  <a:cubicBezTo>
                    <a:pt x="1190" y="1628"/>
                    <a:pt x="1104" y="1705"/>
                    <a:pt x="1014" y="1778"/>
                  </a:cubicBezTo>
                  <a:cubicBezTo>
                    <a:pt x="975" y="1810"/>
                    <a:pt x="935" y="1841"/>
                    <a:pt x="894" y="1871"/>
                  </a:cubicBezTo>
                  <a:cubicBezTo>
                    <a:pt x="870" y="1889"/>
                    <a:pt x="838" y="1878"/>
                    <a:pt x="831" y="1849"/>
                  </a:cubicBezTo>
                  <a:close/>
                  <a:moveTo>
                    <a:pt x="1284" y="1943"/>
                  </a:moveTo>
                  <a:cubicBezTo>
                    <a:pt x="1263" y="1950"/>
                    <a:pt x="1243" y="1939"/>
                    <a:pt x="1235" y="1918"/>
                  </a:cubicBezTo>
                  <a:cubicBezTo>
                    <a:pt x="1227" y="1898"/>
                    <a:pt x="1220" y="1879"/>
                    <a:pt x="1211" y="1861"/>
                  </a:cubicBezTo>
                  <a:cubicBezTo>
                    <a:pt x="1203" y="1845"/>
                    <a:pt x="1191" y="1833"/>
                    <a:pt x="1174" y="1827"/>
                  </a:cubicBezTo>
                  <a:cubicBezTo>
                    <a:pt x="1163" y="1823"/>
                    <a:pt x="1153" y="1823"/>
                    <a:pt x="1144" y="1829"/>
                  </a:cubicBezTo>
                  <a:cubicBezTo>
                    <a:pt x="1128" y="1840"/>
                    <a:pt x="1111" y="1850"/>
                    <a:pt x="1097" y="1863"/>
                  </a:cubicBezTo>
                  <a:cubicBezTo>
                    <a:pt x="1081" y="1876"/>
                    <a:pt x="1068" y="1892"/>
                    <a:pt x="1054" y="1906"/>
                  </a:cubicBezTo>
                  <a:cubicBezTo>
                    <a:pt x="1042" y="1919"/>
                    <a:pt x="1025" y="1922"/>
                    <a:pt x="1010" y="1915"/>
                  </a:cubicBezTo>
                  <a:cubicBezTo>
                    <a:pt x="994" y="1909"/>
                    <a:pt x="985" y="1894"/>
                    <a:pt x="986" y="1877"/>
                  </a:cubicBezTo>
                  <a:cubicBezTo>
                    <a:pt x="987" y="1870"/>
                    <a:pt x="989" y="1862"/>
                    <a:pt x="993" y="1857"/>
                  </a:cubicBezTo>
                  <a:cubicBezTo>
                    <a:pt x="1026" y="1818"/>
                    <a:pt x="1062" y="1783"/>
                    <a:pt x="1107" y="1759"/>
                  </a:cubicBezTo>
                  <a:cubicBezTo>
                    <a:pt x="1124" y="1751"/>
                    <a:pt x="1141" y="1746"/>
                    <a:pt x="1160" y="1746"/>
                  </a:cubicBezTo>
                  <a:cubicBezTo>
                    <a:pt x="1210" y="1748"/>
                    <a:pt x="1246" y="1771"/>
                    <a:pt x="1273" y="1811"/>
                  </a:cubicBezTo>
                  <a:cubicBezTo>
                    <a:pt x="1291" y="1837"/>
                    <a:pt x="1302" y="1866"/>
                    <a:pt x="1311" y="1896"/>
                  </a:cubicBezTo>
                  <a:cubicBezTo>
                    <a:pt x="1316" y="1916"/>
                    <a:pt x="1304" y="1937"/>
                    <a:pt x="1284" y="1943"/>
                  </a:cubicBezTo>
                  <a:close/>
                  <a:moveTo>
                    <a:pt x="1448" y="1895"/>
                  </a:moveTo>
                  <a:cubicBezTo>
                    <a:pt x="1445" y="1896"/>
                    <a:pt x="1441" y="1896"/>
                    <a:pt x="1438" y="1897"/>
                  </a:cubicBezTo>
                  <a:cubicBezTo>
                    <a:pt x="1438" y="1897"/>
                    <a:pt x="1438" y="1898"/>
                    <a:pt x="1437" y="1898"/>
                  </a:cubicBezTo>
                  <a:cubicBezTo>
                    <a:pt x="1431" y="1896"/>
                    <a:pt x="1423" y="1895"/>
                    <a:pt x="1417" y="1891"/>
                  </a:cubicBezTo>
                  <a:cubicBezTo>
                    <a:pt x="1362" y="1851"/>
                    <a:pt x="1316" y="1803"/>
                    <a:pt x="1291" y="1739"/>
                  </a:cubicBezTo>
                  <a:cubicBezTo>
                    <a:pt x="1267" y="1680"/>
                    <a:pt x="1268" y="1620"/>
                    <a:pt x="1294" y="1562"/>
                  </a:cubicBezTo>
                  <a:cubicBezTo>
                    <a:pt x="1301" y="1548"/>
                    <a:pt x="1309" y="1536"/>
                    <a:pt x="1325" y="1532"/>
                  </a:cubicBezTo>
                  <a:cubicBezTo>
                    <a:pt x="1341" y="1529"/>
                    <a:pt x="1354" y="1534"/>
                    <a:pt x="1364" y="1545"/>
                  </a:cubicBezTo>
                  <a:cubicBezTo>
                    <a:pt x="1374" y="1557"/>
                    <a:pt x="1377" y="1571"/>
                    <a:pt x="1370" y="1585"/>
                  </a:cubicBezTo>
                  <a:cubicBezTo>
                    <a:pt x="1336" y="1655"/>
                    <a:pt x="1355" y="1716"/>
                    <a:pt x="1403" y="1771"/>
                  </a:cubicBezTo>
                  <a:cubicBezTo>
                    <a:pt x="1420" y="1791"/>
                    <a:pt x="1442" y="1808"/>
                    <a:pt x="1462" y="1826"/>
                  </a:cubicBezTo>
                  <a:cubicBezTo>
                    <a:pt x="1474" y="1836"/>
                    <a:pt x="1480" y="1849"/>
                    <a:pt x="1477" y="1865"/>
                  </a:cubicBezTo>
                  <a:cubicBezTo>
                    <a:pt x="1474" y="1881"/>
                    <a:pt x="1464" y="1891"/>
                    <a:pt x="1448" y="1895"/>
                  </a:cubicBezTo>
                  <a:close/>
                  <a:moveTo>
                    <a:pt x="1653" y="1777"/>
                  </a:moveTo>
                  <a:cubicBezTo>
                    <a:pt x="1645" y="1798"/>
                    <a:pt x="1623" y="1807"/>
                    <a:pt x="1601" y="1800"/>
                  </a:cubicBezTo>
                  <a:cubicBezTo>
                    <a:pt x="1518" y="1773"/>
                    <a:pt x="1463" y="1717"/>
                    <a:pt x="1434" y="1635"/>
                  </a:cubicBezTo>
                  <a:cubicBezTo>
                    <a:pt x="1416" y="1583"/>
                    <a:pt x="1405" y="1529"/>
                    <a:pt x="1412" y="1474"/>
                  </a:cubicBezTo>
                  <a:cubicBezTo>
                    <a:pt x="1416" y="1436"/>
                    <a:pt x="1423" y="1398"/>
                    <a:pt x="1430" y="1361"/>
                  </a:cubicBezTo>
                  <a:cubicBezTo>
                    <a:pt x="1437" y="1320"/>
                    <a:pt x="1445" y="1280"/>
                    <a:pt x="1446" y="1238"/>
                  </a:cubicBezTo>
                  <a:cubicBezTo>
                    <a:pt x="1449" y="1155"/>
                    <a:pt x="1414" y="1092"/>
                    <a:pt x="1347" y="1045"/>
                  </a:cubicBezTo>
                  <a:cubicBezTo>
                    <a:pt x="1252" y="979"/>
                    <a:pt x="1133" y="989"/>
                    <a:pt x="1046" y="1071"/>
                  </a:cubicBezTo>
                  <a:cubicBezTo>
                    <a:pt x="1011" y="1104"/>
                    <a:pt x="982" y="1144"/>
                    <a:pt x="963" y="1188"/>
                  </a:cubicBezTo>
                  <a:cubicBezTo>
                    <a:pt x="936" y="1253"/>
                    <a:pt x="893" y="1306"/>
                    <a:pt x="841" y="1353"/>
                  </a:cubicBezTo>
                  <a:cubicBezTo>
                    <a:pt x="800" y="1390"/>
                    <a:pt x="757" y="1423"/>
                    <a:pt x="710" y="1453"/>
                  </a:cubicBezTo>
                  <a:cubicBezTo>
                    <a:pt x="696" y="1461"/>
                    <a:pt x="682" y="1462"/>
                    <a:pt x="668" y="1453"/>
                  </a:cubicBezTo>
                  <a:cubicBezTo>
                    <a:pt x="655" y="1446"/>
                    <a:pt x="648" y="1434"/>
                    <a:pt x="649" y="1418"/>
                  </a:cubicBezTo>
                  <a:cubicBezTo>
                    <a:pt x="649" y="1404"/>
                    <a:pt x="657" y="1393"/>
                    <a:pt x="669" y="1385"/>
                  </a:cubicBezTo>
                  <a:cubicBezTo>
                    <a:pt x="719" y="1353"/>
                    <a:pt x="767" y="1317"/>
                    <a:pt x="809" y="1275"/>
                  </a:cubicBezTo>
                  <a:cubicBezTo>
                    <a:pt x="842" y="1241"/>
                    <a:pt x="870" y="1204"/>
                    <a:pt x="889" y="1160"/>
                  </a:cubicBezTo>
                  <a:cubicBezTo>
                    <a:pt x="919" y="1093"/>
                    <a:pt x="961" y="1034"/>
                    <a:pt x="1021" y="990"/>
                  </a:cubicBezTo>
                  <a:cubicBezTo>
                    <a:pt x="1085" y="940"/>
                    <a:pt x="1158" y="917"/>
                    <a:pt x="1240" y="924"/>
                  </a:cubicBezTo>
                  <a:cubicBezTo>
                    <a:pt x="1373" y="936"/>
                    <a:pt x="1490" y="1039"/>
                    <a:pt x="1516" y="1154"/>
                  </a:cubicBezTo>
                  <a:cubicBezTo>
                    <a:pt x="1522" y="1180"/>
                    <a:pt x="1524" y="1206"/>
                    <a:pt x="1528" y="1233"/>
                  </a:cubicBezTo>
                  <a:cubicBezTo>
                    <a:pt x="1527" y="1233"/>
                    <a:pt x="1526" y="1233"/>
                    <a:pt x="1525" y="1233"/>
                  </a:cubicBezTo>
                  <a:cubicBezTo>
                    <a:pt x="1525" y="1280"/>
                    <a:pt x="1517" y="1325"/>
                    <a:pt x="1508" y="1371"/>
                  </a:cubicBezTo>
                  <a:cubicBezTo>
                    <a:pt x="1499" y="1415"/>
                    <a:pt x="1489" y="1459"/>
                    <a:pt x="1489" y="1505"/>
                  </a:cubicBezTo>
                  <a:cubicBezTo>
                    <a:pt x="1490" y="1553"/>
                    <a:pt x="1501" y="1598"/>
                    <a:pt x="1522" y="1640"/>
                  </a:cubicBezTo>
                  <a:cubicBezTo>
                    <a:pt x="1541" y="1677"/>
                    <a:pt x="1570" y="1703"/>
                    <a:pt x="1608" y="1718"/>
                  </a:cubicBezTo>
                  <a:cubicBezTo>
                    <a:pt x="1615" y="1721"/>
                    <a:pt x="1621" y="1723"/>
                    <a:pt x="1628" y="1726"/>
                  </a:cubicBezTo>
                  <a:cubicBezTo>
                    <a:pt x="1650" y="1734"/>
                    <a:pt x="1661" y="1756"/>
                    <a:pt x="1653" y="1777"/>
                  </a:cubicBezTo>
                  <a:close/>
                  <a:moveTo>
                    <a:pt x="1670" y="1689"/>
                  </a:moveTo>
                  <a:cubicBezTo>
                    <a:pt x="1616" y="1641"/>
                    <a:pt x="1570" y="1586"/>
                    <a:pt x="1554" y="1512"/>
                  </a:cubicBezTo>
                  <a:cubicBezTo>
                    <a:pt x="1548" y="1484"/>
                    <a:pt x="1548" y="1456"/>
                    <a:pt x="1552" y="1428"/>
                  </a:cubicBezTo>
                  <a:cubicBezTo>
                    <a:pt x="1560" y="1371"/>
                    <a:pt x="1569" y="1314"/>
                    <a:pt x="1576" y="1257"/>
                  </a:cubicBezTo>
                  <a:cubicBezTo>
                    <a:pt x="1581" y="1222"/>
                    <a:pt x="1586" y="1186"/>
                    <a:pt x="1580" y="1150"/>
                  </a:cubicBezTo>
                  <a:cubicBezTo>
                    <a:pt x="1574" y="1111"/>
                    <a:pt x="1556" y="1075"/>
                    <a:pt x="1535" y="1042"/>
                  </a:cubicBezTo>
                  <a:cubicBezTo>
                    <a:pt x="1476" y="947"/>
                    <a:pt x="1392" y="888"/>
                    <a:pt x="1280" y="870"/>
                  </a:cubicBezTo>
                  <a:cubicBezTo>
                    <a:pt x="1258" y="867"/>
                    <a:pt x="1235" y="866"/>
                    <a:pt x="1213" y="863"/>
                  </a:cubicBezTo>
                  <a:cubicBezTo>
                    <a:pt x="1102" y="864"/>
                    <a:pt x="1011" y="908"/>
                    <a:pt x="939" y="991"/>
                  </a:cubicBezTo>
                  <a:cubicBezTo>
                    <a:pt x="911" y="1024"/>
                    <a:pt x="887" y="1059"/>
                    <a:pt x="865" y="1096"/>
                  </a:cubicBezTo>
                  <a:cubicBezTo>
                    <a:pt x="831" y="1155"/>
                    <a:pt x="788" y="1205"/>
                    <a:pt x="732" y="1244"/>
                  </a:cubicBezTo>
                  <a:cubicBezTo>
                    <a:pt x="721" y="1252"/>
                    <a:pt x="708" y="1259"/>
                    <a:pt x="695" y="1263"/>
                  </a:cubicBezTo>
                  <a:cubicBezTo>
                    <a:pt x="678" y="1268"/>
                    <a:pt x="660" y="1257"/>
                    <a:pt x="653" y="1240"/>
                  </a:cubicBezTo>
                  <a:cubicBezTo>
                    <a:pt x="645" y="1224"/>
                    <a:pt x="650" y="1203"/>
                    <a:pt x="666" y="1193"/>
                  </a:cubicBezTo>
                  <a:cubicBezTo>
                    <a:pt x="726" y="1157"/>
                    <a:pt x="768" y="1106"/>
                    <a:pt x="803" y="1047"/>
                  </a:cubicBezTo>
                  <a:cubicBezTo>
                    <a:pt x="829" y="1002"/>
                    <a:pt x="859" y="961"/>
                    <a:pt x="894" y="924"/>
                  </a:cubicBezTo>
                  <a:cubicBezTo>
                    <a:pt x="966" y="847"/>
                    <a:pt x="1054" y="800"/>
                    <a:pt x="1160" y="789"/>
                  </a:cubicBezTo>
                  <a:cubicBezTo>
                    <a:pt x="1265" y="778"/>
                    <a:pt x="1365" y="796"/>
                    <a:pt x="1455" y="852"/>
                  </a:cubicBezTo>
                  <a:cubicBezTo>
                    <a:pt x="1556" y="915"/>
                    <a:pt x="1623" y="1006"/>
                    <a:pt x="1655" y="1121"/>
                  </a:cubicBezTo>
                  <a:cubicBezTo>
                    <a:pt x="1663" y="1150"/>
                    <a:pt x="1663" y="1181"/>
                    <a:pt x="1660" y="1212"/>
                  </a:cubicBezTo>
                  <a:cubicBezTo>
                    <a:pt x="1653" y="1269"/>
                    <a:pt x="1645" y="1327"/>
                    <a:pt x="1637" y="1384"/>
                  </a:cubicBezTo>
                  <a:cubicBezTo>
                    <a:pt x="1634" y="1411"/>
                    <a:pt x="1630" y="1438"/>
                    <a:pt x="1629" y="1466"/>
                  </a:cubicBezTo>
                  <a:cubicBezTo>
                    <a:pt x="1627" y="1496"/>
                    <a:pt x="1638" y="1524"/>
                    <a:pt x="1653" y="1549"/>
                  </a:cubicBezTo>
                  <a:cubicBezTo>
                    <a:pt x="1671" y="1579"/>
                    <a:pt x="1694" y="1604"/>
                    <a:pt x="1719" y="1628"/>
                  </a:cubicBezTo>
                  <a:cubicBezTo>
                    <a:pt x="1731" y="1639"/>
                    <a:pt x="1736" y="1652"/>
                    <a:pt x="1731" y="1668"/>
                  </a:cubicBezTo>
                  <a:cubicBezTo>
                    <a:pt x="1724" y="1695"/>
                    <a:pt x="1691" y="1708"/>
                    <a:pt x="1670" y="1689"/>
                  </a:cubicBezTo>
                  <a:close/>
                  <a:moveTo>
                    <a:pt x="1758" y="1510"/>
                  </a:moveTo>
                  <a:cubicBezTo>
                    <a:pt x="1754" y="1530"/>
                    <a:pt x="1739" y="1542"/>
                    <a:pt x="1721" y="1543"/>
                  </a:cubicBezTo>
                  <a:cubicBezTo>
                    <a:pt x="1703" y="1543"/>
                    <a:pt x="1686" y="1532"/>
                    <a:pt x="1682" y="1515"/>
                  </a:cubicBezTo>
                  <a:cubicBezTo>
                    <a:pt x="1680" y="1507"/>
                    <a:pt x="1680" y="1499"/>
                    <a:pt x="1682" y="1492"/>
                  </a:cubicBezTo>
                  <a:cubicBezTo>
                    <a:pt x="1697" y="1420"/>
                    <a:pt x="1707" y="1349"/>
                    <a:pt x="1706" y="1276"/>
                  </a:cubicBezTo>
                  <a:cubicBezTo>
                    <a:pt x="1705" y="1219"/>
                    <a:pt x="1699" y="1163"/>
                    <a:pt x="1681" y="1109"/>
                  </a:cubicBezTo>
                  <a:cubicBezTo>
                    <a:pt x="1679" y="1103"/>
                    <a:pt x="1676" y="1096"/>
                    <a:pt x="1673" y="1090"/>
                  </a:cubicBezTo>
                  <a:cubicBezTo>
                    <a:pt x="1665" y="1069"/>
                    <a:pt x="1673" y="1047"/>
                    <a:pt x="1693" y="1038"/>
                  </a:cubicBezTo>
                  <a:cubicBezTo>
                    <a:pt x="1713" y="1029"/>
                    <a:pt x="1737" y="1037"/>
                    <a:pt x="1745" y="1058"/>
                  </a:cubicBezTo>
                  <a:cubicBezTo>
                    <a:pt x="1755" y="1085"/>
                    <a:pt x="1764" y="1112"/>
                    <a:pt x="1771" y="1140"/>
                  </a:cubicBezTo>
                  <a:cubicBezTo>
                    <a:pt x="1782" y="1188"/>
                    <a:pt x="1785" y="1237"/>
                    <a:pt x="1785" y="1286"/>
                  </a:cubicBezTo>
                  <a:cubicBezTo>
                    <a:pt x="1785" y="1362"/>
                    <a:pt x="1775" y="1436"/>
                    <a:pt x="1758" y="1510"/>
                  </a:cubicBez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nvGrpSpPr>
          <p:cNvPr id="20" name="Group 19"/>
          <p:cNvGrpSpPr/>
          <p:nvPr/>
        </p:nvGrpSpPr>
        <p:grpSpPr>
          <a:xfrm>
            <a:off x="7107556" y="2919142"/>
            <a:ext cx="1455471" cy="1313762"/>
            <a:chOff x="6967960" y="3038131"/>
            <a:chExt cx="1427062" cy="1288119"/>
          </a:xfrm>
        </p:grpSpPr>
        <p:sp>
          <p:nvSpPr>
            <p:cNvPr id="138" name="Oval 137"/>
            <p:cNvSpPr/>
            <p:nvPr/>
          </p:nvSpPr>
          <p:spPr bwMode="auto">
            <a:xfrm flipH="1" flipV="1">
              <a:off x="7112980" y="3038131"/>
              <a:ext cx="1282042" cy="1288119"/>
            </a:xfrm>
            <a:prstGeom prst="ellipse">
              <a:avLst/>
            </a:prstGeom>
            <a:solidFill>
              <a:schemeClr val="bg1"/>
            </a:solidFill>
            <a:ln w="762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2" name="Rectangle 471"/>
            <p:cNvSpPr/>
            <p:nvPr/>
          </p:nvSpPr>
          <p:spPr>
            <a:xfrm>
              <a:off x="6967960" y="3759640"/>
              <a:ext cx="1389270" cy="282513"/>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918" b="1" i="0" u="none" strike="noStrike" kern="0" cap="none" spc="0" normalizeH="0" baseline="0" noProof="0" dirty="0">
                  <a:ln>
                    <a:noFill/>
                  </a:ln>
                  <a:solidFill>
                    <a:schemeClr val="accent1"/>
                  </a:solidFill>
                  <a:effectLst/>
                  <a:uLnTx/>
                  <a:uFillTx/>
                </a:rPr>
                <a:t>POLICY ENFORCEMENT</a:t>
              </a:r>
            </a:p>
          </p:txBody>
        </p:sp>
        <p:grpSp>
          <p:nvGrpSpPr>
            <p:cNvPr id="2" name="Group 1"/>
            <p:cNvGrpSpPr/>
            <p:nvPr/>
          </p:nvGrpSpPr>
          <p:grpSpPr>
            <a:xfrm>
              <a:off x="7566660" y="3160075"/>
              <a:ext cx="365760" cy="546064"/>
              <a:chOff x="7393691" y="3113490"/>
              <a:chExt cx="462688" cy="639233"/>
            </a:xfrm>
          </p:grpSpPr>
          <p:sp>
            <p:nvSpPr>
              <p:cNvPr id="474" name="Rectangle 53"/>
              <p:cNvSpPr>
                <a:spLocks noChangeArrowheads="1"/>
              </p:cNvSpPr>
              <p:nvPr/>
            </p:nvSpPr>
            <p:spPr bwMode="auto">
              <a:xfrm>
                <a:off x="7529045" y="3443787"/>
                <a:ext cx="259543" cy="4465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5" name="Rectangle 54"/>
              <p:cNvSpPr>
                <a:spLocks noChangeArrowheads="1"/>
              </p:cNvSpPr>
              <p:nvPr/>
            </p:nvSpPr>
            <p:spPr bwMode="auto">
              <a:xfrm>
                <a:off x="7529045" y="3629922"/>
                <a:ext cx="259543" cy="4465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6" name="Rectangle 55"/>
              <p:cNvSpPr>
                <a:spLocks noChangeArrowheads="1"/>
              </p:cNvSpPr>
              <p:nvPr/>
            </p:nvSpPr>
            <p:spPr bwMode="auto">
              <a:xfrm>
                <a:off x="7529045" y="3536962"/>
                <a:ext cx="259543" cy="4465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sp>
            <p:nvSpPr>
              <p:cNvPr id="477" name="Freeform 56"/>
              <p:cNvSpPr>
                <a:spLocks noEditPoints="1"/>
              </p:cNvSpPr>
              <p:nvPr/>
            </p:nvSpPr>
            <p:spPr bwMode="auto">
              <a:xfrm>
                <a:off x="7393691" y="3113490"/>
                <a:ext cx="462688" cy="639233"/>
              </a:xfrm>
              <a:custGeom>
                <a:avLst/>
                <a:gdLst>
                  <a:gd name="T0" fmla="*/ 1340 w 1699"/>
                  <a:gd name="T1" fmla="*/ 697 h 2518"/>
                  <a:gd name="T2" fmla="*/ 1114 w 1699"/>
                  <a:gd name="T3" fmla="*/ 684 h 2518"/>
                  <a:gd name="T4" fmla="*/ 563 w 1699"/>
                  <a:gd name="T5" fmla="*/ 0 h 2518"/>
                  <a:gd name="T6" fmla="*/ 266 w 1699"/>
                  <a:gd name="T7" fmla="*/ 1041 h 2518"/>
                  <a:gd name="T8" fmla="*/ 275 w 1699"/>
                  <a:gd name="T9" fmla="*/ 2439 h 2518"/>
                  <a:gd name="T10" fmla="*/ 296 w 1699"/>
                  <a:gd name="T11" fmla="*/ 2473 h 2518"/>
                  <a:gd name="T12" fmla="*/ 331 w 1699"/>
                  <a:gd name="T13" fmla="*/ 2499 h 2518"/>
                  <a:gd name="T14" fmla="*/ 386 w 1699"/>
                  <a:gd name="T15" fmla="*/ 2514 h 2518"/>
                  <a:gd name="T16" fmla="*/ 1591 w 1699"/>
                  <a:gd name="T17" fmla="*/ 2517 h 2518"/>
                  <a:gd name="T18" fmla="*/ 1636 w 1699"/>
                  <a:gd name="T19" fmla="*/ 2502 h 2518"/>
                  <a:gd name="T20" fmla="*/ 1671 w 1699"/>
                  <a:gd name="T21" fmla="*/ 2473 h 2518"/>
                  <a:gd name="T22" fmla="*/ 1690 w 1699"/>
                  <a:gd name="T23" fmla="*/ 2438 h 2518"/>
                  <a:gd name="T24" fmla="*/ 1699 w 1699"/>
                  <a:gd name="T25" fmla="*/ 1057 h 2518"/>
                  <a:gd name="T26" fmla="*/ 725 w 1699"/>
                  <a:gd name="T27" fmla="*/ 310 h 2518"/>
                  <a:gd name="T28" fmla="*/ 624 w 1699"/>
                  <a:gd name="T29" fmla="*/ 780 h 2518"/>
                  <a:gd name="T30" fmla="*/ 725 w 1699"/>
                  <a:gd name="T31" fmla="*/ 310 h 2518"/>
                  <a:gd name="T32" fmla="*/ 605 w 1699"/>
                  <a:gd name="T33" fmla="*/ 801 h 2518"/>
                  <a:gd name="T34" fmla="*/ 264 w 1699"/>
                  <a:gd name="T35" fmla="*/ 531 h 2518"/>
                  <a:gd name="T36" fmla="*/ 1607 w 1699"/>
                  <a:gd name="T37" fmla="*/ 2357 h 2518"/>
                  <a:gd name="T38" fmla="*/ 1592 w 1699"/>
                  <a:gd name="T39" fmla="*/ 2396 h 2518"/>
                  <a:gd name="T40" fmla="*/ 1550 w 1699"/>
                  <a:gd name="T41" fmla="*/ 2419 h 2518"/>
                  <a:gd name="T42" fmla="*/ 1540 w 1699"/>
                  <a:gd name="T43" fmla="*/ 2424 h 2518"/>
                  <a:gd name="T44" fmla="*/ 683 w 1699"/>
                  <a:gd name="T45" fmla="*/ 2425 h 2518"/>
                  <a:gd name="T46" fmla="*/ 418 w 1699"/>
                  <a:gd name="T47" fmla="*/ 2425 h 2518"/>
                  <a:gd name="T48" fmla="*/ 381 w 1699"/>
                  <a:gd name="T49" fmla="*/ 2409 h 2518"/>
                  <a:gd name="T50" fmla="*/ 368 w 1699"/>
                  <a:gd name="T51" fmla="*/ 2391 h 2518"/>
                  <a:gd name="T52" fmla="*/ 356 w 1699"/>
                  <a:gd name="T53" fmla="*/ 1087 h 2518"/>
                  <a:gd name="T54" fmla="*/ 1083 w 1699"/>
                  <a:gd name="T55" fmla="*/ 780 h 2518"/>
                  <a:gd name="T56" fmla="*/ 1281 w 1699"/>
                  <a:gd name="T57" fmla="*/ 829 h 2518"/>
                  <a:gd name="T58" fmla="*/ 1282 w 1699"/>
                  <a:gd name="T59" fmla="*/ 993 h 2518"/>
                  <a:gd name="T60" fmla="*/ 1296 w 1699"/>
                  <a:gd name="T61" fmla="*/ 1043 h 2518"/>
                  <a:gd name="T62" fmla="*/ 1322 w 1699"/>
                  <a:gd name="T63" fmla="*/ 1078 h 2518"/>
                  <a:gd name="T64" fmla="*/ 1364 w 1699"/>
                  <a:gd name="T65" fmla="*/ 1096 h 2518"/>
                  <a:gd name="T66" fmla="*/ 1607 w 1699"/>
                  <a:gd name="T67" fmla="*/ 1145 h 2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99" h="2518">
                    <a:moveTo>
                      <a:pt x="1684" y="1022"/>
                    </a:moveTo>
                    <a:cubicBezTo>
                      <a:pt x="1340" y="697"/>
                      <a:pt x="1340" y="697"/>
                      <a:pt x="1340" y="697"/>
                    </a:cubicBezTo>
                    <a:cubicBezTo>
                      <a:pt x="1331" y="689"/>
                      <a:pt x="1319" y="684"/>
                      <a:pt x="1306" y="684"/>
                    </a:cubicBezTo>
                    <a:cubicBezTo>
                      <a:pt x="1114" y="684"/>
                      <a:pt x="1114" y="684"/>
                      <a:pt x="1114" y="684"/>
                    </a:cubicBezTo>
                    <a:cubicBezTo>
                      <a:pt x="1122" y="645"/>
                      <a:pt x="1127" y="605"/>
                      <a:pt x="1127" y="563"/>
                    </a:cubicBezTo>
                    <a:cubicBezTo>
                      <a:pt x="1127" y="252"/>
                      <a:pt x="875" y="0"/>
                      <a:pt x="563" y="0"/>
                    </a:cubicBezTo>
                    <a:cubicBezTo>
                      <a:pt x="252" y="0"/>
                      <a:pt x="0" y="252"/>
                      <a:pt x="0" y="563"/>
                    </a:cubicBezTo>
                    <a:cubicBezTo>
                      <a:pt x="0" y="765"/>
                      <a:pt x="106" y="941"/>
                      <a:pt x="266" y="1041"/>
                    </a:cubicBezTo>
                    <a:cubicBezTo>
                      <a:pt x="265" y="2403"/>
                      <a:pt x="265" y="2403"/>
                      <a:pt x="265" y="2403"/>
                    </a:cubicBezTo>
                    <a:cubicBezTo>
                      <a:pt x="275" y="2439"/>
                      <a:pt x="275" y="2439"/>
                      <a:pt x="275" y="2439"/>
                    </a:cubicBezTo>
                    <a:cubicBezTo>
                      <a:pt x="277" y="2444"/>
                      <a:pt x="279" y="2450"/>
                      <a:pt x="283" y="2454"/>
                    </a:cubicBezTo>
                    <a:cubicBezTo>
                      <a:pt x="296" y="2473"/>
                      <a:pt x="296" y="2473"/>
                      <a:pt x="296" y="2473"/>
                    </a:cubicBezTo>
                    <a:cubicBezTo>
                      <a:pt x="300" y="2478"/>
                      <a:pt x="304" y="2483"/>
                      <a:pt x="310" y="2486"/>
                    </a:cubicBezTo>
                    <a:cubicBezTo>
                      <a:pt x="331" y="2499"/>
                      <a:pt x="331" y="2499"/>
                      <a:pt x="331" y="2499"/>
                    </a:cubicBezTo>
                    <a:cubicBezTo>
                      <a:pt x="335" y="2502"/>
                      <a:pt x="340" y="2504"/>
                      <a:pt x="345" y="2505"/>
                    </a:cubicBezTo>
                    <a:cubicBezTo>
                      <a:pt x="386" y="2514"/>
                      <a:pt x="386" y="2514"/>
                      <a:pt x="386" y="2514"/>
                    </a:cubicBezTo>
                    <a:cubicBezTo>
                      <a:pt x="1578" y="2518"/>
                      <a:pt x="1578" y="2518"/>
                      <a:pt x="1578" y="2518"/>
                    </a:cubicBezTo>
                    <a:cubicBezTo>
                      <a:pt x="1583" y="2518"/>
                      <a:pt x="1587" y="2518"/>
                      <a:pt x="1591" y="2517"/>
                    </a:cubicBezTo>
                    <a:cubicBezTo>
                      <a:pt x="1622" y="2508"/>
                      <a:pt x="1622" y="2508"/>
                      <a:pt x="1622" y="2508"/>
                    </a:cubicBezTo>
                    <a:cubicBezTo>
                      <a:pt x="1627" y="2507"/>
                      <a:pt x="1632" y="2505"/>
                      <a:pt x="1636" y="2502"/>
                    </a:cubicBezTo>
                    <a:cubicBezTo>
                      <a:pt x="1657" y="2488"/>
                      <a:pt x="1657" y="2488"/>
                      <a:pt x="1657" y="2488"/>
                    </a:cubicBezTo>
                    <a:cubicBezTo>
                      <a:pt x="1663" y="2484"/>
                      <a:pt x="1668" y="2479"/>
                      <a:pt x="1671" y="2473"/>
                    </a:cubicBezTo>
                    <a:cubicBezTo>
                      <a:pt x="1684" y="2453"/>
                      <a:pt x="1684" y="2453"/>
                      <a:pt x="1684" y="2453"/>
                    </a:cubicBezTo>
                    <a:cubicBezTo>
                      <a:pt x="1687" y="2448"/>
                      <a:pt x="1689" y="2443"/>
                      <a:pt x="1690" y="2438"/>
                    </a:cubicBezTo>
                    <a:cubicBezTo>
                      <a:pt x="1699" y="2395"/>
                      <a:pt x="1699" y="2395"/>
                      <a:pt x="1699" y="2395"/>
                    </a:cubicBezTo>
                    <a:cubicBezTo>
                      <a:pt x="1699" y="1057"/>
                      <a:pt x="1699" y="1057"/>
                      <a:pt x="1699" y="1057"/>
                    </a:cubicBezTo>
                    <a:cubicBezTo>
                      <a:pt x="1699" y="1044"/>
                      <a:pt x="1694" y="1031"/>
                      <a:pt x="1684" y="1022"/>
                    </a:cubicBezTo>
                    <a:close/>
                    <a:moveTo>
                      <a:pt x="725" y="310"/>
                    </a:moveTo>
                    <a:cubicBezTo>
                      <a:pt x="856" y="310"/>
                      <a:pt x="856" y="310"/>
                      <a:pt x="856" y="310"/>
                    </a:cubicBezTo>
                    <a:cubicBezTo>
                      <a:pt x="624" y="780"/>
                      <a:pt x="624" y="780"/>
                      <a:pt x="624" y="780"/>
                    </a:cubicBezTo>
                    <a:cubicBezTo>
                      <a:pt x="545" y="671"/>
                      <a:pt x="545" y="671"/>
                      <a:pt x="545" y="671"/>
                    </a:cubicBezTo>
                    <a:lnTo>
                      <a:pt x="725" y="310"/>
                    </a:lnTo>
                    <a:close/>
                    <a:moveTo>
                      <a:pt x="408" y="531"/>
                    </a:moveTo>
                    <a:cubicBezTo>
                      <a:pt x="605" y="801"/>
                      <a:pt x="605" y="801"/>
                      <a:pt x="605" y="801"/>
                    </a:cubicBezTo>
                    <a:cubicBezTo>
                      <a:pt x="461" y="801"/>
                      <a:pt x="461" y="801"/>
                      <a:pt x="461" y="801"/>
                    </a:cubicBezTo>
                    <a:cubicBezTo>
                      <a:pt x="264" y="531"/>
                      <a:pt x="264" y="531"/>
                      <a:pt x="264" y="531"/>
                    </a:cubicBezTo>
                    <a:lnTo>
                      <a:pt x="408" y="531"/>
                    </a:lnTo>
                    <a:close/>
                    <a:moveTo>
                      <a:pt x="1607" y="2357"/>
                    </a:moveTo>
                    <a:cubicBezTo>
                      <a:pt x="1607" y="2366"/>
                      <a:pt x="1605" y="2375"/>
                      <a:pt x="1600" y="2382"/>
                    </a:cubicBezTo>
                    <a:cubicBezTo>
                      <a:pt x="1592" y="2396"/>
                      <a:pt x="1592" y="2396"/>
                      <a:pt x="1592" y="2396"/>
                    </a:cubicBezTo>
                    <a:cubicBezTo>
                      <a:pt x="1587" y="2403"/>
                      <a:pt x="1581" y="2409"/>
                      <a:pt x="1574" y="2413"/>
                    </a:cubicBezTo>
                    <a:cubicBezTo>
                      <a:pt x="1566" y="2417"/>
                      <a:pt x="1558" y="2419"/>
                      <a:pt x="1550" y="2419"/>
                    </a:cubicBezTo>
                    <a:cubicBezTo>
                      <a:pt x="1553" y="2431"/>
                      <a:pt x="1553" y="2431"/>
                      <a:pt x="1553" y="2431"/>
                    </a:cubicBezTo>
                    <a:cubicBezTo>
                      <a:pt x="1540" y="2424"/>
                      <a:pt x="1540" y="2424"/>
                      <a:pt x="1540" y="2424"/>
                    </a:cubicBezTo>
                    <a:cubicBezTo>
                      <a:pt x="692" y="2424"/>
                      <a:pt x="692" y="2424"/>
                      <a:pt x="692" y="2424"/>
                    </a:cubicBezTo>
                    <a:cubicBezTo>
                      <a:pt x="689" y="2424"/>
                      <a:pt x="686" y="2425"/>
                      <a:pt x="683" y="2425"/>
                    </a:cubicBezTo>
                    <a:cubicBezTo>
                      <a:pt x="683" y="2425"/>
                      <a:pt x="683" y="2425"/>
                      <a:pt x="683" y="2425"/>
                    </a:cubicBezTo>
                    <a:cubicBezTo>
                      <a:pt x="418" y="2425"/>
                      <a:pt x="418" y="2425"/>
                      <a:pt x="418" y="2425"/>
                    </a:cubicBezTo>
                    <a:cubicBezTo>
                      <a:pt x="407" y="2425"/>
                      <a:pt x="396" y="2421"/>
                      <a:pt x="387" y="2414"/>
                    </a:cubicBezTo>
                    <a:cubicBezTo>
                      <a:pt x="381" y="2409"/>
                      <a:pt x="381" y="2409"/>
                      <a:pt x="381" y="2409"/>
                    </a:cubicBezTo>
                    <a:cubicBezTo>
                      <a:pt x="376" y="2405"/>
                      <a:pt x="372" y="2400"/>
                      <a:pt x="369" y="2394"/>
                    </a:cubicBezTo>
                    <a:cubicBezTo>
                      <a:pt x="368" y="2391"/>
                      <a:pt x="368" y="2391"/>
                      <a:pt x="368" y="2391"/>
                    </a:cubicBezTo>
                    <a:cubicBezTo>
                      <a:pt x="364" y="2384"/>
                      <a:pt x="362" y="2358"/>
                      <a:pt x="362" y="2350"/>
                    </a:cubicBezTo>
                    <a:cubicBezTo>
                      <a:pt x="356" y="1087"/>
                      <a:pt x="356" y="1087"/>
                      <a:pt x="356" y="1087"/>
                    </a:cubicBezTo>
                    <a:cubicBezTo>
                      <a:pt x="420" y="1112"/>
                      <a:pt x="490" y="1127"/>
                      <a:pt x="563" y="1127"/>
                    </a:cubicBezTo>
                    <a:cubicBezTo>
                      <a:pt x="798" y="1127"/>
                      <a:pt x="998" y="984"/>
                      <a:pt x="1083" y="780"/>
                    </a:cubicBezTo>
                    <a:cubicBezTo>
                      <a:pt x="1232" y="780"/>
                      <a:pt x="1232" y="780"/>
                      <a:pt x="1232" y="780"/>
                    </a:cubicBezTo>
                    <a:cubicBezTo>
                      <a:pt x="1259" y="780"/>
                      <a:pt x="1281" y="802"/>
                      <a:pt x="1281" y="829"/>
                    </a:cubicBezTo>
                    <a:cubicBezTo>
                      <a:pt x="1281" y="982"/>
                      <a:pt x="1281" y="982"/>
                      <a:pt x="1281" y="982"/>
                    </a:cubicBezTo>
                    <a:cubicBezTo>
                      <a:pt x="1281" y="986"/>
                      <a:pt x="1281" y="990"/>
                      <a:pt x="1282" y="993"/>
                    </a:cubicBezTo>
                    <a:cubicBezTo>
                      <a:pt x="1290" y="1028"/>
                      <a:pt x="1290" y="1028"/>
                      <a:pt x="1290" y="1028"/>
                    </a:cubicBezTo>
                    <a:cubicBezTo>
                      <a:pt x="1291" y="1034"/>
                      <a:pt x="1294" y="1039"/>
                      <a:pt x="1296" y="1043"/>
                    </a:cubicBezTo>
                    <a:cubicBezTo>
                      <a:pt x="1309" y="1064"/>
                      <a:pt x="1309" y="1064"/>
                      <a:pt x="1309" y="1064"/>
                    </a:cubicBezTo>
                    <a:cubicBezTo>
                      <a:pt x="1313" y="1070"/>
                      <a:pt x="1317" y="1074"/>
                      <a:pt x="1322" y="1078"/>
                    </a:cubicBezTo>
                    <a:cubicBezTo>
                      <a:pt x="1335" y="1087"/>
                      <a:pt x="1335" y="1087"/>
                      <a:pt x="1335" y="1087"/>
                    </a:cubicBezTo>
                    <a:cubicBezTo>
                      <a:pt x="1343" y="1093"/>
                      <a:pt x="1353" y="1096"/>
                      <a:pt x="1364" y="1096"/>
                    </a:cubicBezTo>
                    <a:cubicBezTo>
                      <a:pt x="1559" y="1096"/>
                      <a:pt x="1559" y="1096"/>
                      <a:pt x="1559" y="1096"/>
                    </a:cubicBezTo>
                    <a:cubicBezTo>
                      <a:pt x="1585" y="1096"/>
                      <a:pt x="1607" y="1118"/>
                      <a:pt x="1607" y="1145"/>
                    </a:cubicBezTo>
                    <a:lnTo>
                      <a:pt x="1607" y="235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918" b="0" i="0" u="none" strike="noStrike" kern="0" cap="none" spc="0" normalizeH="0" baseline="0" noProof="0" dirty="0">
                  <a:ln>
                    <a:noFill/>
                  </a:ln>
                  <a:solidFill>
                    <a:schemeClr val="accent1"/>
                  </a:solidFill>
                  <a:effectLst/>
                  <a:uLnTx/>
                  <a:uFillTx/>
                </a:endParaRPr>
              </a:p>
            </p:txBody>
          </p:sp>
        </p:grpSp>
      </p:grpSp>
      <p:sp>
        <p:nvSpPr>
          <p:cNvPr id="154" name="Rectangle 153"/>
          <p:cNvSpPr/>
          <p:nvPr/>
        </p:nvSpPr>
        <p:spPr>
          <a:xfrm>
            <a:off x="6784085" y="2827961"/>
            <a:ext cx="3688592" cy="1408774"/>
          </a:xfrm>
          <a:prstGeom prst="rect">
            <a:avLst/>
          </a:prstGeom>
          <a:noFill/>
        </p:spPr>
        <p:txBody>
          <a:bodyPr wrap="square" lIns="186521" tIns="0" rIns="0" bIns="0">
            <a:spAutoFit/>
          </a:bodyPr>
          <a:lstStyle/>
          <a:p>
            <a:pPr marL="0" marR="0" lvl="0" indent="0" algn="ctr" defTabSz="951304" eaLnBrk="1" fontAlgn="auto" latinLnBrk="0" hangingPunct="1">
              <a:lnSpc>
                <a:spcPct val="100000"/>
              </a:lnSpc>
              <a:spcBef>
                <a:spcPts val="0"/>
              </a:spcBef>
              <a:spcAft>
                <a:spcPts val="0"/>
              </a:spcAft>
              <a:buClrTx/>
              <a:buSzTx/>
              <a:buFontTx/>
              <a:buNone/>
              <a:tabLst/>
              <a:defRPr/>
            </a:pPr>
            <a:r>
              <a:rPr kumimoji="0" lang="en-US" sz="4488" b="0" i="0" u="none" strike="noStrike" kern="0" cap="none" spc="0" normalizeH="0" baseline="0" noProof="0" dirty="0">
                <a:ln>
                  <a:noFill/>
                </a:ln>
                <a:solidFill>
                  <a:schemeClr val="bg1"/>
                </a:solidFill>
                <a:effectLst/>
                <a:uLnTx/>
                <a:uFillTx/>
                <a:latin typeface="+mj-lt"/>
              </a:rPr>
              <a:t>Full Data Lifecycle</a:t>
            </a:r>
          </a:p>
        </p:txBody>
      </p:sp>
    </p:spTree>
    <p:extLst>
      <p:ext uri="{BB962C8B-B14F-4D97-AF65-F5344CB8AC3E}">
        <p14:creationId xmlns:p14="http://schemas.microsoft.com/office/powerpoint/2010/main" val="197748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par>
                                <p:cTn id="9" presetID="42" presetClass="path" presetSubtype="0" accel="50000" decel="50000" fill="hold" nodeType="withEffect">
                                  <p:stCondLst>
                                    <p:cond delay="0"/>
                                  </p:stCondLst>
                                  <p:childTnLst>
                                    <p:animMotion origin="layout" path="M 3.33333E-6 -2.96296E-6 L 0.60872 -0.34236 " pathEditMode="relative" rAng="0" ptsTypes="AA">
                                      <p:cBhvr>
                                        <p:cTn id="10" dur="2000" fill="hold"/>
                                        <p:tgtEl>
                                          <p:spTgt spid="21"/>
                                        </p:tgtEl>
                                        <p:attrNameLst>
                                          <p:attrName>ppt_x</p:attrName>
                                          <p:attrName>ppt_y</p:attrName>
                                        </p:attrNameLst>
                                      </p:cBhvr>
                                      <p:rCtr x="30430" y="-17153"/>
                                    </p:animMotion>
                                  </p:childTnLst>
                                </p:cTn>
                              </p:par>
                              <p:par>
                                <p:cTn id="11" presetID="42" presetClass="path" presetSubtype="0" accel="50000" decel="50000" fill="hold" nodeType="withEffect">
                                  <p:stCondLst>
                                    <p:cond delay="0"/>
                                  </p:stCondLst>
                                  <p:childTnLst>
                                    <p:animMotion origin="layout" path="M 3.33333E-6 -1.11111E-6 L 0.64205 -0.18148 " pathEditMode="relative" rAng="0" ptsTypes="AA">
                                      <p:cBhvr>
                                        <p:cTn id="12" dur="2000" fill="hold"/>
                                        <p:tgtEl>
                                          <p:spTgt spid="22"/>
                                        </p:tgtEl>
                                        <p:attrNameLst>
                                          <p:attrName>ppt_x</p:attrName>
                                          <p:attrName>ppt_y</p:attrName>
                                        </p:attrNameLst>
                                      </p:cBhvr>
                                      <p:rCtr x="32096" y="-9074"/>
                                    </p:animMotion>
                                  </p:childTnLst>
                                </p:cTn>
                              </p:par>
                              <p:par>
                                <p:cTn id="13" presetID="42" presetClass="path" presetSubtype="0" accel="50000" decel="50000" fill="hold" nodeType="withEffect">
                                  <p:stCondLst>
                                    <p:cond delay="0"/>
                                  </p:stCondLst>
                                  <p:childTnLst>
                                    <p:animMotion origin="layout" path="M 2.91667E-6 3.33333E-6 L 0.51133 0.08981 " pathEditMode="relative" rAng="0" ptsTypes="AA">
                                      <p:cBhvr>
                                        <p:cTn id="14" dur="2000" fill="hold"/>
                                        <p:tgtEl>
                                          <p:spTgt spid="17"/>
                                        </p:tgtEl>
                                        <p:attrNameLst>
                                          <p:attrName>ppt_x</p:attrName>
                                          <p:attrName>ppt_y</p:attrName>
                                        </p:attrNameLst>
                                      </p:cBhvr>
                                      <p:rCtr x="25560" y="4491"/>
                                    </p:animMotion>
                                  </p:childTnLst>
                                </p:cTn>
                              </p:par>
                              <p:par>
                                <p:cTn id="15" presetID="42" presetClass="path" presetSubtype="0" accel="50000" decel="50000" fill="hold" nodeType="withEffect">
                                  <p:stCondLst>
                                    <p:cond delay="0"/>
                                  </p:stCondLst>
                                  <p:childTnLst>
                                    <p:animMotion origin="layout" path="M 2.08333E-7 4.81481E-6 L 0.2763 0.29814 " pathEditMode="relative" rAng="0" ptsTypes="AA">
                                      <p:cBhvr>
                                        <p:cTn id="16" dur="2000" fill="hold"/>
                                        <p:tgtEl>
                                          <p:spTgt spid="18"/>
                                        </p:tgtEl>
                                        <p:attrNameLst>
                                          <p:attrName>ppt_x</p:attrName>
                                          <p:attrName>ppt_y</p:attrName>
                                        </p:attrNameLst>
                                      </p:cBhvr>
                                      <p:rCtr x="13815" y="14907"/>
                                    </p:animMotion>
                                  </p:childTnLst>
                                </p:cTn>
                              </p:par>
                              <p:par>
                                <p:cTn id="17" presetID="42" presetClass="path" presetSubtype="0" accel="50000" decel="50000" fill="hold" nodeType="withEffect">
                                  <p:stCondLst>
                                    <p:cond delay="0"/>
                                  </p:stCondLst>
                                  <p:childTnLst>
                                    <p:animMotion origin="layout" path="M 2.08333E-6 -1.11111E-6 L -0.00977 0.29352 " pathEditMode="relative" rAng="0" ptsTypes="AA">
                                      <p:cBhvr>
                                        <p:cTn id="18" dur="2000" fill="hold"/>
                                        <p:tgtEl>
                                          <p:spTgt spid="20"/>
                                        </p:tgtEl>
                                        <p:attrNameLst>
                                          <p:attrName>ppt_x</p:attrName>
                                          <p:attrName>ppt_y</p:attrName>
                                        </p:attrNameLst>
                                      </p:cBhvr>
                                      <p:rCtr x="-495" y="14676"/>
                                    </p:animMotion>
                                  </p:childTnLst>
                                </p:cTn>
                              </p:par>
                              <p:par>
                                <p:cTn id="19" presetID="42" presetClass="path" presetSubtype="0" accel="50000" decel="50000" fill="hold" nodeType="withEffect">
                                  <p:stCondLst>
                                    <p:cond delay="0"/>
                                  </p:stCondLst>
                                  <p:childTnLst>
                                    <p:animMotion origin="layout" path="M -3.75E-6 -2.59259E-6 L -0.2401 0.09144 " pathEditMode="relative" rAng="0" ptsTypes="AA">
                                      <p:cBhvr>
                                        <p:cTn id="20" dur="2000" fill="hold"/>
                                        <p:tgtEl>
                                          <p:spTgt spid="16"/>
                                        </p:tgtEl>
                                        <p:attrNameLst>
                                          <p:attrName>ppt_x</p:attrName>
                                          <p:attrName>ppt_y</p:attrName>
                                        </p:attrNameLst>
                                      </p:cBhvr>
                                      <p:rCtr x="-12005" y="4560"/>
                                    </p:animMotion>
                                  </p:childTnLst>
                                </p:cTn>
                              </p:par>
                              <p:par>
                                <p:cTn id="21" presetID="42" presetClass="path" presetSubtype="0" accel="50000" decel="50000" fill="hold" nodeType="withEffect">
                                  <p:stCondLst>
                                    <p:cond delay="0"/>
                                  </p:stCondLst>
                                  <p:childTnLst>
                                    <p:animMotion origin="layout" path="M 1.66667E-6 -1.48148E-6 L -0.35938 -0.18356 " pathEditMode="relative" rAng="0" ptsTypes="AA">
                                      <p:cBhvr>
                                        <p:cTn id="22" dur="2000" fill="hold"/>
                                        <p:tgtEl>
                                          <p:spTgt spid="15"/>
                                        </p:tgtEl>
                                        <p:attrNameLst>
                                          <p:attrName>ppt_x</p:attrName>
                                          <p:attrName>ppt_y</p:attrName>
                                        </p:attrNameLst>
                                      </p:cBhvr>
                                      <p:rCtr x="-17969" y="-9190"/>
                                    </p:animMotion>
                                  </p:childTnLst>
                                </p:cTn>
                              </p:par>
                              <p:par>
                                <p:cTn id="23" presetID="10" presetClass="exit" presetSubtype="0" fill="hold"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20" presetClass="entr" presetSubtype="0" fill="hold" grpId="0"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wedge">
                                      <p:cBhvr>
                                        <p:cTn id="28" dur="2000"/>
                                        <p:tgtEl>
                                          <p:spTgt spid="84"/>
                                        </p:tgtEl>
                                      </p:cBhvr>
                                    </p:animEffect>
                                  </p:childTnLst>
                                </p:cTn>
                              </p:par>
                              <p:par>
                                <p:cTn id="29" presetID="10" presetClass="exit" presetSubtype="0" fill="hold" grpId="0" nodeType="withEffect">
                                  <p:stCondLst>
                                    <p:cond delay="0"/>
                                  </p:stCondLst>
                                  <p:childTnLst>
                                    <p:animEffect transition="out" filter="fade">
                                      <p:cBhvr>
                                        <p:cTn id="30" dur="500"/>
                                        <p:tgtEl>
                                          <p:spTgt spid="491"/>
                                        </p:tgtEl>
                                      </p:cBhvr>
                                    </p:animEffect>
                                    <p:set>
                                      <p:cBhvr>
                                        <p:cTn id="31" dur="1" fill="hold">
                                          <p:stCondLst>
                                            <p:cond delay="499"/>
                                          </p:stCondLst>
                                        </p:cTn>
                                        <p:tgtEl>
                                          <p:spTgt spid="49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83"/>
                                        </p:tgtEl>
                                      </p:cBhvr>
                                    </p:animEffect>
                                    <p:set>
                                      <p:cBhvr>
                                        <p:cTn id="34" dur="1" fill="hold">
                                          <p:stCondLst>
                                            <p:cond delay="499"/>
                                          </p:stCondLst>
                                        </p:cTn>
                                        <p:tgtEl>
                                          <p:spTgt spid="8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72"/>
                                        </p:tgtEl>
                                      </p:cBhvr>
                                    </p:animEffect>
                                    <p:set>
                                      <p:cBhvr>
                                        <p:cTn id="37" dur="1" fill="hold">
                                          <p:stCondLst>
                                            <p:cond delay="499"/>
                                          </p:stCondLst>
                                        </p:cTn>
                                        <p:tgtEl>
                                          <p:spTgt spid="72"/>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fade">
                                      <p:cBhvr>
                                        <p:cTn id="41"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72" grpId="0"/>
      <p:bldP spid="83" grpId="0"/>
      <p:bldP spid="491" grpId="0"/>
      <p:bldP spid="15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82" y="439233"/>
            <a:ext cx="12161700" cy="917575"/>
          </a:xfrm>
        </p:spPr>
        <p:txBody>
          <a:bodyPr/>
          <a:lstStyle/>
          <a:p>
            <a:r>
              <a:rPr lang="en-US" dirty="0"/>
              <a:t>Collaboration: monitor shared files, respond to potential leaks</a:t>
            </a:r>
          </a:p>
        </p:txBody>
      </p:sp>
      <p:sp>
        <p:nvSpPr>
          <p:cNvPr id="64" name="TextBox 63"/>
          <p:cNvSpPr txBox="1"/>
          <p:nvPr/>
        </p:nvSpPr>
        <p:spPr>
          <a:xfrm>
            <a:off x="8669418" y="2849096"/>
            <a:ext cx="2842572" cy="670445"/>
          </a:xfrm>
          <a:prstGeom prst="rect">
            <a:avLst/>
          </a:prstGeom>
          <a:noFill/>
        </p:spPr>
        <p:txBody>
          <a:bodyPr wrap="square" rtlCol="0" anchor="ctr">
            <a:spAutoFit/>
          </a:bodyPr>
          <a:lstStyle/>
          <a:p>
            <a:pPr algn="ctr" defTabSz="932597">
              <a:defRPr/>
            </a:pPr>
            <a:r>
              <a:rPr lang="en-US" sz="1836" dirty="0">
                <a:solidFill>
                  <a:srgbClr val="FFFFFF"/>
                </a:solidFill>
                <a:latin typeface="Segoe UI Light" panose="020B0502040204020203" pitchFamily="34" charset="0"/>
                <a:cs typeface="Segoe UI Light" panose="020B0502040204020203" pitchFamily="34" charset="0"/>
              </a:rPr>
              <a:t>Revoke access in the case of unexpected sharing </a:t>
            </a:r>
          </a:p>
        </p:txBody>
      </p:sp>
      <p:sp>
        <p:nvSpPr>
          <p:cNvPr id="65" name="TextBox 64"/>
          <p:cNvSpPr txBox="1"/>
          <p:nvPr/>
        </p:nvSpPr>
        <p:spPr>
          <a:xfrm>
            <a:off x="3631309" y="2049714"/>
            <a:ext cx="4964477" cy="353469"/>
          </a:xfrm>
          <a:prstGeom prst="rect">
            <a:avLst/>
          </a:prstGeom>
          <a:noFill/>
        </p:spPr>
        <p:txBody>
          <a:bodyPr wrap="square" rtlCol="0" anchor="ctr">
            <a:spAutoFit/>
          </a:bodyPr>
          <a:lstStyle/>
          <a:p>
            <a:pPr algn="ctr" defTabSz="932597">
              <a:lnSpc>
                <a:spcPct val="90000"/>
              </a:lnSpc>
              <a:spcAft>
                <a:spcPts val="600"/>
              </a:spcAft>
              <a:defRPr/>
            </a:pPr>
            <a:r>
              <a:rPr lang="en-US" sz="1836" dirty="0">
                <a:solidFill>
                  <a:srgbClr val="FFFFFF"/>
                </a:solidFill>
                <a:latin typeface="Segoe UI Light" panose="020B0502040204020203" pitchFamily="34" charset="0"/>
                <a:cs typeface="Segoe UI Light" panose="020B0502040204020203" pitchFamily="34" charset="0"/>
              </a:rPr>
              <a:t>Track who accessed the data, when, and where</a:t>
            </a:r>
          </a:p>
        </p:txBody>
      </p:sp>
      <p:sp>
        <p:nvSpPr>
          <p:cNvPr id="66" name="Freeform 32"/>
          <p:cNvSpPr>
            <a:spLocks noEditPoints="1"/>
          </p:cNvSpPr>
          <p:nvPr/>
        </p:nvSpPr>
        <p:spPr bwMode="auto">
          <a:xfrm>
            <a:off x="1367760" y="4023821"/>
            <a:ext cx="114287" cy="165417"/>
          </a:xfrm>
          <a:custGeom>
            <a:avLst/>
            <a:gdLst>
              <a:gd name="T0" fmla="*/ 980 w 1308"/>
              <a:gd name="T1" fmla="*/ 12 h 1673"/>
              <a:gd name="T2" fmla="*/ 102 w 1308"/>
              <a:gd name="T3" fmla="*/ 0 h 1673"/>
              <a:gd name="T4" fmla="*/ 55 w 1308"/>
              <a:gd name="T5" fmla="*/ 16 h 1673"/>
              <a:gd name="T6" fmla="*/ 26 w 1308"/>
              <a:gd name="T7" fmla="*/ 41 h 1673"/>
              <a:gd name="T8" fmla="*/ 9 w 1308"/>
              <a:gd name="T9" fmla="*/ 73 h 1673"/>
              <a:gd name="T10" fmla="*/ 0 w 1308"/>
              <a:gd name="T11" fmla="*/ 1567 h 1673"/>
              <a:gd name="T12" fmla="*/ 16 w 1308"/>
              <a:gd name="T13" fmla="*/ 1614 h 1673"/>
              <a:gd name="T14" fmla="*/ 41 w 1308"/>
              <a:gd name="T15" fmla="*/ 1643 h 1673"/>
              <a:gd name="T16" fmla="*/ 73 w 1308"/>
              <a:gd name="T17" fmla="*/ 1660 h 1673"/>
              <a:gd name="T18" fmla="*/ 1197 w 1308"/>
              <a:gd name="T19" fmla="*/ 1673 h 1673"/>
              <a:gd name="T20" fmla="*/ 1237 w 1308"/>
              <a:gd name="T21" fmla="*/ 1664 h 1673"/>
              <a:gd name="T22" fmla="*/ 1269 w 1308"/>
              <a:gd name="T23" fmla="*/ 1645 h 1673"/>
              <a:gd name="T24" fmla="*/ 1293 w 1308"/>
              <a:gd name="T25" fmla="*/ 1613 h 1673"/>
              <a:gd name="T26" fmla="*/ 1308 w 1308"/>
              <a:gd name="T27" fmla="*/ 1560 h 1673"/>
              <a:gd name="T28" fmla="*/ 1294 w 1308"/>
              <a:gd name="T29" fmla="*/ 308 h 1673"/>
              <a:gd name="T30" fmla="*/ 1217 w 1308"/>
              <a:gd name="T31" fmla="*/ 1549 h 1673"/>
              <a:gd name="T32" fmla="*/ 1193 w 1308"/>
              <a:gd name="T33" fmla="*/ 1577 h 1673"/>
              <a:gd name="T34" fmla="*/ 1174 w 1308"/>
              <a:gd name="T35" fmla="*/ 1593 h 1673"/>
              <a:gd name="T36" fmla="*/ 389 w 1308"/>
              <a:gd name="T37" fmla="*/ 1587 h 1673"/>
              <a:gd name="T38" fmla="*/ 381 w 1308"/>
              <a:gd name="T39" fmla="*/ 1588 h 1673"/>
              <a:gd name="T40" fmla="*/ 111 w 1308"/>
              <a:gd name="T41" fmla="*/ 1577 h 1673"/>
              <a:gd name="T42" fmla="*/ 95 w 1308"/>
              <a:gd name="T43" fmla="*/ 1560 h 1673"/>
              <a:gd name="T44" fmla="*/ 88 w 1308"/>
              <a:gd name="T45" fmla="*/ 1520 h 1673"/>
              <a:gd name="T46" fmla="*/ 92 w 1308"/>
              <a:gd name="T47" fmla="*/ 111 h 1673"/>
              <a:gd name="T48" fmla="*/ 110 w 1308"/>
              <a:gd name="T49" fmla="*/ 95 h 1673"/>
              <a:gd name="T50" fmla="*/ 134 w 1308"/>
              <a:gd name="T51" fmla="*/ 88 h 1673"/>
              <a:gd name="T52" fmla="*/ 926 w 1308"/>
              <a:gd name="T53" fmla="*/ 132 h 1673"/>
              <a:gd name="T54" fmla="*/ 927 w 1308"/>
              <a:gd name="T55" fmla="*/ 282 h 1673"/>
              <a:gd name="T56" fmla="*/ 940 w 1308"/>
              <a:gd name="T57" fmla="*/ 328 h 1673"/>
              <a:gd name="T58" fmla="*/ 964 w 1308"/>
              <a:gd name="T59" fmla="*/ 359 h 1673"/>
              <a:gd name="T60" fmla="*/ 1001 w 1308"/>
              <a:gd name="T61" fmla="*/ 376 h 1673"/>
              <a:gd name="T62" fmla="*/ 1224 w 1308"/>
              <a:gd name="T63" fmla="*/ 421 h 1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8" h="1673">
                <a:moveTo>
                  <a:pt x="1294" y="308"/>
                </a:moveTo>
                <a:cubicBezTo>
                  <a:pt x="980" y="12"/>
                  <a:pt x="980" y="12"/>
                  <a:pt x="980" y="12"/>
                </a:cubicBezTo>
                <a:cubicBezTo>
                  <a:pt x="971" y="4"/>
                  <a:pt x="960" y="0"/>
                  <a:pt x="949" y="0"/>
                </a:cubicBezTo>
                <a:cubicBezTo>
                  <a:pt x="102" y="0"/>
                  <a:pt x="102" y="0"/>
                  <a:pt x="102" y="0"/>
                </a:cubicBezTo>
                <a:cubicBezTo>
                  <a:pt x="69" y="9"/>
                  <a:pt x="69" y="9"/>
                  <a:pt x="69" y="9"/>
                </a:cubicBezTo>
                <a:cubicBezTo>
                  <a:pt x="64" y="10"/>
                  <a:pt x="59" y="13"/>
                  <a:pt x="55" y="16"/>
                </a:cubicBezTo>
                <a:cubicBezTo>
                  <a:pt x="38" y="28"/>
                  <a:pt x="38" y="28"/>
                  <a:pt x="38" y="28"/>
                </a:cubicBezTo>
                <a:cubicBezTo>
                  <a:pt x="33" y="31"/>
                  <a:pt x="29" y="36"/>
                  <a:pt x="26" y="41"/>
                </a:cubicBezTo>
                <a:cubicBezTo>
                  <a:pt x="14" y="60"/>
                  <a:pt x="14" y="60"/>
                  <a:pt x="14" y="60"/>
                </a:cubicBezTo>
                <a:cubicBezTo>
                  <a:pt x="12" y="64"/>
                  <a:pt x="10" y="68"/>
                  <a:pt x="9" y="73"/>
                </a:cubicBezTo>
                <a:cubicBezTo>
                  <a:pt x="0" y="110"/>
                  <a:pt x="0" y="110"/>
                  <a:pt x="0" y="110"/>
                </a:cubicBezTo>
                <a:cubicBezTo>
                  <a:pt x="0" y="1567"/>
                  <a:pt x="0" y="1567"/>
                  <a:pt x="0" y="1567"/>
                </a:cubicBezTo>
                <a:cubicBezTo>
                  <a:pt x="9" y="1600"/>
                  <a:pt x="9" y="1600"/>
                  <a:pt x="9" y="1600"/>
                </a:cubicBezTo>
                <a:cubicBezTo>
                  <a:pt x="10" y="1605"/>
                  <a:pt x="13" y="1610"/>
                  <a:pt x="16" y="1614"/>
                </a:cubicBezTo>
                <a:cubicBezTo>
                  <a:pt x="28" y="1631"/>
                  <a:pt x="28" y="1631"/>
                  <a:pt x="28" y="1631"/>
                </a:cubicBezTo>
                <a:cubicBezTo>
                  <a:pt x="31" y="1636"/>
                  <a:pt x="36" y="1640"/>
                  <a:pt x="41" y="1643"/>
                </a:cubicBezTo>
                <a:cubicBezTo>
                  <a:pt x="60" y="1655"/>
                  <a:pt x="60" y="1655"/>
                  <a:pt x="60" y="1655"/>
                </a:cubicBezTo>
                <a:cubicBezTo>
                  <a:pt x="64" y="1657"/>
                  <a:pt x="68" y="1659"/>
                  <a:pt x="73" y="1660"/>
                </a:cubicBezTo>
                <a:cubicBezTo>
                  <a:pt x="110" y="1669"/>
                  <a:pt x="110" y="1669"/>
                  <a:pt x="110" y="1669"/>
                </a:cubicBezTo>
                <a:cubicBezTo>
                  <a:pt x="1197" y="1673"/>
                  <a:pt x="1197" y="1673"/>
                  <a:pt x="1197" y="1673"/>
                </a:cubicBezTo>
                <a:cubicBezTo>
                  <a:pt x="1201" y="1673"/>
                  <a:pt x="1205" y="1672"/>
                  <a:pt x="1209" y="1671"/>
                </a:cubicBezTo>
                <a:cubicBezTo>
                  <a:pt x="1237" y="1664"/>
                  <a:pt x="1237" y="1664"/>
                  <a:pt x="1237" y="1664"/>
                </a:cubicBezTo>
                <a:cubicBezTo>
                  <a:pt x="1242" y="1662"/>
                  <a:pt x="1246" y="1660"/>
                  <a:pt x="1250" y="1658"/>
                </a:cubicBezTo>
                <a:cubicBezTo>
                  <a:pt x="1269" y="1645"/>
                  <a:pt x="1269" y="1645"/>
                  <a:pt x="1269" y="1645"/>
                </a:cubicBezTo>
                <a:cubicBezTo>
                  <a:pt x="1274" y="1642"/>
                  <a:pt x="1279" y="1637"/>
                  <a:pt x="1282" y="1631"/>
                </a:cubicBezTo>
                <a:cubicBezTo>
                  <a:pt x="1293" y="1613"/>
                  <a:pt x="1293" y="1613"/>
                  <a:pt x="1293" y="1613"/>
                </a:cubicBezTo>
                <a:cubicBezTo>
                  <a:pt x="1296" y="1609"/>
                  <a:pt x="1298" y="1604"/>
                  <a:pt x="1299" y="1599"/>
                </a:cubicBezTo>
                <a:cubicBezTo>
                  <a:pt x="1308" y="1560"/>
                  <a:pt x="1308" y="1560"/>
                  <a:pt x="1308" y="1560"/>
                </a:cubicBezTo>
                <a:cubicBezTo>
                  <a:pt x="1308" y="340"/>
                  <a:pt x="1308" y="340"/>
                  <a:pt x="1308" y="340"/>
                </a:cubicBezTo>
                <a:cubicBezTo>
                  <a:pt x="1308" y="328"/>
                  <a:pt x="1302" y="317"/>
                  <a:pt x="1294" y="308"/>
                </a:cubicBezTo>
                <a:close/>
                <a:moveTo>
                  <a:pt x="1224" y="1525"/>
                </a:moveTo>
                <a:cubicBezTo>
                  <a:pt x="1224" y="1534"/>
                  <a:pt x="1221" y="1542"/>
                  <a:pt x="1217" y="1549"/>
                </a:cubicBezTo>
                <a:cubicBezTo>
                  <a:pt x="1209" y="1561"/>
                  <a:pt x="1209" y="1561"/>
                  <a:pt x="1209" y="1561"/>
                </a:cubicBezTo>
                <a:cubicBezTo>
                  <a:pt x="1205" y="1568"/>
                  <a:pt x="1200" y="1573"/>
                  <a:pt x="1193" y="1577"/>
                </a:cubicBezTo>
                <a:cubicBezTo>
                  <a:pt x="1186" y="1580"/>
                  <a:pt x="1179" y="1582"/>
                  <a:pt x="1172" y="1582"/>
                </a:cubicBezTo>
                <a:cubicBezTo>
                  <a:pt x="1174" y="1593"/>
                  <a:pt x="1174" y="1593"/>
                  <a:pt x="1174" y="1593"/>
                </a:cubicBezTo>
                <a:cubicBezTo>
                  <a:pt x="1162" y="1587"/>
                  <a:pt x="1162" y="1587"/>
                  <a:pt x="1162" y="1587"/>
                </a:cubicBezTo>
                <a:cubicBezTo>
                  <a:pt x="389" y="1587"/>
                  <a:pt x="389" y="1587"/>
                  <a:pt x="389" y="1587"/>
                </a:cubicBezTo>
                <a:cubicBezTo>
                  <a:pt x="386" y="1587"/>
                  <a:pt x="384" y="1587"/>
                  <a:pt x="381" y="1588"/>
                </a:cubicBezTo>
                <a:cubicBezTo>
                  <a:pt x="381" y="1588"/>
                  <a:pt x="381" y="1588"/>
                  <a:pt x="381" y="1588"/>
                </a:cubicBezTo>
                <a:cubicBezTo>
                  <a:pt x="140" y="1588"/>
                  <a:pt x="140" y="1588"/>
                  <a:pt x="140" y="1588"/>
                </a:cubicBezTo>
                <a:cubicBezTo>
                  <a:pt x="129" y="1588"/>
                  <a:pt x="119" y="1584"/>
                  <a:pt x="111" y="1577"/>
                </a:cubicBezTo>
                <a:cubicBezTo>
                  <a:pt x="106" y="1573"/>
                  <a:pt x="106" y="1573"/>
                  <a:pt x="106" y="1573"/>
                </a:cubicBezTo>
                <a:cubicBezTo>
                  <a:pt x="101" y="1569"/>
                  <a:pt x="98" y="1565"/>
                  <a:pt x="95" y="1560"/>
                </a:cubicBezTo>
                <a:cubicBezTo>
                  <a:pt x="93" y="1557"/>
                  <a:pt x="93" y="1557"/>
                  <a:pt x="93" y="1557"/>
                </a:cubicBezTo>
                <a:cubicBezTo>
                  <a:pt x="90" y="1550"/>
                  <a:pt x="88" y="1527"/>
                  <a:pt x="88" y="1520"/>
                </a:cubicBezTo>
                <a:cubicBezTo>
                  <a:pt x="82" y="139"/>
                  <a:pt x="82" y="139"/>
                  <a:pt x="82" y="139"/>
                </a:cubicBezTo>
                <a:cubicBezTo>
                  <a:pt x="82" y="129"/>
                  <a:pt x="85" y="119"/>
                  <a:pt x="92" y="111"/>
                </a:cubicBezTo>
                <a:cubicBezTo>
                  <a:pt x="96" y="106"/>
                  <a:pt x="96" y="106"/>
                  <a:pt x="96" y="106"/>
                </a:cubicBezTo>
                <a:cubicBezTo>
                  <a:pt x="100" y="101"/>
                  <a:pt x="105" y="97"/>
                  <a:pt x="110" y="95"/>
                </a:cubicBezTo>
                <a:cubicBezTo>
                  <a:pt x="112" y="93"/>
                  <a:pt x="112" y="93"/>
                  <a:pt x="112" y="93"/>
                </a:cubicBezTo>
                <a:cubicBezTo>
                  <a:pt x="119" y="90"/>
                  <a:pt x="126" y="88"/>
                  <a:pt x="134" y="88"/>
                </a:cubicBezTo>
                <a:cubicBezTo>
                  <a:pt x="882" y="88"/>
                  <a:pt x="882" y="88"/>
                  <a:pt x="882" y="88"/>
                </a:cubicBezTo>
                <a:cubicBezTo>
                  <a:pt x="906" y="88"/>
                  <a:pt x="926" y="108"/>
                  <a:pt x="926" y="132"/>
                </a:cubicBezTo>
                <a:cubicBezTo>
                  <a:pt x="926" y="272"/>
                  <a:pt x="926" y="272"/>
                  <a:pt x="926" y="272"/>
                </a:cubicBezTo>
                <a:cubicBezTo>
                  <a:pt x="926" y="276"/>
                  <a:pt x="926" y="279"/>
                  <a:pt x="927" y="282"/>
                </a:cubicBezTo>
                <a:cubicBezTo>
                  <a:pt x="935" y="314"/>
                  <a:pt x="935" y="314"/>
                  <a:pt x="935" y="314"/>
                </a:cubicBezTo>
                <a:cubicBezTo>
                  <a:pt x="936" y="319"/>
                  <a:pt x="937" y="323"/>
                  <a:pt x="940" y="328"/>
                </a:cubicBezTo>
                <a:cubicBezTo>
                  <a:pt x="952" y="347"/>
                  <a:pt x="952" y="347"/>
                  <a:pt x="952" y="347"/>
                </a:cubicBezTo>
                <a:cubicBezTo>
                  <a:pt x="955" y="352"/>
                  <a:pt x="959" y="356"/>
                  <a:pt x="964" y="359"/>
                </a:cubicBezTo>
                <a:cubicBezTo>
                  <a:pt x="975" y="368"/>
                  <a:pt x="975" y="368"/>
                  <a:pt x="975" y="368"/>
                </a:cubicBezTo>
                <a:cubicBezTo>
                  <a:pt x="983" y="373"/>
                  <a:pt x="992" y="376"/>
                  <a:pt x="1001" y="376"/>
                </a:cubicBezTo>
                <a:cubicBezTo>
                  <a:pt x="1179" y="376"/>
                  <a:pt x="1179" y="376"/>
                  <a:pt x="1179" y="376"/>
                </a:cubicBezTo>
                <a:cubicBezTo>
                  <a:pt x="1204" y="376"/>
                  <a:pt x="1224" y="396"/>
                  <a:pt x="1224" y="421"/>
                </a:cubicBezTo>
                <a:lnTo>
                  <a:pt x="1224" y="15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kern="0" dirty="0">
              <a:solidFill>
                <a:sysClr val="windowText" lastClr="000000"/>
              </a:solidFill>
              <a:latin typeface="Segoe UI"/>
            </a:endParaRPr>
          </a:p>
        </p:txBody>
      </p:sp>
      <p:sp>
        <p:nvSpPr>
          <p:cNvPr id="67" name="Rectangle 33"/>
          <p:cNvSpPr>
            <a:spLocks noChangeArrowheads="1"/>
          </p:cNvSpPr>
          <p:nvPr/>
        </p:nvSpPr>
        <p:spPr bwMode="auto">
          <a:xfrm>
            <a:off x="1386212" y="4079475"/>
            <a:ext cx="75945" cy="158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kern="0" dirty="0">
              <a:solidFill>
                <a:sysClr val="windowText" lastClr="000000"/>
              </a:solidFill>
              <a:latin typeface="Segoe UI"/>
            </a:endParaRPr>
          </a:p>
        </p:txBody>
      </p:sp>
      <p:sp>
        <p:nvSpPr>
          <p:cNvPr id="68" name="Rectangle 34"/>
          <p:cNvSpPr>
            <a:spLocks noChangeArrowheads="1"/>
          </p:cNvSpPr>
          <p:nvPr/>
        </p:nvSpPr>
        <p:spPr bwMode="auto">
          <a:xfrm>
            <a:off x="1386212" y="4145533"/>
            <a:ext cx="75945" cy="159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kern="0" dirty="0">
              <a:solidFill>
                <a:sysClr val="windowText" lastClr="000000"/>
              </a:solidFill>
              <a:latin typeface="Segoe UI"/>
            </a:endParaRPr>
          </a:p>
        </p:txBody>
      </p:sp>
      <p:sp>
        <p:nvSpPr>
          <p:cNvPr id="71" name="Rectangle 35"/>
          <p:cNvSpPr>
            <a:spLocks noChangeArrowheads="1"/>
          </p:cNvSpPr>
          <p:nvPr/>
        </p:nvSpPr>
        <p:spPr bwMode="auto">
          <a:xfrm>
            <a:off x="1386212" y="4112526"/>
            <a:ext cx="75945" cy="157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5117" tIns="47558" rIns="95117" bIns="47558" numCol="1" anchor="t" anchorCtr="0" compatLnSpc="1">
            <a:prstTxWarp prst="textNoShape">
              <a:avLst/>
            </a:prstTxWarp>
          </a:bodyPr>
          <a:lstStyle/>
          <a:p>
            <a:pPr defTabSz="951156">
              <a:defRPr/>
            </a:pPr>
            <a:endParaRPr lang="en-US" sz="1873" kern="0" dirty="0">
              <a:solidFill>
                <a:sysClr val="windowText" lastClr="000000"/>
              </a:solidFill>
              <a:latin typeface="Segoe UI"/>
            </a:endParaRPr>
          </a:p>
        </p:txBody>
      </p:sp>
      <p:sp>
        <p:nvSpPr>
          <p:cNvPr id="72" name="Freeform 10"/>
          <p:cNvSpPr>
            <a:spLocks/>
          </p:cNvSpPr>
          <p:nvPr/>
        </p:nvSpPr>
        <p:spPr bwMode="auto">
          <a:xfrm>
            <a:off x="675549" y="3910738"/>
            <a:ext cx="220899" cy="257820"/>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73" name="Text Placeholder 2"/>
          <p:cNvSpPr txBox="1">
            <a:spLocks/>
          </p:cNvSpPr>
          <p:nvPr/>
        </p:nvSpPr>
        <p:spPr>
          <a:xfrm>
            <a:off x="419012" y="4090219"/>
            <a:ext cx="731914" cy="364429"/>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1600" b="1" kern="1200">
                <a:solidFill>
                  <a:schemeClr val="accent4"/>
                </a:solidFill>
                <a:latin typeface="+mn-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31505">
              <a:lnSpc>
                <a:spcPct val="100000"/>
              </a:lnSpc>
              <a:spcBef>
                <a:spcPts val="0"/>
              </a:spcBef>
              <a:defRPr/>
            </a:pPr>
            <a:r>
              <a:rPr lang="en-US" sz="1122" b="0" dirty="0">
                <a:solidFill>
                  <a:srgbClr val="FFFFFF"/>
                </a:solidFill>
                <a:latin typeface="Segoe UI" charset="0"/>
                <a:ea typeface="Segoe UI" charset="0"/>
                <a:cs typeface="Segoe UI" charset="0"/>
              </a:rPr>
              <a:t>Sue</a:t>
            </a:r>
          </a:p>
        </p:txBody>
      </p:sp>
      <p:sp>
        <p:nvSpPr>
          <p:cNvPr id="75" name="Freeform 19"/>
          <p:cNvSpPr>
            <a:spLocks/>
          </p:cNvSpPr>
          <p:nvPr/>
        </p:nvSpPr>
        <p:spPr bwMode="auto">
          <a:xfrm>
            <a:off x="1453153" y="3943133"/>
            <a:ext cx="57249" cy="58331"/>
          </a:xfrm>
          <a:custGeom>
            <a:avLst/>
            <a:gdLst>
              <a:gd name="T0" fmla="*/ 243 w 1016"/>
              <a:gd name="T1" fmla="*/ 862 h 997"/>
              <a:gd name="T2" fmla="*/ 243 w 1016"/>
              <a:gd name="T3" fmla="*/ 507 h 997"/>
              <a:gd name="T4" fmla="*/ 243 w 1016"/>
              <a:gd name="T5" fmla="*/ 499 h 997"/>
              <a:gd name="T6" fmla="*/ 508 w 1016"/>
              <a:gd name="T7" fmla="*/ 242 h 997"/>
              <a:gd name="T8" fmla="*/ 773 w 1016"/>
              <a:gd name="T9" fmla="*/ 507 h 997"/>
              <a:gd name="T10" fmla="*/ 774 w 1016"/>
              <a:gd name="T11" fmla="*/ 997 h 997"/>
              <a:gd name="T12" fmla="*/ 1016 w 1016"/>
              <a:gd name="T13" fmla="*/ 997 h 997"/>
              <a:gd name="T14" fmla="*/ 1016 w 1016"/>
              <a:gd name="T15" fmla="*/ 477 h 997"/>
              <a:gd name="T16" fmla="*/ 1015 w 1016"/>
              <a:gd name="T17" fmla="*/ 477 h 997"/>
              <a:gd name="T18" fmla="*/ 508 w 1016"/>
              <a:gd name="T19" fmla="*/ 0 h 997"/>
              <a:gd name="T20" fmla="*/ 0 w 1016"/>
              <a:gd name="T21" fmla="*/ 507 h 997"/>
              <a:gd name="T22" fmla="*/ 0 w 1016"/>
              <a:gd name="T23" fmla="*/ 997 h 997"/>
              <a:gd name="T24" fmla="*/ 243 w 1016"/>
              <a:gd name="T25" fmla="*/ 997 h 997"/>
              <a:gd name="T26" fmla="*/ 243 w 1016"/>
              <a:gd name="T27" fmla="*/ 8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6" h="997">
                <a:moveTo>
                  <a:pt x="243" y="862"/>
                </a:moveTo>
                <a:cubicBezTo>
                  <a:pt x="243" y="507"/>
                  <a:pt x="243" y="507"/>
                  <a:pt x="243" y="507"/>
                </a:cubicBezTo>
                <a:cubicBezTo>
                  <a:pt x="243" y="499"/>
                  <a:pt x="243" y="499"/>
                  <a:pt x="243" y="499"/>
                </a:cubicBezTo>
                <a:cubicBezTo>
                  <a:pt x="247" y="356"/>
                  <a:pt x="364" y="242"/>
                  <a:pt x="508" y="242"/>
                </a:cubicBezTo>
                <a:cubicBezTo>
                  <a:pt x="654" y="242"/>
                  <a:pt x="773" y="361"/>
                  <a:pt x="773" y="507"/>
                </a:cubicBezTo>
                <a:cubicBezTo>
                  <a:pt x="774" y="997"/>
                  <a:pt x="774" y="997"/>
                  <a:pt x="774" y="997"/>
                </a:cubicBezTo>
                <a:cubicBezTo>
                  <a:pt x="1016" y="997"/>
                  <a:pt x="1016" y="997"/>
                  <a:pt x="1016" y="997"/>
                </a:cubicBezTo>
                <a:cubicBezTo>
                  <a:pt x="1016" y="477"/>
                  <a:pt x="1016" y="477"/>
                  <a:pt x="1016" y="477"/>
                </a:cubicBezTo>
                <a:cubicBezTo>
                  <a:pt x="1015" y="477"/>
                  <a:pt x="1015" y="477"/>
                  <a:pt x="1015" y="477"/>
                </a:cubicBezTo>
                <a:cubicBezTo>
                  <a:pt x="999" y="211"/>
                  <a:pt x="778" y="0"/>
                  <a:pt x="508" y="0"/>
                </a:cubicBezTo>
                <a:cubicBezTo>
                  <a:pt x="228" y="0"/>
                  <a:pt x="0" y="227"/>
                  <a:pt x="0" y="507"/>
                </a:cubicBezTo>
                <a:cubicBezTo>
                  <a:pt x="0" y="997"/>
                  <a:pt x="0" y="997"/>
                  <a:pt x="0" y="997"/>
                </a:cubicBezTo>
                <a:cubicBezTo>
                  <a:pt x="243" y="997"/>
                  <a:pt x="243" y="997"/>
                  <a:pt x="243" y="997"/>
                </a:cubicBezTo>
                <a:lnTo>
                  <a:pt x="243" y="8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defRPr/>
            </a:pPr>
            <a:endParaRPr lang="en-US" sz="1836" kern="0" dirty="0">
              <a:solidFill>
                <a:sysClr val="windowText" lastClr="000000"/>
              </a:solidFill>
              <a:latin typeface="Segoe UI"/>
            </a:endParaRPr>
          </a:p>
        </p:txBody>
      </p:sp>
      <p:sp>
        <p:nvSpPr>
          <p:cNvPr id="76" name="Freeform 20"/>
          <p:cNvSpPr>
            <a:spLocks noEditPoints="1"/>
          </p:cNvSpPr>
          <p:nvPr/>
        </p:nvSpPr>
        <p:spPr bwMode="auto">
          <a:xfrm>
            <a:off x="1440211" y="4006437"/>
            <a:ext cx="83136" cy="89489"/>
          </a:xfrm>
          <a:custGeom>
            <a:avLst/>
            <a:gdLst>
              <a:gd name="T0" fmla="*/ 1473 w 1475"/>
              <a:gd name="T1" fmla="*/ 617 h 1529"/>
              <a:gd name="T2" fmla="*/ 1473 w 1475"/>
              <a:gd name="T3" fmla="*/ 226 h 1529"/>
              <a:gd name="T4" fmla="*/ 1473 w 1475"/>
              <a:gd name="T5" fmla="*/ 0 h 1529"/>
              <a:gd name="T6" fmla="*/ 1248 w 1475"/>
              <a:gd name="T7" fmla="*/ 0 h 1529"/>
              <a:gd name="T8" fmla="*/ 233 w 1475"/>
              <a:gd name="T9" fmla="*/ 0 h 1529"/>
              <a:gd name="T10" fmla="*/ 7 w 1475"/>
              <a:gd name="T11" fmla="*/ 0 h 1529"/>
              <a:gd name="T12" fmla="*/ 7 w 1475"/>
              <a:gd name="T13" fmla="*/ 226 h 1529"/>
              <a:gd name="T14" fmla="*/ 7 w 1475"/>
              <a:gd name="T15" fmla="*/ 617 h 1529"/>
              <a:gd name="T16" fmla="*/ 636 w 1475"/>
              <a:gd name="T17" fmla="*/ 1475 h 1529"/>
              <a:gd name="T18" fmla="*/ 740 w 1475"/>
              <a:gd name="T19" fmla="*/ 1529 h 1529"/>
              <a:gd name="T20" fmla="*/ 844 w 1475"/>
              <a:gd name="T21" fmla="*/ 1475 h 1529"/>
              <a:gd name="T22" fmla="*/ 1473 w 1475"/>
              <a:gd name="T23" fmla="*/ 617 h 1529"/>
              <a:gd name="T24" fmla="*/ 823 w 1475"/>
              <a:gd name="T25" fmla="*/ 682 h 1529"/>
              <a:gd name="T26" fmla="*/ 823 w 1475"/>
              <a:gd name="T27" fmla="*/ 885 h 1529"/>
              <a:gd name="T28" fmla="*/ 658 w 1475"/>
              <a:gd name="T29" fmla="*/ 885 h 1529"/>
              <a:gd name="T30" fmla="*/ 658 w 1475"/>
              <a:gd name="T31" fmla="*/ 682 h 1529"/>
              <a:gd name="T32" fmla="*/ 583 w 1475"/>
              <a:gd name="T33" fmla="*/ 548 h 1529"/>
              <a:gd name="T34" fmla="*/ 740 w 1475"/>
              <a:gd name="T35" fmla="*/ 391 h 1529"/>
              <a:gd name="T36" fmla="*/ 897 w 1475"/>
              <a:gd name="T37" fmla="*/ 548 h 1529"/>
              <a:gd name="T38" fmla="*/ 823 w 1475"/>
              <a:gd name="T39" fmla="*/ 682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5" h="1529">
                <a:moveTo>
                  <a:pt x="1473" y="617"/>
                </a:moveTo>
                <a:cubicBezTo>
                  <a:pt x="1473" y="226"/>
                  <a:pt x="1473" y="226"/>
                  <a:pt x="1473" y="226"/>
                </a:cubicBezTo>
                <a:cubicBezTo>
                  <a:pt x="1473" y="0"/>
                  <a:pt x="1473" y="0"/>
                  <a:pt x="1473" y="0"/>
                </a:cubicBezTo>
                <a:cubicBezTo>
                  <a:pt x="1248" y="0"/>
                  <a:pt x="1248" y="0"/>
                  <a:pt x="1248" y="0"/>
                </a:cubicBezTo>
                <a:cubicBezTo>
                  <a:pt x="233" y="0"/>
                  <a:pt x="233" y="0"/>
                  <a:pt x="233" y="0"/>
                </a:cubicBezTo>
                <a:cubicBezTo>
                  <a:pt x="7" y="0"/>
                  <a:pt x="7" y="0"/>
                  <a:pt x="7" y="0"/>
                </a:cubicBezTo>
                <a:cubicBezTo>
                  <a:pt x="7" y="226"/>
                  <a:pt x="7" y="226"/>
                  <a:pt x="7" y="226"/>
                </a:cubicBezTo>
                <a:cubicBezTo>
                  <a:pt x="7" y="617"/>
                  <a:pt x="7" y="617"/>
                  <a:pt x="7" y="617"/>
                </a:cubicBezTo>
                <a:cubicBezTo>
                  <a:pt x="7" y="643"/>
                  <a:pt x="0" y="1143"/>
                  <a:pt x="636" y="1475"/>
                </a:cubicBezTo>
                <a:cubicBezTo>
                  <a:pt x="740" y="1529"/>
                  <a:pt x="740" y="1529"/>
                  <a:pt x="740" y="1529"/>
                </a:cubicBezTo>
                <a:cubicBezTo>
                  <a:pt x="844" y="1475"/>
                  <a:pt x="844" y="1475"/>
                  <a:pt x="844" y="1475"/>
                </a:cubicBezTo>
                <a:cubicBezTo>
                  <a:pt x="1470" y="1149"/>
                  <a:pt x="1475" y="673"/>
                  <a:pt x="1473" y="617"/>
                </a:cubicBezTo>
                <a:close/>
                <a:moveTo>
                  <a:pt x="823" y="682"/>
                </a:moveTo>
                <a:cubicBezTo>
                  <a:pt x="823" y="885"/>
                  <a:pt x="823" y="885"/>
                  <a:pt x="823" y="885"/>
                </a:cubicBezTo>
                <a:cubicBezTo>
                  <a:pt x="658" y="885"/>
                  <a:pt x="658" y="885"/>
                  <a:pt x="658" y="885"/>
                </a:cubicBezTo>
                <a:cubicBezTo>
                  <a:pt x="658" y="682"/>
                  <a:pt x="658" y="682"/>
                  <a:pt x="658" y="682"/>
                </a:cubicBezTo>
                <a:cubicBezTo>
                  <a:pt x="613" y="654"/>
                  <a:pt x="583" y="604"/>
                  <a:pt x="583" y="548"/>
                </a:cubicBezTo>
                <a:cubicBezTo>
                  <a:pt x="583" y="461"/>
                  <a:pt x="654" y="391"/>
                  <a:pt x="740" y="391"/>
                </a:cubicBezTo>
                <a:cubicBezTo>
                  <a:pt x="827" y="391"/>
                  <a:pt x="897" y="461"/>
                  <a:pt x="897" y="548"/>
                </a:cubicBezTo>
                <a:cubicBezTo>
                  <a:pt x="897" y="604"/>
                  <a:pt x="867" y="654"/>
                  <a:pt x="823" y="68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defRPr/>
            </a:pPr>
            <a:endParaRPr lang="en-US" sz="1836" kern="0" dirty="0">
              <a:solidFill>
                <a:sysClr val="windowText" lastClr="000000"/>
              </a:solidFill>
              <a:latin typeface="Segoe UI"/>
            </a:endParaRPr>
          </a:p>
        </p:txBody>
      </p:sp>
      <p:cxnSp>
        <p:nvCxnSpPr>
          <p:cNvPr id="89" name="Straight Arrow Connector 88"/>
          <p:cNvCxnSpPr/>
          <p:nvPr/>
        </p:nvCxnSpPr>
        <p:spPr>
          <a:xfrm>
            <a:off x="994610" y="4068962"/>
            <a:ext cx="284727" cy="0"/>
          </a:xfrm>
          <a:prstGeom prst="straightConnector1">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92" name="Freeform 10"/>
          <p:cNvSpPr>
            <a:spLocks/>
          </p:cNvSpPr>
          <p:nvPr/>
        </p:nvSpPr>
        <p:spPr bwMode="auto">
          <a:xfrm>
            <a:off x="2034805" y="3620088"/>
            <a:ext cx="220899" cy="257820"/>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94" name="Text Placeholder 2"/>
          <p:cNvSpPr txBox="1">
            <a:spLocks/>
          </p:cNvSpPr>
          <p:nvPr/>
        </p:nvSpPr>
        <p:spPr>
          <a:xfrm>
            <a:off x="1851916" y="3792718"/>
            <a:ext cx="581223" cy="364429"/>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1600" b="1" kern="1200">
                <a:solidFill>
                  <a:schemeClr val="accent4"/>
                </a:solidFill>
                <a:latin typeface="+mn-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31505">
              <a:lnSpc>
                <a:spcPct val="100000"/>
              </a:lnSpc>
              <a:spcBef>
                <a:spcPts val="0"/>
              </a:spcBef>
              <a:defRPr/>
            </a:pPr>
            <a:r>
              <a:rPr lang="en-US" sz="1122" b="0" dirty="0">
                <a:solidFill>
                  <a:srgbClr val="FFFFFF"/>
                </a:solidFill>
                <a:latin typeface="Segoe UI" charset="0"/>
                <a:ea typeface="Segoe UI" charset="0"/>
                <a:cs typeface="Segoe UI" charset="0"/>
              </a:rPr>
              <a:t>Bob</a:t>
            </a:r>
          </a:p>
        </p:txBody>
      </p:sp>
      <p:cxnSp>
        <p:nvCxnSpPr>
          <p:cNvPr id="98" name="Straight Arrow Connector 97"/>
          <p:cNvCxnSpPr/>
          <p:nvPr/>
        </p:nvCxnSpPr>
        <p:spPr>
          <a:xfrm flipV="1">
            <a:off x="1584952" y="3819826"/>
            <a:ext cx="349938" cy="158649"/>
          </a:xfrm>
          <a:prstGeom prst="straightConnector1">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08" name="Freeform 10"/>
          <p:cNvSpPr>
            <a:spLocks/>
          </p:cNvSpPr>
          <p:nvPr/>
        </p:nvSpPr>
        <p:spPr bwMode="auto">
          <a:xfrm>
            <a:off x="2011176" y="4300148"/>
            <a:ext cx="220899" cy="257820"/>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109" name="Text Placeholder 2"/>
          <p:cNvSpPr txBox="1">
            <a:spLocks/>
          </p:cNvSpPr>
          <p:nvPr/>
        </p:nvSpPr>
        <p:spPr>
          <a:xfrm>
            <a:off x="1725242" y="4464935"/>
            <a:ext cx="780600" cy="364429"/>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1600" b="1" kern="1200">
                <a:solidFill>
                  <a:schemeClr val="accent4"/>
                </a:solidFill>
                <a:latin typeface="+mn-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31505">
              <a:lnSpc>
                <a:spcPct val="100000"/>
              </a:lnSpc>
              <a:spcBef>
                <a:spcPts val="0"/>
              </a:spcBef>
              <a:defRPr/>
            </a:pPr>
            <a:r>
              <a:rPr lang="en-US" sz="1122" b="0" dirty="0">
                <a:solidFill>
                  <a:srgbClr val="FFFFFF"/>
                </a:solidFill>
                <a:latin typeface="Segoe UI" charset="0"/>
                <a:ea typeface="Segoe UI" charset="0"/>
                <a:cs typeface="Segoe UI" charset="0"/>
              </a:rPr>
              <a:t>Jane</a:t>
            </a:r>
          </a:p>
        </p:txBody>
      </p:sp>
      <p:cxnSp>
        <p:nvCxnSpPr>
          <p:cNvPr id="110" name="Straight Arrow Connector 109"/>
          <p:cNvCxnSpPr/>
          <p:nvPr/>
        </p:nvCxnSpPr>
        <p:spPr>
          <a:xfrm>
            <a:off x="1584952" y="4189238"/>
            <a:ext cx="348346" cy="249342"/>
          </a:xfrm>
          <a:prstGeom prst="straightConnector1">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11" name="Picture 11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69884" y="3548759"/>
            <a:ext cx="185733" cy="168237"/>
          </a:xfrm>
          <a:prstGeom prst="rect">
            <a:avLst/>
          </a:prstGeom>
        </p:spPr>
      </p:pic>
      <p:pic>
        <p:nvPicPr>
          <p:cNvPr id="112" name="Picture 11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47054" y="4228708"/>
            <a:ext cx="185733" cy="168237"/>
          </a:xfrm>
          <a:prstGeom prst="rect">
            <a:avLst/>
          </a:prstGeom>
        </p:spPr>
      </p:pic>
      <p:sp>
        <p:nvSpPr>
          <p:cNvPr id="113" name="Rectangle 112"/>
          <p:cNvSpPr/>
          <p:nvPr/>
        </p:nvSpPr>
        <p:spPr bwMode="auto">
          <a:xfrm>
            <a:off x="551098" y="3415351"/>
            <a:ext cx="2007739" cy="1408276"/>
          </a:xfrm>
          <a:prstGeom prst="rect">
            <a:avLst/>
          </a:prstGeom>
          <a:noFill/>
          <a:ln w="28575" cap="rnd" cmpd="sng" algn="ctr">
            <a:solidFill>
              <a:schemeClr val="accent2">
                <a:lumMod val="20000"/>
                <a:lumOff val="80000"/>
              </a:schemeClr>
            </a:solidFill>
            <a:prstDash val="sysDot"/>
            <a:headEnd type="none" w="med" len="med"/>
            <a:tailEnd type="none" w="med" len="med"/>
          </a:ln>
          <a:effectLst/>
        </p:spPr>
        <p:txBody>
          <a:bodyPr lIns="186511" tIns="149209" rIns="186511" bIns="149209"/>
          <a:lstStyle/>
          <a:p>
            <a:pPr algn="ctr" defTabSz="950938">
              <a:lnSpc>
                <a:spcPct val="90000"/>
              </a:lnSpc>
              <a:defRPr/>
            </a:pPr>
            <a:endParaRPr lang="en-US" sz="2448" kern="0" dirty="0">
              <a:solidFill>
                <a:srgbClr val="FFFFFF"/>
              </a:solidFill>
              <a:latin typeface="Segoe UI"/>
              <a:ea typeface="Segoe UI" pitchFamily="34" charset="0"/>
              <a:cs typeface="Segoe UI" pitchFamily="34" charset="0"/>
            </a:endParaRPr>
          </a:p>
        </p:txBody>
      </p:sp>
      <p:sp>
        <p:nvSpPr>
          <p:cNvPr id="114" name="Freeform 10"/>
          <p:cNvSpPr>
            <a:spLocks/>
          </p:cNvSpPr>
          <p:nvPr/>
        </p:nvSpPr>
        <p:spPr bwMode="auto">
          <a:xfrm>
            <a:off x="3234359" y="3882928"/>
            <a:ext cx="568070" cy="585574"/>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cxnSp>
        <p:nvCxnSpPr>
          <p:cNvPr id="115" name="Straight Arrow Connector 114"/>
          <p:cNvCxnSpPr/>
          <p:nvPr/>
        </p:nvCxnSpPr>
        <p:spPr>
          <a:xfrm>
            <a:off x="3750553" y="4647022"/>
            <a:ext cx="341066" cy="237752"/>
          </a:xfrm>
          <a:prstGeom prst="straightConnector1">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3758680" y="3594060"/>
            <a:ext cx="332939" cy="267491"/>
          </a:xfrm>
          <a:prstGeom prst="straightConnector1">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bwMode="auto">
          <a:xfrm>
            <a:off x="4182725" y="2549306"/>
            <a:ext cx="3855240" cy="1613708"/>
          </a:xfrm>
          <a:prstGeom prst="rect">
            <a:avLst/>
          </a:prstGeom>
          <a:noFill/>
          <a:ln w="28575" cap="rnd" cmpd="sng" algn="ctr">
            <a:solidFill>
              <a:schemeClr val="accent2">
                <a:lumMod val="20000"/>
                <a:lumOff val="80000"/>
              </a:schemeClr>
            </a:solidFill>
            <a:prstDash val="sysDot"/>
            <a:headEnd type="none" w="med" len="med"/>
            <a:tailEnd type="none" w="med" len="med"/>
          </a:ln>
          <a:effectLst/>
        </p:spPr>
        <p:txBody>
          <a:bodyPr lIns="186511" tIns="149209" rIns="186511" bIns="149209"/>
          <a:lstStyle/>
          <a:p>
            <a:pPr algn="ctr" defTabSz="950938">
              <a:lnSpc>
                <a:spcPct val="90000"/>
              </a:lnSpc>
              <a:defRPr/>
            </a:pPr>
            <a:endParaRPr lang="en-US" sz="2448" kern="0" dirty="0">
              <a:solidFill>
                <a:srgbClr val="FFFFFF"/>
              </a:solidFill>
              <a:latin typeface="Segoe UI"/>
              <a:ea typeface="Segoe UI" pitchFamily="34" charset="0"/>
              <a:cs typeface="Segoe UI" pitchFamily="34" charset="0"/>
            </a:endParaRPr>
          </a:p>
        </p:txBody>
      </p:sp>
      <p:sp>
        <p:nvSpPr>
          <p:cNvPr id="120" name="Rectangle 119"/>
          <p:cNvSpPr/>
          <p:nvPr/>
        </p:nvSpPr>
        <p:spPr bwMode="auto">
          <a:xfrm>
            <a:off x="4174086" y="4231004"/>
            <a:ext cx="3864019" cy="2331508"/>
          </a:xfrm>
          <a:prstGeom prst="rect">
            <a:avLst/>
          </a:prstGeom>
          <a:noFill/>
          <a:ln w="28575" cap="rnd" cmpd="sng" algn="ctr">
            <a:solidFill>
              <a:schemeClr val="accent2">
                <a:lumMod val="20000"/>
                <a:lumOff val="80000"/>
              </a:schemeClr>
            </a:solidFill>
            <a:prstDash val="sysDot"/>
            <a:headEnd type="none" w="med" len="med"/>
            <a:tailEnd type="none" w="med" len="med"/>
          </a:ln>
          <a:effectLst/>
        </p:spPr>
        <p:txBody>
          <a:bodyPr lIns="186511" tIns="149209" rIns="186511" bIns="149209"/>
          <a:lstStyle/>
          <a:p>
            <a:pPr algn="ctr" defTabSz="950938">
              <a:lnSpc>
                <a:spcPct val="90000"/>
              </a:lnSpc>
              <a:defRPr/>
            </a:pPr>
            <a:endParaRPr lang="en-US" sz="2448" kern="0" dirty="0">
              <a:solidFill>
                <a:srgbClr val="FFFFFF"/>
              </a:solidFill>
              <a:latin typeface="Segoe UI"/>
              <a:ea typeface="Segoe UI" pitchFamily="34" charset="0"/>
              <a:cs typeface="Segoe UI" pitchFamily="34" charset="0"/>
            </a:endParaRPr>
          </a:p>
        </p:txBody>
      </p:sp>
      <p:grpSp>
        <p:nvGrpSpPr>
          <p:cNvPr id="121" name="Group 120"/>
          <p:cNvGrpSpPr/>
          <p:nvPr/>
        </p:nvGrpSpPr>
        <p:grpSpPr>
          <a:xfrm>
            <a:off x="5421090" y="2660277"/>
            <a:ext cx="1378511" cy="1316970"/>
            <a:chOff x="4515232" y="2331215"/>
            <a:chExt cx="2205824" cy="2107350"/>
          </a:xfrm>
        </p:grpSpPr>
        <p:pic>
          <p:nvPicPr>
            <p:cNvPr id="122"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5232" y="2331215"/>
              <a:ext cx="2205824" cy="2107350"/>
            </a:xfrm>
            <a:prstGeom prst="rect">
              <a:avLst/>
            </a:prstGeom>
          </p:spPr>
        </p:pic>
        <p:pic>
          <p:nvPicPr>
            <p:cNvPr id="123" name="Picture 122"/>
            <p:cNvPicPr>
              <a:picLocks noChangeAspect="1"/>
            </p:cNvPicPr>
            <p:nvPr/>
          </p:nvPicPr>
          <p:blipFill rotWithShape="1">
            <a:blip r:embed="rId6" cstate="print">
              <a:extLst>
                <a:ext uri="{28A0092B-C50C-407E-A947-70E740481C1C}">
                  <a14:useLocalDpi xmlns:a14="http://schemas.microsoft.com/office/drawing/2010/main" val="0"/>
                </a:ext>
              </a:extLst>
            </a:blip>
            <a:srcRect r="80486"/>
            <a:stretch/>
          </p:blipFill>
          <p:spPr>
            <a:xfrm>
              <a:off x="5670921" y="3272455"/>
              <a:ext cx="307824" cy="392176"/>
            </a:xfrm>
            <a:prstGeom prst="rect">
              <a:avLst/>
            </a:prstGeom>
          </p:spPr>
        </p:pic>
      </p:grpSp>
      <p:sp>
        <p:nvSpPr>
          <p:cNvPr id="124" name="Freeform 10"/>
          <p:cNvSpPr>
            <a:spLocks/>
          </p:cNvSpPr>
          <p:nvPr/>
        </p:nvSpPr>
        <p:spPr bwMode="auto">
          <a:xfrm>
            <a:off x="8541034" y="3938348"/>
            <a:ext cx="608031" cy="626767"/>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125" name="Text Placeholder 2"/>
          <p:cNvSpPr txBox="1">
            <a:spLocks/>
          </p:cNvSpPr>
          <p:nvPr/>
        </p:nvSpPr>
        <p:spPr>
          <a:xfrm>
            <a:off x="8404699" y="4565115"/>
            <a:ext cx="917200" cy="380451"/>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1600" b="1" kern="1200">
                <a:solidFill>
                  <a:schemeClr val="accent4"/>
                </a:solidFill>
                <a:latin typeface="+mn-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31505">
              <a:lnSpc>
                <a:spcPct val="100000"/>
              </a:lnSpc>
              <a:spcBef>
                <a:spcPts val="0"/>
              </a:spcBef>
              <a:defRPr/>
            </a:pPr>
            <a:r>
              <a:rPr lang="en-US" sz="1224" b="0" dirty="0">
                <a:solidFill>
                  <a:srgbClr val="FFFFFF"/>
                </a:solidFill>
                <a:latin typeface="Segoe UI" charset="0"/>
                <a:ea typeface="Segoe UI" charset="0"/>
                <a:cs typeface="Segoe UI" charset="0"/>
              </a:rPr>
              <a:t>Jane</a:t>
            </a:r>
          </a:p>
        </p:txBody>
      </p:sp>
      <p:pic>
        <p:nvPicPr>
          <p:cNvPr id="126" name="Picture 12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915042" y="3764676"/>
            <a:ext cx="511236" cy="408987"/>
          </a:xfrm>
          <a:prstGeom prst="rect">
            <a:avLst/>
          </a:prstGeom>
        </p:spPr>
      </p:pic>
      <p:cxnSp>
        <p:nvCxnSpPr>
          <p:cNvPr id="127" name="Straight Arrow Connector 126"/>
          <p:cNvCxnSpPr/>
          <p:nvPr/>
        </p:nvCxnSpPr>
        <p:spPr>
          <a:xfrm>
            <a:off x="9291261" y="4244120"/>
            <a:ext cx="1683867" cy="0"/>
          </a:xfrm>
          <a:prstGeom prst="straightConnector1">
            <a:avLst/>
          </a:prstGeom>
          <a:ln w="28575" cap="rnd">
            <a:solidFill>
              <a:schemeClr val="accent2">
                <a:lumMod val="20000"/>
                <a:lumOff val="80000"/>
              </a:schemeClr>
            </a:solidFill>
            <a:prstDash val="sysDot"/>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128" name="Oval 127"/>
          <p:cNvSpPr/>
          <p:nvPr/>
        </p:nvSpPr>
        <p:spPr bwMode="auto">
          <a:xfrm>
            <a:off x="9822356" y="3960573"/>
            <a:ext cx="567701" cy="567096"/>
          </a:xfrm>
          <a:prstGeom prst="ellipse">
            <a:avLst/>
          </a:prstGeom>
          <a:solidFill>
            <a:schemeClr val="accent1"/>
          </a:solidFill>
          <a:ln w="28575">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68" tIns="149174" rIns="186468" bIns="149174" numCol="1" spcCol="0" rtlCol="0" fromWordArt="0" anchor="t" anchorCtr="0" forceAA="0" compatLnSpc="1">
            <a:prstTxWarp prst="textNoShape">
              <a:avLst/>
            </a:prstTxWarp>
            <a:noAutofit/>
          </a:bodyPr>
          <a:lstStyle/>
          <a:p>
            <a:pPr algn="ctr" defTabSz="931931" fontAlgn="base">
              <a:lnSpc>
                <a:spcPct val="90000"/>
              </a:lnSpc>
              <a:spcBef>
                <a:spcPct val="0"/>
              </a:spcBef>
              <a:spcAft>
                <a:spcPct val="0"/>
              </a:spcAft>
              <a:defRPr/>
            </a:pPr>
            <a:endParaRPr lang="en-US" sz="2040" spc="-51" dirty="0">
              <a:gradFill>
                <a:gsLst>
                  <a:gs pos="1250">
                    <a:srgbClr val="EFEFEF"/>
                  </a:gs>
                  <a:gs pos="10417">
                    <a:srgbClr val="EFEFEF"/>
                  </a:gs>
                </a:gsLst>
                <a:lin ang="5400000" scaled="0"/>
              </a:gradFill>
              <a:latin typeface="Segoe UI"/>
            </a:endParaRPr>
          </a:p>
        </p:txBody>
      </p:sp>
      <p:sp>
        <p:nvSpPr>
          <p:cNvPr id="129" name="Freeform 81"/>
          <p:cNvSpPr>
            <a:spLocks/>
          </p:cNvSpPr>
          <p:nvPr/>
        </p:nvSpPr>
        <p:spPr bwMode="auto">
          <a:xfrm>
            <a:off x="11096182" y="3834911"/>
            <a:ext cx="608031" cy="626767"/>
          </a:xfrm>
          <a:custGeom>
            <a:avLst/>
            <a:gdLst>
              <a:gd name="T0" fmla="*/ 1228 w 1684"/>
              <a:gd name="T1" fmla="*/ 1188 h 1803"/>
              <a:gd name="T2" fmla="*/ 1013 w 1684"/>
              <a:gd name="T3" fmla="*/ 1085 h 1803"/>
              <a:gd name="T4" fmla="*/ 1013 w 1684"/>
              <a:gd name="T5" fmla="*/ 1010 h 1803"/>
              <a:gd name="T6" fmla="*/ 1275 w 1684"/>
              <a:gd name="T7" fmla="*/ 501 h 1803"/>
              <a:gd name="T8" fmla="*/ 846 w 1684"/>
              <a:gd name="T9" fmla="*/ 0 h 1803"/>
              <a:gd name="T10" fmla="*/ 842 w 1684"/>
              <a:gd name="T11" fmla="*/ 1 h 1803"/>
              <a:gd name="T12" fmla="*/ 838 w 1684"/>
              <a:gd name="T13" fmla="*/ 0 h 1803"/>
              <a:gd name="T14" fmla="*/ 409 w 1684"/>
              <a:gd name="T15" fmla="*/ 501 h 1803"/>
              <a:gd name="T16" fmla="*/ 671 w 1684"/>
              <a:gd name="T17" fmla="*/ 1010 h 1803"/>
              <a:gd name="T18" fmla="*/ 671 w 1684"/>
              <a:gd name="T19" fmla="*/ 1085 h 1803"/>
              <a:gd name="T20" fmla="*/ 457 w 1684"/>
              <a:gd name="T21" fmla="*/ 1188 h 1803"/>
              <a:gd name="T22" fmla="*/ 0 w 1684"/>
              <a:gd name="T23" fmla="*/ 1541 h 1803"/>
              <a:gd name="T24" fmla="*/ 0 w 1684"/>
              <a:gd name="T25" fmla="*/ 1803 h 1803"/>
              <a:gd name="T26" fmla="*/ 792 w 1684"/>
              <a:gd name="T27" fmla="*/ 1803 h 1803"/>
              <a:gd name="T28" fmla="*/ 792 w 1684"/>
              <a:gd name="T29" fmla="*/ 1803 h 1803"/>
              <a:gd name="T30" fmla="*/ 892 w 1684"/>
              <a:gd name="T31" fmla="*/ 1803 h 1803"/>
              <a:gd name="T32" fmla="*/ 892 w 1684"/>
              <a:gd name="T33" fmla="*/ 1803 h 1803"/>
              <a:gd name="T34" fmla="*/ 1684 w 1684"/>
              <a:gd name="T35" fmla="*/ 1803 h 1803"/>
              <a:gd name="T36" fmla="*/ 1684 w 1684"/>
              <a:gd name="T37" fmla="*/ 1541 h 1803"/>
              <a:gd name="T38" fmla="*/ 1228 w 1684"/>
              <a:gd name="T39" fmla="*/ 1188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84" h="1803">
                <a:moveTo>
                  <a:pt x="1228" y="1188"/>
                </a:moveTo>
                <a:cubicBezTo>
                  <a:pt x="1062" y="1105"/>
                  <a:pt x="1013" y="1085"/>
                  <a:pt x="1013" y="1085"/>
                </a:cubicBezTo>
                <a:cubicBezTo>
                  <a:pt x="1013" y="1010"/>
                  <a:pt x="1013" y="1010"/>
                  <a:pt x="1013" y="1010"/>
                </a:cubicBezTo>
                <a:cubicBezTo>
                  <a:pt x="1167" y="926"/>
                  <a:pt x="1275" y="730"/>
                  <a:pt x="1275" y="501"/>
                </a:cubicBezTo>
                <a:cubicBezTo>
                  <a:pt x="1275" y="196"/>
                  <a:pt x="1083" y="0"/>
                  <a:pt x="846" y="0"/>
                </a:cubicBezTo>
                <a:cubicBezTo>
                  <a:pt x="845" y="0"/>
                  <a:pt x="844" y="0"/>
                  <a:pt x="842" y="1"/>
                </a:cubicBezTo>
                <a:cubicBezTo>
                  <a:pt x="841" y="0"/>
                  <a:pt x="839" y="0"/>
                  <a:pt x="838" y="0"/>
                </a:cubicBezTo>
                <a:cubicBezTo>
                  <a:pt x="601" y="0"/>
                  <a:pt x="409" y="196"/>
                  <a:pt x="409" y="501"/>
                </a:cubicBezTo>
                <a:cubicBezTo>
                  <a:pt x="409" y="730"/>
                  <a:pt x="517" y="926"/>
                  <a:pt x="671" y="1010"/>
                </a:cubicBezTo>
                <a:cubicBezTo>
                  <a:pt x="671" y="1085"/>
                  <a:pt x="671" y="1085"/>
                  <a:pt x="671" y="1085"/>
                </a:cubicBezTo>
                <a:cubicBezTo>
                  <a:pt x="671" y="1085"/>
                  <a:pt x="622" y="1105"/>
                  <a:pt x="457" y="1188"/>
                </a:cubicBezTo>
                <a:cubicBezTo>
                  <a:pt x="291" y="1271"/>
                  <a:pt x="0" y="1416"/>
                  <a:pt x="0" y="1541"/>
                </a:cubicBezTo>
                <a:cubicBezTo>
                  <a:pt x="0" y="1665"/>
                  <a:pt x="0" y="1803"/>
                  <a:pt x="0" y="1803"/>
                </a:cubicBezTo>
                <a:cubicBezTo>
                  <a:pt x="792" y="1803"/>
                  <a:pt x="792" y="1803"/>
                  <a:pt x="792" y="1803"/>
                </a:cubicBezTo>
                <a:cubicBezTo>
                  <a:pt x="792" y="1803"/>
                  <a:pt x="792" y="1803"/>
                  <a:pt x="792" y="1803"/>
                </a:cubicBezTo>
                <a:cubicBezTo>
                  <a:pt x="892" y="1803"/>
                  <a:pt x="892" y="1803"/>
                  <a:pt x="892" y="1803"/>
                </a:cubicBezTo>
                <a:cubicBezTo>
                  <a:pt x="892" y="1803"/>
                  <a:pt x="892" y="1803"/>
                  <a:pt x="892" y="1803"/>
                </a:cubicBezTo>
                <a:cubicBezTo>
                  <a:pt x="1684" y="1803"/>
                  <a:pt x="1684" y="1803"/>
                  <a:pt x="1684" y="1803"/>
                </a:cubicBezTo>
                <a:cubicBezTo>
                  <a:pt x="1684" y="1803"/>
                  <a:pt x="1684" y="1665"/>
                  <a:pt x="1684" y="1541"/>
                </a:cubicBezTo>
                <a:cubicBezTo>
                  <a:pt x="1684" y="1416"/>
                  <a:pt x="1393" y="1271"/>
                  <a:pt x="1228" y="1188"/>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defRPr/>
            </a:pPr>
            <a:endParaRPr lang="en-US" sz="1836" kern="0" dirty="0">
              <a:solidFill>
                <a:srgbClr val="505050"/>
              </a:solidFill>
              <a:latin typeface="Segoe UI"/>
            </a:endParaRPr>
          </a:p>
        </p:txBody>
      </p:sp>
      <p:sp>
        <p:nvSpPr>
          <p:cNvPr id="130" name="Text Placeholder 2"/>
          <p:cNvSpPr txBox="1">
            <a:spLocks/>
          </p:cNvSpPr>
          <p:nvPr/>
        </p:nvSpPr>
        <p:spPr>
          <a:xfrm>
            <a:off x="10390057" y="4493565"/>
            <a:ext cx="2014617" cy="380451"/>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1600" b="1" kern="1200">
                <a:solidFill>
                  <a:schemeClr val="accent4"/>
                </a:solidFill>
                <a:latin typeface="+mn-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31505">
              <a:lnSpc>
                <a:spcPct val="100000"/>
              </a:lnSpc>
              <a:spcBef>
                <a:spcPts val="0"/>
              </a:spcBef>
              <a:defRPr/>
            </a:pPr>
            <a:r>
              <a:rPr lang="en-US" sz="1224" b="0" dirty="0">
                <a:solidFill>
                  <a:srgbClr val="FFFFFF"/>
                </a:solidFill>
                <a:latin typeface="Segoe UI" charset="0"/>
                <a:ea typeface="Segoe UI" charset="0"/>
                <a:cs typeface="Segoe UI" charset="0"/>
              </a:rPr>
              <a:t>Competitors</a:t>
            </a:r>
          </a:p>
        </p:txBody>
      </p:sp>
      <p:grpSp>
        <p:nvGrpSpPr>
          <p:cNvPr id="131" name="Group 130"/>
          <p:cNvGrpSpPr/>
          <p:nvPr/>
        </p:nvGrpSpPr>
        <p:grpSpPr>
          <a:xfrm>
            <a:off x="9923789" y="4061493"/>
            <a:ext cx="357375" cy="356454"/>
            <a:chOff x="6477000" y="3460708"/>
            <a:chExt cx="609600" cy="577892"/>
          </a:xfrm>
        </p:grpSpPr>
        <p:sp>
          <p:nvSpPr>
            <p:cNvPr id="132" name="Oval 131"/>
            <p:cNvSpPr/>
            <p:nvPr/>
          </p:nvSpPr>
          <p:spPr bwMode="auto">
            <a:xfrm>
              <a:off x="6477000" y="3460708"/>
              <a:ext cx="609600" cy="577892"/>
            </a:xfrm>
            <a:prstGeom prst="ellipse">
              <a:avLst/>
            </a:prstGeom>
            <a:solidFill>
              <a:srgbClr val="FF1000"/>
            </a:solidFill>
            <a:ln w="76200">
              <a:solidFill>
                <a:srgbClr val="FF1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dirty="0">
                <a:gradFill>
                  <a:gsLst>
                    <a:gs pos="0">
                      <a:srgbClr val="FFFFFF"/>
                    </a:gs>
                    <a:gs pos="100000">
                      <a:srgbClr val="FFFFFF"/>
                    </a:gs>
                  </a:gsLst>
                  <a:lin ang="5400000" scaled="0"/>
                </a:gradFill>
                <a:latin typeface="Segoe UI"/>
              </a:endParaRPr>
            </a:p>
          </p:txBody>
        </p:sp>
        <p:cxnSp>
          <p:nvCxnSpPr>
            <p:cNvPr id="133" name="Straight Connector 132"/>
            <p:cNvCxnSpPr/>
            <p:nvPr/>
          </p:nvCxnSpPr>
          <p:spPr>
            <a:xfrm flipV="1">
              <a:off x="6566273" y="3545338"/>
              <a:ext cx="431053" cy="408632"/>
            </a:xfrm>
            <a:prstGeom prst="line">
              <a:avLst/>
            </a:prstGeom>
            <a:ln w="571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4" name="Rectangle 133"/>
          <p:cNvSpPr/>
          <p:nvPr/>
        </p:nvSpPr>
        <p:spPr bwMode="auto">
          <a:xfrm>
            <a:off x="8669419" y="4954355"/>
            <a:ext cx="2967244" cy="417523"/>
          </a:xfrm>
          <a:prstGeom prst="rect">
            <a:avLst/>
          </a:prstGeom>
          <a:solidFill>
            <a:srgbClr val="409AE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9781" tIns="91427" rIns="91427" bIns="91427" numCol="1" spcCol="0" rtlCol="0" fromWordArt="0" anchor="ctr" anchorCtr="0" forceAA="0" compatLnSpc="1">
            <a:prstTxWarp prst="textNoShape">
              <a:avLst/>
            </a:prstTxWarp>
            <a:noAutofit/>
          </a:bodyPr>
          <a:lstStyle/>
          <a:p>
            <a:pPr defTabSz="932597">
              <a:lnSpc>
                <a:spcPct val="90000"/>
              </a:lnSpc>
            </a:pPr>
            <a:endParaRPr lang="en-US" sz="1428" dirty="0">
              <a:solidFill>
                <a:srgbClr val="FFFFFF"/>
              </a:solidFill>
              <a:latin typeface="Segoe UI"/>
            </a:endParaRPr>
          </a:p>
        </p:txBody>
      </p:sp>
      <p:sp>
        <p:nvSpPr>
          <p:cNvPr id="135" name="TextBox 134"/>
          <p:cNvSpPr txBox="1"/>
          <p:nvPr/>
        </p:nvSpPr>
        <p:spPr>
          <a:xfrm>
            <a:off x="9262974" y="5082936"/>
            <a:ext cx="2249016" cy="238758"/>
          </a:xfrm>
          <a:prstGeom prst="rect">
            <a:avLst/>
          </a:prstGeom>
          <a:noFill/>
        </p:spPr>
        <p:txBody>
          <a:bodyPr wrap="square" lIns="0" tIns="0" rIns="0" bIns="36717" rtlCol="0">
            <a:spAutoFit/>
          </a:bodyPr>
          <a:lstStyle/>
          <a:p>
            <a:pPr defTabSz="932597">
              <a:lnSpc>
                <a:spcPct val="90000"/>
              </a:lnSpc>
              <a:defRPr/>
            </a:pPr>
            <a:r>
              <a:rPr lang="en-US" sz="1428" dirty="0">
                <a:solidFill>
                  <a:srgbClr val="FFFFFF"/>
                </a:solidFill>
                <a:latin typeface="Segoe UI"/>
              </a:rPr>
              <a:t>Jane’s access is revoked</a:t>
            </a:r>
          </a:p>
        </p:txBody>
      </p:sp>
      <p:grpSp>
        <p:nvGrpSpPr>
          <p:cNvPr id="136" name="Group 135"/>
          <p:cNvGrpSpPr/>
          <p:nvPr/>
        </p:nvGrpSpPr>
        <p:grpSpPr>
          <a:xfrm>
            <a:off x="4343511" y="4367628"/>
            <a:ext cx="3539127" cy="462108"/>
            <a:chOff x="3829250" y="7072937"/>
            <a:chExt cx="3470047" cy="453088"/>
          </a:xfrm>
        </p:grpSpPr>
        <p:sp>
          <p:nvSpPr>
            <p:cNvPr id="137" name="Rectangle 136"/>
            <p:cNvSpPr/>
            <p:nvPr/>
          </p:nvSpPr>
          <p:spPr bwMode="auto">
            <a:xfrm>
              <a:off x="4188825" y="7145111"/>
              <a:ext cx="3110472" cy="330218"/>
            </a:xfrm>
            <a:prstGeom prst="rect">
              <a:avLst/>
            </a:prstGeom>
            <a:solidFill>
              <a:srgbClr val="409AE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9781" tIns="91427" rIns="91427" bIns="91427" numCol="1" spcCol="0" rtlCol="0" fromWordArt="0" anchor="ctr" anchorCtr="0" forceAA="0" compatLnSpc="1">
              <a:prstTxWarp prst="textNoShape">
                <a:avLst/>
              </a:prstTxWarp>
              <a:noAutofit/>
            </a:bodyPr>
            <a:lstStyle/>
            <a:p>
              <a:pPr defTabSz="932597">
                <a:lnSpc>
                  <a:spcPct val="90000"/>
                </a:lnSpc>
              </a:pPr>
              <a:r>
                <a:rPr lang="en-US" sz="1428" dirty="0">
                  <a:solidFill>
                    <a:srgbClr val="FFFFFF"/>
                  </a:solidFill>
                  <a:latin typeface="Segoe UI"/>
                </a:rPr>
                <a:t>Bob accessed from South America</a:t>
              </a:r>
            </a:p>
          </p:txBody>
        </p:sp>
        <p:sp>
          <p:nvSpPr>
            <p:cNvPr id="138" name="Oval 137"/>
            <p:cNvSpPr/>
            <p:nvPr/>
          </p:nvSpPr>
          <p:spPr bwMode="auto">
            <a:xfrm>
              <a:off x="3829250" y="7072937"/>
              <a:ext cx="453088" cy="453088"/>
            </a:xfrm>
            <a:prstGeom prst="ellipse">
              <a:avLst/>
            </a:prstGeom>
            <a:solidFill>
              <a:schemeClr val="accent1"/>
            </a:solidFill>
            <a:ln w="381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pic>
          <p:nvPicPr>
            <p:cNvPr id="139" name="Picture 138"/>
            <p:cNvPicPr>
              <a:picLocks noChangeAspect="1"/>
            </p:cNvPicPr>
            <p:nvPr/>
          </p:nvPicPr>
          <p:blipFill rotWithShape="1">
            <a:blip r:embed="rId9" cstate="print">
              <a:extLst>
                <a:ext uri="{28A0092B-C50C-407E-A947-70E740481C1C}">
                  <a14:useLocalDpi xmlns:a14="http://schemas.microsoft.com/office/drawing/2010/main" val="0"/>
                </a:ext>
              </a:extLst>
            </a:blip>
            <a:srcRect l="42641" t="-1260" r="35354"/>
            <a:stretch/>
          </p:blipFill>
          <p:spPr>
            <a:xfrm>
              <a:off x="3935204" y="7146675"/>
              <a:ext cx="266062" cy="304372"/>
            </a:xfrm>
            <a:prstGeom prst="rect">
              <a:avLst/>
            </a:prstGeom>
          </p:spPr>
        </p:pic>
      </p:grpSp>
      <p:grpSp>
        <p:nvGrpSpPr>
          <p:cNvPr id="140" name="Group 139"/>
          <p:cNvGrpSpPr/>
          <p:nvPr/>
        </p:nvGrpSpPr>
        <p:grpSpPr>
          <a:xfrm>
            <a:off x="4343511" y="4909769"/>
            <a:ext cx="3539127" cy="462108"/>
            <a:chOff x="3829250" y="7713534"/>
            <a:chExt cx="3470047" cy="453088"/>
          </a:xfrm>
        </p:grpSpPr>
        <p:grpSp>
          <p:nvGrpSpPr>
            <p:cNvPr id="141" name="Group 140"/>
            <p:cNvGrpSpPr/>
            <p:nvPr/>
          </p:nvGrpSpPr>
          <p:grpSpPr>
            <a:xfrm>
              <a:off x="3829250" y="7713534"/>
              <a:ext cx="3470047" cy="453088"/>
              <a:chOff x="3829250" y="7072937"/>
              <a:chExt cx="3470047" cy="453088"/>
            </a:xfrm>
          </p:grpSpPr>
          <p:sp>
            <p:nvSpPr>
              <p:cNvPr id="143" name="Rectangle 142"/>
              <p:cNvSpPr/>
              <p:nvPr/>
            </p:nvSpPr>
            <p:spPr bwMode="auto">
              <a:xfrm>
                <a:off x="4188825" y="7145111"/>
                <a:ext cx="3110472" cy="330218"/>
              </a:xfrm>
              <a:prstGeom prst="rect">
                <a:avLst/>
              </a:prstGeom>
              <a:solidFill>
                <a:srgbClr val="409AE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9781" tIns="91427" rIns="91427" bIns="91427" numCol="1" spcCol="0" rtlCol="0" fromWordArt="0" anchor="ctr" anchorCtr="0" forceAA="0" compatLnSpc="1">
                <a:prstTxWarp prst="textNoShape">
                  <a:avLst/>
                </a:prstTxWarp>
                <a:noAutofit/>
              </a:bodyPr>
              <a:lstStyle/>
              <a:p>
                <a:pPr defTabSz="932597">
                  <a:lnSpc>
                    <a:spcPct val="90000"/>
                  </a:lnSpc>
                </a:pPr>
                <a:r>
                  <a:rPr lang="en-US" sz="1428" dirty="0">
                    <a:solidFill>
                      <a:srgbClr val="FFFFFF"/>
                    </a:solidFill>
                    <a:latin typeface="Segoe UI"/>
                  </a:rPr>
                  <a:t>Jane accessed from India</a:t>
                </a:r>
              </a:p>
            </p:txBody>
          </p:sp>
          <p:sp>
            <p:nvSpPr>
              <p:cNvPr id="144" name="Oval 143"/>
              <p:cNvSpPr/>
              <p:nvPr/>
            </p:nvSpPr>
            <p:spPr bwMode="auto">
              <a:xfrm>
                <a:off x="3829250" y="7072937"/>
                <a:ext cx="453088" cy="453088"/>
              </a:xfrm>
              <a:prstGeom prst="ellipse">
                <a:avLst/>
              </a:prstGeom>
              <a:solidFill>
                <a:schemeClr val="accent1"/>
              </a:solidFill>
              <a:ln w="381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pic>
          <p:nvPicPr>
            <p:cNvPr id="142" name="Picture 141"/>
            <p:cNvPicPr>
              <a:picLocks noChangeAspect="1"/>
            </p:cNvPicPr>
            <p:nvPr/>
          </p:nvPicPr>
          <p:blipFill rotWithShape="1">
            <a:blip r:embed="rId10" cstate="print">
              <a:extLst>
                <a:ext uri="{28A0092B-C50C-407E-A947-70E740481C1C}">
                  <a14:useLocalDpi xmlns:a14="http://schemas.microsoft.com/office/drawing/2010/main" val="0"/>
                </a:ext>
              </a:extLst>
            </a:blip>
            <a:srcRect l="80972" r="-3940"/>
            <a:stretch/>
          </p:blipFill>
          <p:spPr>
            <a:xfrm>
              <a:off x="3933981" y="7785708"/>
              <a:ext cx="284070" cy="307500"/>
            </a:xfrm>
            <a:prstGeom prst="rect">
              <a:avLst/>
            </a:prstGeom>
          </p:spPr>
        </p:pic>
      </p:grpSp>
      <p:grpSp>
        <p:nvGrpSpPr>
          <p:cNvPr id="145" name="Group 144"/>
          <p:cNvGrpSpPr/>
          <p:nvPr/>
        </p:nvGrpSpPr>
        <p:grpSpPr>
          <a:xfrm>
            <a:off x="4343511" y="5445488"/>
            <a:ext cx="3539127" cy="462108"/>
            <a:chOff x="3829250" y="8304122"/>
            <a:chExt cx="3470047" cy="453088"/>
          </a:xfrm>
        </p:grpSpPr>
        <p:grpSp>
          <p:nvGrpSpPr>
            <p:cNvPr id="146" name="Group 145"/>
            <p:cNvGrpSpPr/>
            <p:nvPr/>
          </p:nvGrpSpPr>
          <p:grpSpPr>
            <a:xfrm>
              <a:off x="3829250" y="8304122"/>
              <a:ext cx="3470047" cy="453088"/>
              <a:chOff x="3829250" y="7072937"/>
              <a:chExt cx="3470047" cy="453088"/>
            </a:xfrm>
          </p:grpSpPr>
          <p:sp>
            <p:nvSpPr>
              <p:cNvPr id="148" name="Rectangle 147"/>
              <p:cNvSpPr/>
              <p:nvPr/>
            </p:nvSpPr>
            <p:spPr bwMode="auto">
              <a:xfrm>
                <a:off x="4188825" y="7145111"/>
                <a:ext cx="3110472" cy="330218"/>
              </a:xfrm>
              <a:prstGeom prst="rect">
                <a:avLst/>
              </a:prstGeom>
              <a:solidFill>
                <a:srgbClr val="409AE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9781" tIns="91427" rIns="91427" bIns="91427" numCol="1" spcCol="0" rtlCol="0" fromWordArt="0" anchor="ctr" anchorCtr="0" forceAA="0" compatLnSpc="1">
                <a:prstTxWarp prst="textNoShape">
                  <a:avLst/>
                </a:prstTxWarp>
                <a:noAutofit/>
              </a:bodyPr>
              <a:lstStyle/>
              <a:p>
                <a:pPr defTabSz="932597">
                  <a:lnSpc>
                    <a:spcPct val="90000"/>
                  </a:lnSpc>
                </a:pPr>
                <a:r>
                  <a:rPr lang="en-US" sz="1428" dirty="0">
                    <a:solidFill>
                      <a:srgbClr val="FFFFFF"/>
                    </a:solidFill>
                    <a:latin typeface="Segoe UI"/>
                  </a:rPr>
                  <a:t>Joe blocked in North America</a:t>
                </a:r>
              </a:p>
            </p:txBody>
          </p:sp>
          <p:sp>
            <p:nvSpPr>
              <p:cNvPr id="149" name="Oval 148"/>
              <p:cNvSpPr/>
              <p:nvPr/>
            </p:nvSpPr>
            <p:spPr bwMode="auto">
              <a:xfrm>
                <a:off x="3829250" y="7072937"/>
                <a:ext cx="453088" cy="453088"/>
              </a:xfrm>
              <a:prstGeom prst="ellipse">
                <a:avLst/>
              </a:prstGeom>
              <a:solidFill>
                <a:schemeClr val="accent1"/>
              </a:solidFill>
              <a:ln w="381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pic>
          <p:nvPicPr>
            <p:cNvPr id="147" name="Picture 146"/>
            <p:cNvPicPr>
              <a:picLocks noChangeAspect="1"/>
            </p:cNvPicPr>
            <p:nvPr/>
          </p:nvPicPr>
          <p:blipFill rotWithShape="1">
            <a:blip r:embed="rId11" cstate="print">
              <a:extLst>
                <a:ext uri="{28A0092B-C50C-407E-A947-70E740481C1C}">
                  <a14:useLocalDpi xmlns:a14="http://schemas.microsoft.com/office/drawing/2010/main" val="0"/>
                </a:ext>
              </a:extLst>
            </a:blip>
            <a:srcRect r="80486"/>
            <a:stretch/>
          </p:blipFill>
          <p:spPr>
            <a:xfrm>
              <a:off x="3957735" y="8394197"/>
              <a:ext cx="231090" cy="294415"/>
            </a:xfrm>
            <a:prstGeom prst="rect">
              <a:avLst/>
            </a:prstGeom>
          </p:spPr>
        </p:pic>
      </p:grpSp>
      <p:grpSp>
        <p:nvGrpSpPr>
          <p:cNvPr id="150" name="Group 149"/>
          <p:cNvGrpSpPr/>
          <p:nvPr/>
        </p:nvGrpSpPr>
        <p:grpSpPr>
          <a:xfrm>
            <a:off x="4343511" y="5981207"/>
            <a:ext cx="3539127" cy="462108"/>
            <a:chOff x="3829250" y="8878864"/>
            <a:chExt cx="3470047" cy="453088"/>
          </a:xfrm>
        </p:grpSpPr>
        <p:grpSp>
          <p:nvGrpSpPr>
            <p:cNvPr id="151" name="Group 150"/>
            <p:cNvGrpSpPr/>
            <p:nvPr/>
          </p:nvGrpSpPr>
          <p:grpSpPr>
            <a:xfrm>
              <a:off x="3829250" y="8878864"/>
              <a:ext cx="3470047" cy="453088"/>
              <a:chOff x="3829250" y="7072937"/>
              <a:chExt cx="3470047" cy="453088"/>
            </a:xfrm>
          </p:grpSpPr>
          <p:sp>
            <p:nvSpPr>
              <p:cNvPr id="153" name="Rectangle 152"/>
              <p:cNvSpPr/>
              <p:nvPr/>
            </p:nvSpPr>
            <p:spPr bwMode="auto">
              <a:xfrm>
                <a:off x="4188825" y="7145111"/>
                <a:ext cx="3110472" cy="330218"/>
              </a:xfrm>
              <a:prstGeom prst="rect">
                <a:avLst/>
              </a:prstGeom>
              <a:solidFill>
                <a:srgbClr val="409AE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9781" tIns="91427" rIns="91427" bIns="91427" numCol="1" spcCol="0" rtlCol="0" fromWordArt="0" anchor="ctr" anchorCtr="0" forceAA="0" compatLnSpc="1">
                <a:prstTxWarp prst="textNoShape">
                  <a:avLst/>
                </a:prstTxWarp>
                <a:noAutofit/>
              </a:bodyPr>
              <a:lstStyle/>
              <a:p>
                <a:pPr defTabSz="932597">
                  <a:lnSpc>
                    <a:spcPct val="90000"/>
                  </a:lnSpc>
                </a:pPr>
                <a:r>
                  <a:rPr lang="en-US" sz="1428" dirty="0">
                    <a:solidFill>
                      <a:srgbClr val="FFFFFF"/>
                    </a:solidFill>
                    <a:latin typeface="Segoe UI"/>
                  </a:rPr>
                  <a:t>Jane blocked in Africa</a:t>
                </a:r>
              </a:p>
            </p:txBody>
          </p:sp>
          <p:sp>
            <p:nvSpPr>
              <p:cNvPr id="154" name="Oval 153"/>
              <p:cNvSpPr/>
              <p:nvPr/>
            </p:nvSpPr>
            <p:spPr bwMode="auto">
              <a:xfrm>
                <a:off x="3829250" y="7072937"/>
                <a:ext cx="453088" cy="453088"/>
              </a:xfrm>
              <a:prstGeom prst="ellipse">
                <a:avLst/>
              </a:prstGeom>
              <a:solidFill>
                <a:schemeClr val="accent1"/>
              </a:solidFill>
              <a:ln w="381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pPr>
                <a:endParaRPr lang="en-US" sz="2040" dirty="0">
                  <a:gradFill>
                    <a:gsLst>
                      <a:gs pos="0">
                        <a:srgbClr val="FFFFFF"/>
                      </a:gs>
                      <a:gs pos="100000">
                        <a:srgbClr val="FFFFFF"/>
                      </a:gs>
                    </a:gsLst>
                    <a:lin ang="5400000" scaled="0"/>
                  </a:gradFill>
                  <a:latin typeface="Segoe UI"/>
                </a:endParaRPr>
              </a:p>
            </p:txBody>
          </p:sp>
        </p:grpSp>
        <p:pic>
          <p:nvPicPr>
            <p:cNvPr id="152" name="Picture 151"/>
            <p:cNvPicPr>
              <a:picLocks noChangeAspect="1"/>
            </p:cNvPicPr>
            <p:nvPr/>
          </p:nvPicPr>
          <p:blipFill rotWithShape="1">
            <a:blip r:embed="rId11" cstate="print">
              <a:extLst>
                <a:ext uri="{28A0092B-C50C-407E-A947-70E740481C1C}">
                  <a14:useLocalDpi xmlns:a14="http://schemas.microsoft.com/office/drawing/2010/main" val="0"/>
                </a:ext>
              </a:extLst>
            </a:blip>
            <a:srcRect r="80486"/>
            <a:stretch/>
          </p:blipFill>
          <p:spPr>
            <a:xfrm>
              <a:off x="3957735" y="8968939"/>
              <a:ext cx="231090" cy="294415"/>
            </a:xfrm>
            <a:prstGeom prst="rect">
              <a:avLst/>
            </a:prstGeom>
          </p:spPr>
        </p:pic>
      </p:grpSp>
      <p:sp>
        <p:nvSpPr>
          <p:cNvPr id="155" name="Text Placeholder 2"/>
          <p:cNvSpPr txBox="1">
            <a:spLocks/>
          </p:cNvSpPr>
          <p:nvPr/>
        </p:nvSpPr>
        <p:spPr>
          <a:xfrm>
            <a:off x="3123213" y="4426951"/>
            <a:ext cx="780600" cy="360963"/>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1600" b="1" kern="1200">
                <a:solidFill>
                  <a:schemeClr val="accent4"/>
                </a:solidFill>
                <a:latin typeface="+mn-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31505">
              <a:lnSpc>
                <a:spcPct val="100000"/>
              </a:lnSpc>
              <a:spcBef>
                <a:spcPts val="0"/>
              </a:spcBef>
              <a:defRPr/>
            </a:pPr>
            <a:r>
              <a:rPr lang="en-US" sz="1122" b="0" dirty="0">
                <a:solidFill>
                  <a:srgbClr val="FFFFFF"/>
                </a:solidFill>
                <a:latin typeface="Segoe UI" charset="0"/>
                <a:ea typeface="Segoe UI" charset="0"/>
                <a:cs typeface="Segoe UI" charset="0"/>
              </a:rPr>
              <a:t>Sue</a:t>
            </a:r>
          </a:p>
        </p:txBody>
      </p:sp>
      <p:sp>
        <p:nvSpPr>
          <p:cNvPr id="156" name="Text Placeholder 2"/>
          <p:cNvSpPr txBox="1">
            <a:spLocks/>
          </p:cNvSpPr>
          <p:nvPr/>
        </p:nvSpPr>
        <p:spPr>
          <a:xfrm>
            <a:off x="4111435" y="2549306"/>
            <a:ext cx="1122388" cy="360963"/>
          </a:xfrm>
          <a:prstGeom prst="rect">
            <a:avLst/>
          </a:prstGeom>
        </p:spPr>
        <p:txBody>
          <a:bodyPr vert="horz" wrap="square" lIns="149196" tIns="93247" rIns="149196" bIns="93247" rtlCol="0">
            <a:spAutoFit/>
          </a:bodyPr>
          <a:lstStyle>
            <a:lvl1pPr marL="0" indent="0" algn="l" defTabSz="913505" rtl="0" fontAlgn="base">
              <a:lnSpc>
                <a:spcPct val="90000"/>
              </a:lnSpc>
              <a:spcBef>
                <a:spcPct val="20000"/>
              </a:spcBef>
              <a:spcAft>
                <a:spcPct val="0"/>
              </a:spcAft>
              <a:buSzPct val="90000"/>
              <a:buFont typeface="Arial" charset="0"/>
              <a:buNone/>
              <a:defRPr sz="1600" b="1" kern="1200">
                <a:solidFill>
                  <a:schemeClr val="accent4"/>
                </a:solidFill>
                <a:latin typeface="+mn-lt"/>
                <a:ea typeface="ＭＳ Ｐゴシック" charset="0"/>
                <a:cs typeface="ＭＳ Ｐゴシック" charset="0"/>
              </a:defRPr>
            </a:lvl1pPr>
            <a:lvl2pPr marL="0" indent="0" algn="l" defTabSz="913505" rtl="0" fontAlgn="base">
              <a:lnSpc>
                <a:spcPct val="90000"/>
              </a:lnSpc>
              <a:spcBef>
                <a:spcPct val="20000"/>
              </a:spcBef>
              <a:spcAft>
                <a:spcPct val="0"/>
              </a:spcAft>
              <a:buSzPct val="90000"/>
              <a:buFontTx/>
              <a:buNone/>
              <a:defRPr sz="1961" kern="1200">
                <a:gradFill>
                  <a:gsLst>
                    <a:gs pos="1250">
                      <a:schemeClr val="tx1"/>
                    </a:gs>
                    <a:gs pos="100000">
                      <a:schemeClr val="tx1"/>
                    </a:gs>
                  </a:gsLst>
                  <a:lin ang="5400000" scaled="0"/>
                </a:gradFill>
                <a:latin typeface="+mn-lt"/>
                <a:ea typeface="ＭＳ Ｐゴシック" charset="0"/>
                <a:cs typeface="+mn-cs"/>
              </a:defRPr>
            </a:lvl2pPr>
            <a:lvl3pPr marL="224097" indent="0" algn="l" defTabSz="913505" rtl="0" fontAlgn="base">
              <a:lnSpc>
                <a:spcPct val="90000"/>
              </a:lnSpc>
              <a:spcBef>
                <a:spcPct val="20000"/>
              </a:spcBef>
              <a:spcAft>
                <a:spcPct val="0"/>
              </a:spcAft>
              <a:buSzPct val="90000"/>
              <a:buFont typeface="Arial" charset="0"/>
              <a:buNone/>
              <a:defRPr sz="1961" kern="1200">
                <a:gradFill>
                  <a:gsLst>
                    <a:gs pos="1250">
                      <a:schemeClr val="tx1"/>
                    </a:gs>
                    <a:gs pos="100000">
                      <a:schemeClr val="tx1"/>
                    </a:gs>
                  </a:gsLst>
                  <a:lin ang="5400000" scaled="0"/>
                </a:gradFill>
                <a:latin typeface="+mn-lt"/>
                <a:ea typeface="ＭＳ Ｐゴシック" charset="0"/>
                <a:cs typeface="+mn-cs"/>
              </a:defRPr>
            </a:lvl3pPr>
            <a:lvl4pPr marL="448193"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4pPr>
            <a:lvl5pPr marL="672290" indent="0" algn="l" defTabSz="913505" rtl="0" fontAlgn="base">
              <a:lnSpc>
                <a:spcPct val="90000"/>
              </a:lnSpc>
              <a:spcBef>
                <a:spcPct val="20000"/>
              </a:spcBef>
              <a:spcAft>
                <a:spcPct val="0"/>
              </a:spcAft>
              <a:buSzPct val="90000"/>
              <a:buFont typeface="Arial" charset="0"/>
              <a:buNone/>
              <a:defRPr kern="1200">
                <a:gradFill>
                  <a:gsLst>
                    <a:gs pos="1250">
                      <a:schemeClr val="tx1"/>
                    </a:gs>
                    <a:gs pos="100000">
                      <a:schemeClr val="tx1"/>
                    </a:gs>
                  </a:gsLst>
                  <a:lin ang="5400000" scaled="0"/>
                </a:gradFill>
                <a:latin typeface="+mn-lt"/>
                <a:ea typeface="ＭＳ Ｐゴシック" charset="0"/>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gn="ctr" defTabSz="931505">
              <a:lnSpc>
                <a:spcPct val="100000"/>
              </a:lnSpc>
              <a:spcBef>
                <a:spcPts val="0"/>
              </a:spcBef>
              <a:defRPr/>
            </a:pPr>
            <a:r>
              <a:rPr lang="en-US" sz="1122" b="0" dirty="0">
                <a:solidFill>
                  <a:srgbClr val="FFFFFF"/>
                </a:solidFill>
                <a:latin typeface="Segoe UI" charset="0"/>
                <a:ea typeface="Segoe UI" charset="0"/>
                <a:cs typeface="Segoe UI" charset="0"/>
              </a:rPr>
              <a:t>Map View</a:t>
            </a:r>
          </a:p>
        </p:txBody>
      </p:sp>
    </p:spTree>
    <p:extLst>
      <p:ext uri="{BB962C8B-B14F-4D97-AF65-F5344CB8AC3E}">
        <p14:creationId xmlns:p14="http://schemas.microsoft.com/office/powerpoint/2010/main" val="149741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Recommended classification - example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195" y="238688"/>
            <a:ext cx="551764" cy="699453"/>
          </a:xfrm>
          <a:prstGeom prst="rect">
            <a:avLst/>
          </a:prstGeom>
        </p:spPr>
      </p:pic>
      <p:pic>
        <p:nvPicPr>
          <p:cNvPr id="13" name="Picture 12"/>
          <p:cNvPicPr>
            <a:picLocks noChangeAspect="1"/>
          </p:cNvPicPr>
          <p:nvPr/>
        </p:nvPicPr>
        <p:blipFill>
          <a:blip r:embed="rId4"/>
          <a:stretch>
            <a:fillRect/>
          </a:stretch>
        </p:blipFill>
        <p:spPr>
          <a:xfrm>
            <a:off x="382994" y="1552208"/>
            <a:ext cx="11763490" cy="5438833"/>
          </a:xfrm>
          <a:prstGeom prst="rect">
            <a:avLst/>
          </a:prstGeom>
        </p:spPr>
      </p:pic>
      <p:sp>
        <p:nvSpPr>
          <p:cNvPr id="10" name="Rectangle 9"/>
          <p:cNvSpPr/>
          <p:nvPr/>
        </p:nvSpPr>
        <p:spPr bwMode="auto">
          <a:xfrm>
            <a:off x="268636" y="2565607"/>
            <a:ext cx="6751476" cy="565214"/>
          </a:xfrm>
          <a:prstGeom prst="rect">
            <a:avLst/>
          </a:prstGeom>
          <a:noFill/>
          <a:ln w="38100">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Tree>
    <p:extLst>
      <p:ext uri="{BB962C8B-B14F-4D97-AF65-F5344CB8AC3E}">
        <p14:creationId xmlns:p14="http://schemas.microsoft.com/office/powerpoint/2010/main" val="408254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User-driven classification - example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9195" y="238688"/>
            <a:ext cx="551764" cy="6994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102" y="1541904"/>
            <a:ext cx="11359109" cy="5452621"/>
          </a:xfrm>
          <a:prstGeom prst="rect">
            <a:avLst/>
          </a:prstGeom>
        </p:spPr>
      </p:pic>
    </p:spTree>
    <p:extLst>
      <p:ext uri="{BB962C8B-B14F-4D97-AF65-F5344CB8AC3E}">
        <p14:creationId xmlns:p14="http://schemas.microsoft.com/office/powerpoint/2010/main" val="109227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DLP actions based on labels</a:t>
            </a:r>
          </a:p>
        </p:txBody>
      </p:sp>
      <p:pic>
        <p:nvPicPr>
          <p:cNvPr id="6" name="Picture 5"/>
          <p:cNvPicPr>
            <a:picLocks noChangeAspect="1"/>
          </p:cNvPicPr>
          <p:nvPr/>
        </p:nvPicPr>
        <p:blipFill>
          <a:blip r:embed="rId3"/>
          <a:stretch>
            <a:fillRect/>
          </a:stretch>
        </p:blipFill>
        <p:spPr>
          <a:xfrm>
            <a:off x="2160329" y="2811559"/>
            <a:ext cx="8328722" cy="328426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2324758" y="4936312"/>
            <a:ext cx="7999864" cy="1066649"/>
          </a:xfrm>
          <a:prstGeom prst="rect">
            <a:avLst/>
          </a:prstGeom>
          <a:no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Tree>
    <p:extLst>
      <p:ext uri="{BB962C8B-B14F-4D97-AF65-F5344CB8AC3E}">
        <p14:creationId xmlns:p14="http://schemas.microsoft.com/office/powerpoint/2010/main" val="220169919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SPO columns based on labels</a:t>
            </a:r>
          </a:p>
        </p:txBody>
      </p:sp>
      <p:pic>
        <p:nvPicPr>
          <p:cNvPr id="4" name="Picture 3"/>
          <p:cNvPicPr>
            <a:picLocks noChangeAspect="1"/>
          </p:cNvPicPr>
          <p:nvPr/>
        </p:nvPicPr>
        <p:blipFill>
          <a:blip r:embed="rId3"/>
          <a:stretch>
            <a:fillRect/>
          </a:stretch>
        </p:blipFill>
        <p:spPr>
          <a:xfrm>
            <a:off x="2332589" y="1181739"/>
            <a:ext cx="7640887" cy="5338826"/>
          </a:xfrm>
          <a:prstGeom prst="rect">
            <a:avLst/>
          </a:prstGeom>
        </p:spPr>
      </p:pic>
      <p:sp>
        <p:nvSpPr>
          <p:cNvPr id="5" name="Rectangle 4"/>
          <p:cNvSpPr/>
          <p:nvPr/>
        </p:nvSpPr>
        <p:spPr bwMode="auto">
          <a:xfrm>
            <a:off x="8351537" y="2659181"/>
            <a:ext cx="1523782" cy="3825835"/>
          </a:xfrm>
          <a:prstGeom prst="rect">
            <a:avLst/>
          </a:prstGeom>
          <a:no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endParaRPr>
          </a:p>
        </p:txBody>
      </p:sp>
    </p:spTree>
    <p:extLst>
      <p:ext uri="{BB962C8B-B14F-4D97-AF65-F5344CB8AC3E}">
        <p14:creationId xmlns:p14="http://schemas.microsoft.com/office/powerpoint/2010/main" val="233751896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customers.microsoft.com/Assets/10ca2a71-9ccd-e411-bbbe-6c3be5a8e164/Microsoft%20Digital%20Crimes%20Photography.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436475" cy="69945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0" y="0"/>
            <a:ext cx="4846638" cy="6994525"/>
          </a:xfrm>
          <a:prstGeom prst="rect">
            <a:avLst/>
          </a:prstGeom>
          <a:solidFill>
            <a:schemeClr val="bg2">
              <a:lumMod val="10000"/>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5" name="Title 1"/>
          <p:cNvSpPr>
            <a:spLocks noGrp="1"/>
          </p:cNvSpPr>
          <p:nvPr>
            <p:ph type="title" idx="4294967295"/>
          </p:nvPr>
        </p:nvSpPr>
        <p:spPr>
          <a:xfrm>
            <a:off x="547688" y="2138363"/>
            <a:ext cx="11888787" cy="917575"/>
          </a:xfrm>
        </p:spPr>
        <p:txBody>
          <a:bodyPr/>
          <a:lstStyle/>
          <a:p>
            <a:r>
              <a:rPr lang="en-US" sz="7200" dirty="0">
                <a:gradFill>
                  <a:gsLst>
                    <a:gs pos="100000">
                      <a:schemeClr val="bg1"/>
                    </a:gs>
                    <a:gs pos="0">
                      <a:schemeClr val="bg1"/>
                    </a:gs>
                  </a:gsLst>
                  <a:lin ang="5400000" scaled="0"/>
                </a:gradFill>
              </a:rPr>
              <a:t>Respond</a:t>
            </a:r>
          </a:p>
        </p:txBody>
      </p:sp>
    </p:spTree>
    <p:extLst>
      <p:ext uri="{BB962C8B-B14F-4D97-AF65-F5344CB8AC3E}">
        <p14:creationId xmlns:p14="http://schemas.microsoft.com/office/powerpoint/2010/main" val="3650393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42" presetClass="path" presetSubtype="0" decel="100000" fill="hold" grpId="1" nodeType="withEffect">
                                  <p:stCondLst>
                                    <p:cond delay="0"/>
                                  </p:stCondLst>
                                  <p:childTnLst>
                                    <p:animMotion origin="layout" path="M 4.4192E-6 -0.04494 L 4.4192E-6 2.41943E-6 " pathEditMode="relative" rAng="0" ptsTypes="AA">
                                      <p:cBhvr>
                                        <p:cTn id="13" dur="1000" fill="hold"/>
                                        <p:tgtEl>
                                          <p:spTgt spid="5"/>
                                        </p:tgtEl>
                                        <p:attrNameLst>
                                          <p:attrName>ppt_x</p:attrName>
                                          <p:attrName>ppt_y</p:attrName>
                                        </p:attrNameLst>
                                      </p:cBhvr>
                                      <p:rCtr x="0" y="2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230" t="10435" r="3230" b="10435"/>
          <a:stretch/>
        </p:blipFill>
        <p:spPr>
          <a:xfrm>
            <a:off x="-1" y="0"/>
            <a:ext cx="12436475" cy="6994525"/>
          </a:xfrm>
          <a:prstGeom prst="rect">
            <a:avLst/>
          </a:prstGeom>
        </p:spPr>
      </p:pic>
      <p:sp>
        <p:nvSpPr>
          <p:cNvPr id="6" name="Rectangle 5"/>
          <p:cNvSpPr/>
          <p:nvPr/>
        </p:nvSpPr>
        <p:spPr bwMode="auto">
          <a:xfrm>
            <a:off x="-258763" y="0"/>
            <a:ext cx="4846638" cy="6994525"/>
          </a:xfrm>
          <a:prstGeom prst="rect">
            <a:avLst/>
          </a:prstGeom>
          <a:solidFill>
            <a:schemeClr val="bg2">
              <a:lumMod val="10000"/>
              <a:alpha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itle 1"/>
          <p:cNvSpPr>
            <a:spLocks noGrp="1"/>
          </p:cNvSpPr>
          <p:nvPr>
            <p:ph type="title" idx="4294967295"/>
          </p:nvPr>
        </p:nvSpPr>
        <p:spPr>
          <a:xfrm>
            <a:off x="283461" y="2125663"/>
            <a:ext cx="11888787" cy="917575"/>
          </a:xfrm>
        </p:spPr>
        <p:txBody>
          <a:bodyPr lIns="182880" tIns="146304" rIns="182880" bIns="146304"/>
          <a:lstStyle/>
          <a:p>
            <a:r>
              <a:rPr lang="en-US" sz="7200" dirty="0">
                <a:gradFill>
                  <a:gsLst>
                    <a:gs pos="100000">
                      <a:schemeClr val="bg1"/>
                    </a:gs>
                    <a:gs pos="0">
                      <a:schemeClr val="bg1"/>
                    </a:gs>
                  </a:gsLst>
                  <a:lin ang="5400000" scaled="0"/>
                </a:gradFill>
              </a:rPr>
              <a:t>Assume</a:t>
            </a:r>
            <a:br>
              <a:rPr lang="en-US" sz="7200" dirty="0">
                <a:gradFill>
                  <a:gsLst>
                    <a:gs pos="100000">
                      <a:schemeClr val="bg1"/>
                    </a:gs>
                    <a:gs pos="0">
                      <a:schemeClr val="bg1"/>
                    </a:gs>
                  </a:gsLst>
                  <a:lin ang="5400000" scaled="0"/>
                </a:gradFill>
              </a:rPr>
            </a:br>
            <a:r>
              <a:rPr lang="en-US" sz="7200" dirty="0">
                <a:gradFill>
                  <a:gsLst>
                    <a:gs pos="100000">
                      <a:schemeClr val="bg1"/>
                    </a:gs>
                    <a:gs pos="0">
                      <a:schemeClr val="bg1"/>
                    </a:gs>
                  </a:gsLst>
                  <a:lin ang="5400000" scaled="0"/>
                </a:gradFill>
              </a:rPr>
              <a:t>breach</a:t>
            </a:r>
          </a:p>
        </p:txBody>
      </p:sp>
      <p:sp>
        <p:nvSpPr>
          <p:cNvPr id="2" name="Rectangle 1"/>
          <p:cNvSpPr/>
          <p:nvPr/>
        </p:nvSpPr>
        <p:spPr bwMode="auto">
          <a:xfrm>
            <a:off x="5761038" y="1211263"/>
            <a:ext cx="6400800" cy="4572000"/>
          </a:xfrm>
          <a:prstGeom prst="rect">
            <a:avLst/>
          </a:prstGeom>
          <a:solidFill>
            <a:schemeClr val="accent2">
              <a:alpha val="8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t" anchorCtr="0" compatLnSpc="1">
            <a:prstTxWarp prst="textNoShape">
              <a:avLst/>
            </a:prstTxWarp>
          </a:bodyPr>
          <a:lstStyle/>
          <a:p>
            <a:pPr>
              <a:lnSpc>
                <a:spcPct val="90000"/>
              </a:lnSpc>
            </a:pPr>
            <a:r>
              <a:rPr lang="en-US" sz="4000" kern="0" spc="-50" dirty="0">
                <a:gradFill>
                  <a:gsLst>
                    <a:gs pos="10619">
                      <a:schemeClr val="bg1"/>
                    </a:gs>
                    <a:gs pos="26549">
                      <a:schemeClr val="bg1"/>
                    </a:gs>
                  </a:gsLst>
                  <a:lin ang="5400000" scaled="0"/>
                </a:gradFill>
                <a:cs typeface="Segoe UI Semibold" panose="020B0702040204020203" pitchFamily="34" charset="0"/>
              </a:rPr>
              <a:t>“There are two kinds </a:t>
            </a:r>
          </a:p>
          <a:p>
            <a:pPr marL="171450">
              <a:lnSpc>
                <a:spcPct val="90000"/>
              </a:lnSpc>
            </a:pPr>
            <a:r>
              <a:rPr lang="en-US" sz="4000" kern="0" spc="-50" dirty="0">
                <a:gradFill>
                  <a:gsLst>
                    <a:gs pos="10619">
                      <a:schemeClr val="bg1"/>
                    </a:gs>
                    <a:gs pos="26549">
                      <a:schemeClr val="bg1"/>
                    </a:gs>
                  </a:gsLst>
                  <a:lin ang="5400000" scaled="0"/>
                </a:gradFill>
                <a:cs typeface="Segoe UI Semibold" panose="020B0702040204020203" pitchFamily="34" charset="0"/>
              </a:rPr>
              <a:t>of big companies: </a:t>
            </a:r>
            <a:br>
              <a:rPr lang="en-US" sz="4000" kern="0" spc="-50" dirty="0">
                <a:gradFill>
                  <a:gsLst>
                    <a:gs pos="10619">
                      <a:schemeClr val="bg1"/>
                    </a:gs>
                    <a:gs pos="26549">
                      <a:schemeClr val="bg1"/>
                    </a:gs>
                  </a:gsLst>
                  <a:lin ang="5400000" scaled="0"/>
                </a:gradFill>
                <a:cs typeface="Segoe UI Semibold" panose="020B0702040204020203" pitchFamily="34" charset="0"/>
              </a:rPr>
            </a:br>
            <a:r>
              <a:rPr lang="en-US" sz="4000" kern="0" spc="-50" dirty="0">
                <a:gradFill>
                  <a:gsLst>
                    <a:gs pos="10619">
                      <a:schemeClr val="bg1"/>
                    </a:gs>
                    <a:gs pos="26549">
                      <a:schemeClr val="bg1"/>
                    </a:gs>
                  </a:gsLst>
                  <a:lin ang="5400000" scaled="0"/>
                </a:gradFill>
                <a:cs typeface="Segoe UI Semibold" panose="020B0702040204020203" pitchFamily="34" charset="0"/>
              </a:rPr>
              <a:t>those who’ve been </a:t>
            </a:r>
            <a:br>
              <a:rPr lang="en-US" sz="4000" kern="0" spc="-50" dirty="0">
                <a:gradFill>
                  <a:gsLst>
                    <a:gs pos="10619">
                      <a:schemeClr val="bg1"/>
                    </a:gs>
                    <a:gs pos="26549">
                      <a:schemeClr val="bg1"/>
                    </a:gs>
                  </a:gsLst>
                  <a:lin ang="5400000" scaled="0"/>
                </a:gradFill>
                <a:cs typeface="Segoe UI Semibold" panose="020B0702040204020203" pitchFamily="34" charset="0"/>
              </a:rPr>
            </a:br>
            <a:r>
              <a:rPr lang="en-US" sz="4000" kern="0" spc="-50" dirty="0">
                <a:gradFill>
                  <a:gsLst>
                    <a:gs pos="10619">
                      <a:schemeClr val="bg1"/>
                    </a:gs>
                    <a:gs pos="26549">
                      <a:schemeClr val="bg1"/>
                    </a:gs>
                  </a:gsLst>
                  <a:lin ang="5400000" scaled="0"/>
                </a:gradFill>
                <a:cs typeface="Segoe UI Semibold" panose="020B0702040204020203" pitchFamily="34" charset="0"/>
              </a:rPr>
              <a:t>hacked, and those </a:t>
            </a:r>
            <a:br>
              <a:rPr lang="en-US" sz="4000" kern="0" spc="-50" dirty="0">
                <a:gradFill>
                  <a:gsLst>
                    <a:gs pos="10619">
                      <a:schemeClr val="bg1"/>
                    </a:gs>
                    <a:gs pos="26549">
                      <a:schemeClr val="bg1"/>
                    </a:gs>
                  </a:gsLst>
                  <a:lin ang="5400000" scaled="0"/>
                </a:gradFill>
                <a:cs typeface="Segoe UI Semibold" panose="020B0702040204020203" pitchFamily="34" charset="0"/>
              </a:rPr>
            </a:br>
            <a:r>
              <a:rPr lang="en-US" sz="4000" kern="0" spc="-50" dirty="0">
                <a:gradFill>
                  <a:gsLst>
                    <a:gs pos="10619">
                      <a:schemeClr val="bg1"/>
                    </a:gs>
                    <a:gs pos="26549">
                      <a:schemeClr val="bg1"/>
                    </a:gs>
                  </a:gsLst>
                  <a:lin ang="5400000" scaled="0"/>
                </a:gradFill>
                <a:cs typeface="Segoe UI Semibold" panose="020B0702040204020203" pitchFamily="34" charset="0"/>
              </a:rPr>
              <a:t>who don’t know </a:t>
            </a:r>
            <a:br>
              <a:rPr lang="en-US" sz="4000" kern="0" spc="-50" dirty="0">
                <a:gradFill>
                  <a:gsLst>
                    <a:gs pos="10619">
                      <a:schemeClr val="bg1"/>
                    </a:gs>
                    <a:gs pos="26549">
                      <a:schemeClr val="bg1"/>
                    </a:gs>
                  </a:gsLst>
                  <a:lin ang="5400000" scaled="0"/>
                </a:gradFill>
                <a:cs typeface="Segoe UI Semibold" panose="020B0702040204020203" pitchFamily="34" charset="0"/>
              </a:rPr>
            </a:br>
            <a:r>
              <a:rPr lang="en-US" sz="4000" kern="0" spc="-50" dirty="0">
                <a:gradFill>
                  <a:gsLst>
                    <a:gs pos="10619">
                      <a:schemeClr val="bg1"/>
                    </a:gs>
                    <a:gs pos="26549">
                      <a:schemeClr val="bg1"/>
                    </a:gs>
                  </a:gsLst>
                  <a:lin ang="5400000" scaled="0"/>
                </a:gradFill>
                <a:cs typeface="Segoe UI Semibold" panose="020B0702040204020203" pitchFamily="34" charset="0"/>
              </a:rPr>
              <a:t>they’ve been hacked.”</a:t>
            </a:r>
          </a:p>
          <a:p>
            <a:pPr>
              <a:lnSpc>
                <a:spcPct val="90000"/>
              </a:lnSpc>
            </a:pPr>
            <a:endParaRPr lang="en-US" sz="3200" kern="0" spc="-50" dirty="0">
              <a:gradFill>
                <a:gsLst>
                  <a:gs pos="10619">
                    <a:schemeClr val="bg1"/>
                  </a:gs>
                  <a:gs pos="26549">
                    <a:schemeClr val="bg1"/>
                  </a:gs>
                </a:gsLst>
                <a:lin ang="5400000" scaled="0"/>
              </a:gradFill>
              <a:cs typeface="Segoe UI Semibold" panose="020B0702040204020203" pitchFamily="34" charset="0"/>
            </a:endParaRPr>
          </a:p>
          <a:p>
            <a:pPr>
              <a:lnSpc>
                <a:spcPct val="90000"/>
              </a:lnSpc>
            </a:pPr>
            <a:r>
              <a:rPr lang="en-US" sz="2800" kern="0" spc="-50" dirty="0">
                <a:gradFill>
                  <a:gsLst>
                    <a:gs pos="10619">
                      <a:schemeClr val="bg1"/>
                    </a:gs>
                    <a:gs pos="26549">
                      <a:schemeClr val="bg1"/>
                    </a:gs>
                  </a:gsLst>
                  <a:lin ang="5400000" scaled="0"/>
                </a:gradFill>
                <a:latin typeface="+mj-lt"/>
                <a:cs typeface="Segoe UI Semibold" panose="020B0702040204020203" pitchFamily="34" charset="0"/>
              </a:rPr>
              <a:t>—James </a:t>
            </a:r>
            <a:r>
              <a:rPr lang="en-US" sz="2800" kern="0" spc="-50" dirty="0" err="1">
                <a:gradFill>
                  <a:gsLst>
                    <a:gs pos="10619">
                      <a:schemeClr val="bg1"/>
                    </a:gs>
                    <a:gs pos="26549">
                      <a:schemeClr val="bg1"/>
                    </a:gs>
                  </a:gsLst>
                  <a:lin ang="5400000" scaled="0"/>
                </a:gradFill>
                <a:latin typeface="+mj-lt"/>
                <a:cs typeface="Segoe UI Semibold" panose="020B0702040204020203" pitchFamily="34" charset="0"/>
              </a:rPr>
              <a:t>Comey</a:t>
            </a:r>
            <a:r>
              <a:rPr lang="en-US" sz="2800" kern="0" spc="-50" dirty="0">
                <a:gradFill>
                  <a:gsLst>
                    <a:gs pos="10619">
                      <a:schemeClr val="bg1"/>
                    </a:gs>
                    <a:gs pos="26549">
                      <a:schemeClr val="bg1"/>
                    </a:gs>
                  </a:gsLst>
                  <a:lin ang="5400000" scaled="0"/>
                </a:gradFill>
                <a:latin typeface="+mj-lt"/>
                <a:cs typeface="Segoe UI Semibold" panose="020B0702040204020203" pitchFamily="34" charset="0"/>
              </a:rPr>
              <a:t>, Director, FBI</a:t>
            </a:r>
          </a:p>
        </p:txBody>
      </p:sp>
    </p:spTree>
    <p:extLst>
      <p:ext uri="{BB962C8B-B14F-4D97-AF65-F5344CB8AC3E}">
        <p14:creationId xmlns:p14="http://schemas.microsoft.com/office/powerpoint/2010/main" val="3310321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path" presetSubtype="0" decel="100000" fill="hold" grpId="1" nodeType="withEffect">
                                  <p:stCondLst>
                                    <p:cond delay="0"/>
                                  </p:stCondLst>
                                  <p:childTnLst>
                                    <p:animMotion origin="layout" path="M 4.10774E-6 -0.04494 L 4.10774E-6 3.85837E-6 " pathEditMode="relative" rAng="0" ptsTypes="AA">
                                      <p:cBhvr>
                                        <p:cTn id="13" dur="1000" fill="hold"/>
                                        <p:tgtEl>
                                          <p:spTgt spid="7"/>
                                        </p:tgtEl>
                                        <p:attrNameLst>
                                          <p:attrName>ppt_x</p:attrName>
                                          <p:attrName>ppt_y</p:attrName>
                                        </p:attrNameLst>
                                      </p:cBhvr>
                                      <p:rCtr x="0" y="2247"/>
                                    </p:animMotion>
                                  </p:childTnLst>
                                </p:cTn>
                              </p:par>
                              <p:par>
                                <p:cTn id="14" presetID="10" presetClass="entr" presetSubtype="0" fill="hold" grpId="0" nodeType="withEffect">
                                  <p:stCondLst>
                                    <p:cond delay="1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503" y="503120"/>
            <a:ext cx="5406325" cy="5460456"/>
          </a:xfrm>
          <a:prstGeom prst="rect">
            <a:avLst/>
          </a:prstGeom>
        </p:spPr>
      </p:pic>
      <p:sp>
        <p:nvSpPr>
          <p:cNvPr id="4" name="Rectangle 3"/>
          <p:cNvSpPr/>
          <p:nvPr/>
        </p:nvSpPr>
        <p:spPr>
          <a:xfrm>
            <a:off x="6218237" y="2330149"/>
            <a:ext cx="6217356" cy="1534858"/>
          </a:xfrm>
          <a:prstGeom prst="rect">
            <a:avLst/>
          </a:prstGeom>
        </p:spPr>
        <p:txBody>
          <a:bodyPr>
            <a:spAutoFit/>
          </a:bodyPr>
          <a:lstStyle/>
          <a:p>
            <a:pPr defTabSz="932597"/>
            <a:r>
              <a:rPr lang="en-IE" sz="1836" b="1" kern="0" dirty="0">
                <a:solidFill>
                  <a:srgbClr val="5E5E5E"/>
                </a:solidFill>
                <a:latin typeface="montserrat"/>
              </a:rPr>
              <a:t>“People say the customer is always right, but you know what – they’re not. Sometimes they are wrong and they need to be told so.”</a:t>
            </a:r>
          </a:p>
          <a:p>
            <a:pPr defTabSz="932597"/>
            <a:endParaRPr lang="en-IE" sz="1836" kern="0" dirty="0">
              <a:solidFill>
                <a:srgbClr val="5E5E5E"/>
              </a:solidFill>
              <a:latin typeface="montserrat"/>
            </a:endParaRPr>
          </a:p>
          <a:p>
            <a:pPr defTabSz="932597"/>
            <a:r>
              <a:rPr lang="en-IE" sz="1836" kern="0" dirty="0">
                <a:solidFill>
                  <a:srgbClr val="5E5E5E"/>
                </a:solidFill>
                <a:latin typeface="montserrat"/>
              </a:rPr>
              <a:t>Michael O’Leary, CEO of Ryanair </a:t>
            </a:r>
            <a:endParaRPr lang="en-IE" sz="1836" kern="0" dirty="0">
              <a:solidFill>
                <a:sysClr val="windowText" lastClr="000000"/>
              </a:solidFill>
            </a:endParaRPr>
          </a:p>
        </p:txBody>
      </p:sp>
    </p:spTree>
    <p:extLst>
      <p:ext uri="{BB962C8B-B14F-4D97-AF65-F5344CB8AC3E}">
        <p14:creationId xmlns:p14="http://schemas.microsoft.com/office/powerpoint/2010/main" val="1340607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76538" y="1805843"/>
            <a:ext cx="5295149"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Behavioral Analytics</a:t>
            </a:r>
          </a:p>
          <a:p>
            <a:pPr marL="0" marR="0" lvl="0" indent="0" defTabSz="914224"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Uncover suspicious activities and abnormal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behavior, leveraging machine learning</a:t>
            </a:r>
          </a:p>
        </p:txBody>
      </p:sp>
      <p:sp>
        <p:nvSpPr>
          <p:cNvPr id="13" name="Rectangle 12"/>
          <p:cNvSpPr/>
          <p:nvPr/>
        </p:nvSpPr>
        <p:spPr>
          <a:xfrm>
            <a:off x="1376537" y="3187649"/>
            <a:ext cx="424167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Detection for known threats</a:t>
            </a:r>
          </a:p>
          <a:p>
            <a:pPr marL="0" marR="0" lvl="0" indent="0" defTabSz="914224"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Forensic tools to search for known security attacks such as “pass the hash”</a:t>
            </a:r>
          </a:p>
        </p:txBody>
      </p:sp>
      <p:sp>
        <p:nvSpPr>
          <p:cNvPr id="14" name="Rectangle 13"/>
          <p:cNvSpPr/>
          <p:nvPr/>
        </p:nvSpPr>
        <p:spPr>
          <a:xfrm>
            <a:off x="1376538" y="618121"/>
            <a:ext cx="5367123" cy="659067"/>
          </a:xfrm>
          <a:prstGeom prst="rect">
            <a:avLst/>
          </a:prstGeom>
        </p:spPr>
        <p:txBody>
          <a:bodyPr wrap="none" lIns="182854">
            <a:spAutoFit/>
          </a:bodyP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ea typeface="Segoe UI Black" panose="020B0A02040204020203" pitchFamily="34" charset="0"/>
                <a:cs typeface="Segoe UI Black" panose="020B0A02040204020203" pitchFamily="34" charset="0"/>
              </a:rPr>
              <a:t>ADVANCED THREAT ANALYTICS</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199" b="0" i="0" u="none" strike="noStrike" kern="900" cap="none" spc="0" normalizeH="0" baseline="0" noProof="0" dirty="0">
                <a:ln>
                  <a:noFill/>
                </a:ln>
                <a:gradFill>
                  <a:gsLst>
                    <a:gs pos="0">
                      <a:schemeClr val="tx1">
                        <a:lumMod val="75000"/>
                      </a:schemeClr>
                    </a:gs>
                    <a:gs pos="100000">
                      <a:schemeClr val="tx1">
                        <a:lumMod val="75000"/>
                      </a:schemeClr>
                    </a:gs>
                  </a:gsLst>
                  <a:lin ang="5400000" scaled="1"/>
                </a:gradFill>
                <a:effectLst/>
                <a:uLnTx/>
                <a:uFillTx/>
              </a:rPr>
              <a:t>Identify advanced on-premises security attacks before they cause damage</a:t>
            </a:r>
            <a:endParaRPr kumimoji="0" lang="en-US" sz="2400" b="0" i="0" u="none" strike="noStrike" kern="0" cap="none" spc="120" normalizeH="0" baseline="0" noProof="0" dirty="0">
              <a:ln>
                <a:noFill/>
              </a:ln>
              <a:gradFill>
                <a:gsLst>
                  <a:gs pos="0">
                    <a:schemeClr val="tx1">
                      <a:lumMod val="75000"/>
                    </a:schemeClr>
                  </a:gs>
                  <a:gs pos="100000">
                    <a:schemeClr val="tx1">
                      <a:lumMod val="75000"/>
                    </a:schemeClr>
                  </a:gs>
                </a:gsLst>
                <a:lin ang="5400000" scaled="1"/>
              </a:gradFill>
              <a:effectLst/>
              <a:uLnTx/>
              <a:uFillTx/>
              <a:ea typeface="Segoe UI Black" panose="020B0A02040204020203" pitchFamily="34" charset="0"/>
              <a:cs typeface="Segoe UI Black" panose="020B0A02040204020203" pitchFamily="34" charset="0"/>
            </a:endParaRPr>
          </a:p>
        </p:txBody>
      </p:sp>
      <p:sp>
        <p:nvSpPr>
          <p:cNvPr id="15" name="Rectangle 14"/>
          <p:cNvSpPr/>
          <p:nvPr/>
        </p:nvSpPr>
        <p:spPr>
          <a:xfrm>
            <a:off x="1376538" y="4569455"/>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Focus on what’s important</a:t>
            </a:r>
          </a:p>
          <a:p>
            <a:pPr marL="0" marR="0" lvl="0" indent="0" defTabSz="914224"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Clear, efficient, and convenient timeline feed that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surfaces the right things along with recommendations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for investigation and remediation </a:t>
            </a:r>
          </a:p>
        </p:txBody>
      </p:sp>
      <p:grpSp>
        <p:nvGrpSpPr>
          <p:cNvPr id="24" name="Group 23"/>
          <p:cNvGrpSpPr/>
          <p:nvPr/>
        </p:nvGrpSpPr>
        <p:grpSpPr>
          <a:xfrm>
            <a:off x="626836" y="1909597"/>
            <a:ext cx="585133" cy="585133"/>
            <a:chOff x="1353630" y="2962050"/>
            <a:chExt cx="585216" cy="585216"/>
          </a:xfrm>
        </p:grpSpPr>
        <p:sp>
          <p:nvSpPr>
            <p:cNvPr id="25" name="Oval 24"/>
            <p:cNvSpPr/>
            <p:nvPr/>
          </p:nvSpPr>
          <p:spPr bwMode="auto">
            <a:xfrm>
              <a:off x="1353630" y="296205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6" name="Group 25"/>
            <p:cNvGrpSpPr>
              <a:grpSpLocks noChangeAspect="1"/>
            </p:cNvGrpSpPr>
            <p:nvPr/>
          </p:nvGrpSpPr>
          <p:grpSpPr bwMode="auto">
            <a:xfrm>
              <a:off x="1463930" y="3102866"/>
              <a:ext cx="371475" cy="312737"/>
              <a:chOff x="7" y="9"/>
              <a:chExt cx="234" cy="197"/>
            </a:xfrm>
          </p:grpSpPr>
          <p:sp>
            <p:nvSpPr>
              <p:cNvPr id="29" name="Oval 5"/>
              <p:cNvSpPr>
                <a:spLocks noChangeArrowheads="1"/>
              </p:cNvSpPr>
              <p:nvPr/>
            </p:nvSpPr>
            <p:spPr bwMode="auto">
              <a:xfrm>
                <a:off x="15" y="9"/>
                <a:ext cx="62" cy="63"/>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Oval 6"/>
              <p:cNvSpPr>
                <a:spLocks noChangeArrowheads="1"/>
              </p:cNvSpPr>
              <p:nvPr/>
            </p:nvSpPr>
            <p:spPr bwMode="auto">
              <a:xfrm>
                <a:off x="171" y="9"/>
                <a:ext cx="62" cy="63"/>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Freeform 7"/>
              <p:cNvSpPr>
                <a:spLocks/>
              </p:cNvSpPr>
              <p:nvPr/>
            </p:nvSpPr>
            <p:spPr bwMode="auto">
              <a:xfrm>
                <a:off x="7"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Oval 8"/>
              <p:cNvSpPr>
                <a:spLocks noChangeArrowheads="1"/>
              </p:cNvSpPr>
              <p:nvPr/>
            </p:nvSpPr>
            <p:spPr bwMode="auto">
              <a:xfrm>
                <a:off x="85" y="72"/>
                <a:ext cx="78" cy="79"/>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Freeform 9"/>
              <p:cNvSpPr>
                <a:spLocks/>
              </p:cNvSpPr>
              <p:nvPr/>
            </p:nvSpPr>
            <p:spPr bwMode="auto">
              <a:xfrm>
                <a:off x="69" y="151"/>
                <a:ext cx="110" cy="55"/>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 name="Freeform 10"/>
              <p:cNvSpPr>
                <a:spLocks/>
              </p:cNvSpPr>
              <p:nvPr/>
            </p:nvSpPr>
            <p:spPr bwMode="auto">
              <a:xfrm>
                <a:off x="163" y="72"/>
                <a:ext cx="78" cy="39"/>
              </a:xfrm>
              <a:custGeom>
                <a:avLst/>
                <a:gdLst>
                  <a:gd name="T0" fmla="*/ 40 w 40"/>
                  <a:gd name="T1" fmla="*/ 20 h 20"/>
                  <a:gd name="T2" fmla="*/ 20 w 40"/>
                  <a:gd name="T3" fmla="*/ 0 h 20"/>
                  <a:gd name="T4" fmla="*/ 0 w 40"/>
                  <a:gd name="T5" fmla="*/ 20 h 20"/>
                </a:gdLst>
                <a:ahLst/>
                <a:cxnLst>
                  <a:cxn ang="0">
                    <a:pos x="T0" y="T1"/>
                  </a:cxn>
                  <a:cxn ang="0">
                    <a:pos x="T2" y="T3"/>
                  </a:cxn>
                  <a:cxn ang="0">
                    <a:pos x="T4" y="T5"/>
                  </a:cxn>
                </a:cxnLst>
                <a:rect l="0" t="0" r="r" b="b"/>
                <a:pathLst>
                  <a:path w="40" h="20">
                    <a:moveTo>
                      <a:pt x="40" y="20"/>
                    </a:moveTo>
                    <a:cubicBezTo>
                      <a:pt x="40" y="9"/>
                      <a:pt x="31"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17" name="Group 16"/>
          <p:cNvGrpSpPr/>
          <p:nvPr/>
        </p:nvGrpSpPr>
        <p:grpSpPr>
          <a:xfrm>
            <a:off x="462268" y="484104"/>
            <a:ext cx="914270" cy="914270"/>
            <a:chOff x="1189038" y="1211263"/>
            <a:chExt cx="914400" cy="914400"/>
          </a:xfrm>
        </p:grpSpPr>
        <p:sp>
          <p:nvSpPr>
            <p:cNvPr id="57" name="Oval 56"/>
            <p:cNvSpPr/>
            <p:nvPr/>
          </p:nvSpPr>
          <p:spPr>
            <a:xfrm>
              <a:off x="1189038" y="1211263"/>
              <a:ext cx="914400" cy="9144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marL="0" marR="0" lvl="0" indent="0" algn="ctr" defTabSz="914224" eaLnBrk="1" fontAlgn="auto" latinLnBrk="0" hangingPunct="1">
                <a:lnSpc>
                  <a:spcPct val="90000"/>
                </a:lnSpc>
                <a:spcBef>
                  <a:spcPts val="0"/>
                </a:spcBef>
                <a:spcAft>
                  <a:spcPts val="0"/>
                </a:spcAft>
                <a:buClrTx/>
                <a:buSzTx/>
                <a:buFontTx/>
                <a:buNone/>
                <a:tabLst/>
                <a:defRPr/>
              </a:pPr>
              <a:endParaRPr kumimoji="0" lang="en-US" sz="2000" b="1" i="0" u="none" strike="noStrike" kern="0" cap="none" spc="120" normalizeH="0" baseline="0" noProof="0" dirty="0">
                <a:ln>
                  <a:noFill/>
                </a:ln>
                <a:gradFill>
                  <a:gsLst>
                    <a:gs pos="0">
                      <a:srgbClr val="FFFFFF"/>
                    </a:gs>
                    <a:gs pos="100000">
                      <a:srgbClr val="FFFFFF"/>
                    </a:gs>
                  </a:gsLst>
                  <a:lin ang="5400000" scaled="1"/>
                </a:gradFill>
                <a:effectLst/>
                <a:uLnTx/>
                <a:uFillTx/>
                <a:latin typeface="Segoe UI"/>
                <a:ea typeface="Segoe UI Black" panose="020B0A02040204020203" pitchFamily="34" charset="0"/>
                <a:cs typeface="Segoe UI Black" panose="020B0A02040204020203" pitchFamily="34" charset="0"/>
              </a:endParaRPr>
            </a:p>
          </p:txBody>
        </p:sp>
        <p:grpSp>
          <p:nvGrpSpPr>
            <p:cNvPr id="6" name="Group 4"/>
            <p:cNvGrpSpPr>
              <a:grpSpLocks noChangeAspect="1"/>
            </p:cNvGrpSpPr>
            <p:nvPr/>
          </p:nvGrpSpPr>
          <p:grpSpPr bwMode="auto">
            <a:xfrm>
              <a:off x="1416168" y="1525238"/>
              <a:ext cx="427038" cy="244475"/>
              <a:chOff x="6" y="7"/>
              <a:chExt cx="269" cy="154"/>
            </a:xfrm>
          </p:grpSpPr>
          <p:sp>
            <p:nvSpPr>
              <p:cNvPr id="9" name="Freeform 5"/>
              <p:cNvSpPr>
                <a:spLocks/>
              </p:cNvSpPr>
              <p:nvPr/>
            </p:nvSpPr>
            <p:spPr bwMode="auto">
              <a:xfrm>
                <a:off x="6" y="7"/>
                <a:ext cx="261" cy="111"/>
              </a:xfrm>
              <a:custGeom>
                <a:avLst/>
                <a:gdLst>
                  <a:gd name="T0" fmla="*/ 0 w 261"/>
                  <a:gd name="T1" fmla="*/ 111 h 111"/>
                  <a:gd name="T2" fmla="*/ 76 w 261"/>
                  <a:gd name="T3" fmla="*/ 34 h 111"/>
                  <a:gd name="T4" fmla="*/ 151 w 261"/>
                  <a:gd name="T5" fmla="*/ 111 h 111"/>
                  <a:gd name="T6" fmla="*/ 261 w 261"/>
                  <a:gd name="T7" fmla="*/ 0 h 111"/>
                </a:gdLst>
                <a:ahLst/>
                <a:cxnLst>
                  <a:cxn ang="0">
                    <a:pos x="T0" y="T1"/>
                  </a:cxn>
                  <a:cxn ang="0">
                    <a:pos x="T2" y="T3"/>
                  </a:cxn>
                  <a:cxn ang="0">
                    <a:pos x="T4" y="T5"/>
                  </a:cxn>
                  <a:cxn ang="0">
                    <a:pos x="T6" y="T7"/>
                  </a:cxn>
                </a:cxnLst>
                <a:rect l="0" t="0" r="r" b="b"/>
                <a:pathLst>
                  <a:path w="261" h="111">
                    <a:moveTo>
                      <a:pt x="0" y="111"/>
                    </a:moveTo>
                    <a:lnTo>
                      <a:pt x="76" y="34"/>
                    </a:lnTo>
                    <a:lnTo>
                      <a:pt x="151" y="111"/>
                    </a:lnTo>
                    <a:lnTo>
                      <a:pt x="261" y="0"/>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 name="Line 6"/>
              <p:cNvSpPr>
                <a:spLocks noChangeShapeType="1"/>
              </p:cNvSpPr>
              <p:nvPr/>
            </p:nvSpPr>
            <p:spPr bwMode="auto">
              <a:xfrm>
                <a:off x="6" y="161"/>
                <a:ext cx="269" cy="0"/>
              </a:xfrm>
              <a:prstGeom prst="line">
                <a:avLst/>
              </a:prstGeom>
              <a:noFill/>
              <a:ln w="269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7"/>
              <p:cNvSpPr>
                <a:spLocks/>
              </p:cNvSpPr>
              <p:nvPr/>
            </p:nvSpPr>
            <p:spPr bwMode="auto">
              <a:xfrm>
                <a:off x="216" y="7"/>
                <a:ext cx="51" cy="51"/>
              </a:xfrm>
              <a:custGeom>
                <a:avLst/>
                <a:gdLst>
                  <a:gd name="T0" fmla="*/ 51 w 51"/>
                  <a:gd name="T1" fmla="*/ 51 h 51"/>
                  <a:gd name="T2" fmla="*/ 51 w 51"/>
                  <a:gd name="T3" fmla="*/ 0 h 51"/>
                  <a:gd name="T4" fmla="*/ 0 w 51"/>
                  <a:gd name="T5" fmla="*/ 0 h 51"/>
                </a:gdLst>
                <a:ahLst/>
                <a:cxnLst>
                  <a:cxn ang="0">
                    <a:pos x="T0" y="T1"/>
                  </a:cxn>
                  <a:cxn ang="0">
                    <a:pos x="T2" y="T3"/>
                  </a:cxn>
                  <a:cxn ang="0">
                    <a:pos x="T4" y="T5"/>
                  </a:cxn>
                </a:cxnLst>
                <a:rect l="0" t="0" r="r" b="b"/>
                <a:pathLst>
                  <a:path w="51" h="51">
                    <a:moveTo>
                      <a:pt x="51" y="51"/>
                    </a:moveTo>
                    <a:lnTo>
                      <a:pt x="51" y="0"/>
                    </a:lnTo>
                    <a:lnTo>
                      <a:pt x="0" y="0"/>
                    </a:lnTo>
                  </a:path>
                </a:pathLst>
              </a:custGeom>
              <a:noFill/>
              <a:ln w="2698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23" name="Group 22"/>
          <p:cNvGrpSpPr/>
          <p:nvPr/>
        </p:nvGrpSpPr>
        <p:grpSpPr>
          <a:xfrm>
            <a:off x="626836" y="3271385"/>
            <a:ext cx="585133" cy="585133"/>
            <a:chOff x="1353630" y="4520051"/>
            <a:chExt cx="585216" cy="585216"/>
          </a:xfrm>
        </p:grpSpPr>
        <p:sp>
          <p:nvSpPr>
            <p:cNvPr id="43" name="Oval 42"/>
            <p:cNvSpPr/>
            <p:nvPr/>
          </p:nvSpPr>
          <p:spPr bwMode="auto">
            <a:xfrm>
              <a:off x="1353630" y="4520051"/>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19" name="Group 10"/>
            <p:cNvGrpSpPr>
              <a:grpSpLocks noChangeAspect="1"/>
            </p:cNvGrpSpPr>
            <p:nvPr/>
          </p:nvGrpSpPr>
          <p:grpSpPr bwMode="auto">
            <a:xfrm>
              <a:off x="1527175" y="4693596"/>
              <a:ext cx="238126" cy="238126"/>
              <a:chOff x="5" y="6"/>
              <a:chExt cx="150" cy="150"/>
            </a:xfrm>
          </p:grpSpPr>
          <p:sp>
            <p:nvSpPr>
              <p:cNvPr id="21" name="Oval 11"/>
              <p:cNvSpPr>
                <a:spLocks noChangeArrowheads="1"/>
              </p:cNvSpPr>
              <p:nvPr/>
            </p:nvSpPr>
            <p:spPr bwMode="auto">
              <a:xfrm>
                <a:off x="5" y="6"/>
                <a:ext cx="92" cy="92"/>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Line 12"/>
              <p:cNvSpPr>
                <a:spLocks noChangeShapeType="1"/>
              </p:cNvSpPr>
              <p:nvPr/>
            </p:nvSpPr>
            <p:spPr bwMode="auto">
              <a:xfrm>
                <a:off x="82" y="83"/>
                <a:ext cx="73" cy="73"/>
              </a:xfrm>
              <a:prstGeom prst="lin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grpSp>
        <p:nvGrpSpPr>
          <p:cNvPr id="39" name="Group 38"/>
          <p:cNvGrpSpPr/>
          <p:nvPr/>
        </p:nvGrpSpPr>
        <p:grpSpPr>
          <a:xfrm>
            <a:off x="626836" y="4547057"/>
            <a:ext cx="585133" cy="585133"/>
            <a:chOff x="1353630" y="5717245"/>
            <a:chExt cx="585216" cy="585216"/>
          </a:xfrm>
        </p:grpSpPr>
        <p:sp>
          <p:nvSpPr>
            <p:cNvPr id="36" name="Oval 35"/>
            <p:cNvSpPr/>
            <p:nvPr/>
          </p:nvSpPr>
          <p:spPr bwMode="auto">
            <a:xfrm>
              <a:off x="1353630" y="5717245"/>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8" name="Freeform 16"/>
            <p:cNvSpPr>
              <a:spLocks noEditPoints="1"/>
            </p:cNvSpPr>
            <p:nvPr/>
          </p:nvSpPr>
          <p:spPr bwMode="auto">
            <a:xfrm>
              <a:off x="1444626" y="5809035"/>
              <a:ext cx="403225" cy="401637"/>
            </a:xfrm>
            <a:custGeom>
              <a:avLst/>
              <a:gdLst>
                <a:gd name="T0" fmla="*/ 68 w 128"/>
                <a:gd name="T1" fmla="*/ 12 h 128"/>
                <a:gd name="T2" fmla="*/ 68 w 128"/>
                <a:gd name="T3" fmla="*/ 0 h 128"/>
                <a:gd name="T4" fmla="*/ 60 w 128"/>
                <a:gd name="T5" fmla="*/ 0 h 128"/>
                <a:gd name="T6" fmla="*/ 60 w 128"/>
                <a:gd name="T7" fmla="*/ 12 h 128"/>
                <a:gd name="T8" fmla="*/ 12 w 128"/>
                <a:gd name="T9" fmla="*/ 60 h 128"/>
                <a:gd name="T10" fmla="*/ 0 w 128"/>
                <a:gd name="T11" fmla="*/ 60 h 128"/>
                <a:gd name="T12" fmla="*/ 0 w 128"/>
                <a:gd name="T13" fmla="*/ 68 h 128"/>
                <a:gd name="T14" fmla="*/ 12 w 128"/>
                <a:gd name="T15" fmla="*/ 68 h 128"/>
                <a:gd name="T16" fmla="*/ 60 w 128"/>
                <a:gd name="T17" fmla="*/ 116 h 128"/>
                <a:gd name="T18" fmla="*/ 60 w 128"/>
                <a:gd name="T19" fmla="*/ 128 h 128"/>
                <a:gd name="T20" fmla="*/ 68 w 128"/>
                <a:gd name="T21" fmla="*/ 128 h 128"/>
                <a:gd name="T22" fmla="*/ 68 w 128"/>
                <a:gd name="T23" fmla="*/ 116 h 128"/>
                <a:gd name="T24" fmla="*/ 116 w 128"/>
                <a:gd name="T25" fmla="*/ 68 h 128"/>
                <a:gd name="T26" fmla="*/ 128 w 128"/>
                <a:gd name="T27" fmla="*/ 68 h 128"/>
                <a:gd name="T28" fmla="*/ 128 w 128"/>
                <a:gd name="T29" fmla="*/ 60 h 128"/>
                <a:gd name="T30" fmla="*/ 116 w 128"/>
                <a:gd name="T31" fmla="*/ 60 h 128"/>
                <a:gd name="T32" fmla="*/ 68 w 128"/>
                <a:gd name="T33" fmla="*/ 12 h 128"/>
                <a:gd name="T34" fmla="*/ 68 w 128"/>
                <a:gd name="T35" fmla="*/ 108 h 128"/>
                <a:gd name="T36" fmla="*/ 68 w 128"/>
                <a:gd name="T37" fmla="*/ 96 h 128"/>
                <a:gd name="T38" fmla="*/ 60 w 128"/>
                <a:gd name="T39" fmla="*/ 96 h 128"/>
                <a:gd name="T40" fmla="*/ 60 w 128"/>
                <a:gd name="T41" fmla="*/ 108 h 128"/>
                <a:gd name="T42" fmla="*/ 20 w 128"/>
                <a:gd name="T43" fmla="*/ 68 h 128"/>
                <a:gd name="T44" fmla="*/ 32 w 128"/>
                <a:gd name="T45" fmla="*/ 68 h 128"/>
                <a:gd name="T46" fmla="*/ 32 w 128"/>
                <a:gd name="T47" fmla="*/ 60 h 128"/>
                <a:gd name="T48" fmla="*/ 20 w 128"/>
                <a:gd name="T49" fmla="*/ 60 h 128"/>
                <a:gd name="T50" fmla="*/ 60 w 128"/>
                <a:gd name="T51" fmla="*/ 20 h 128"/>
                <a:gd name="T52" fmla="*/ 60 w 128"/>
                <a:gd name="T53" fmla="*/ 32 h 128"/>
                <a:gd name="T54" fmla="*/ 68 w 128"/>
                <a:gd name="T55" fmla="*/ 32 h 128"/>
                <a:gd name="T56" fmla="*/ 68 w 128"/>
                <a:gd name="T57" fmla="*/ 20 h 128"/>
                <a:gd name="T58" fmla="*/ 108 w 128"/>
                <a:gd name="T59" fmla="*/ 60 h 128"/>
                <a:gd name="T60" fmla="*/ 96 w 128"/>
                <a:gd name="T61" fmla="*/ 60 h 128"/>
                <a:gd name="T62" fmla="*/ 96 w 128"/>
                <a:gd name="T63" fmla="*/ 68 h 128"/>
                <a:gd name="T64" fmla="*/ 108 w 128"/>
                <a:gd name="T65" fmla="*/ 68 h 128"/>
                <a:gd name="T66" fmla="*/ 68 w 128"/>
                <a:gd name="T67" fmla="*/ 10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28">
                  <a:moveTo>
                    <a:pt x="68" y="12"/>
                  </a:moveTo>
                  <a:cubicBezTo>
                    <a:pt x="68" y="0"/>
                    <a:pt x="68" y="0"/>
                    <a:pt x="68" y="0"/>
                  </a:cubicBezTo>
                  <a:cubicBezTo>
                    <a:pt x="60" y="0"/>
                    <a:pt x="60" y="0"/>
                    <a:pt x="60" y="0"/>
                  </a:cubicBezTo>
                  <a:cubicBezTo>
                    <a:pt x="60" y="12"/>
                    <a:pt x="60" y="12"/>
                    <a:pt x="60" y="12"/>
                  </a:cubicBezTo>
                  <a:cubicBezTo>
                    <a:pt x="35" y="14"/>
                    <a:pt x="14" y="35"/>
                    <a:pt x="12" y="60"/>
                  </a:cubicBezTo>
                  <a:cubicBezTo>
                    <a:pt x="0" y="60"/>
                    <a:pt x="0" y="60"/>
                    <a:pt x="0" y="60"/>
                  </a:cubicBezTo>
                  <a:cubicBezTo>
                    <a:pt x="0" y="68"/>
                    <a:pt x="0" y="68"/>
                    <a:pt x="0" y="68"/>
                  </a:cubicBezTo>
                  <a:cubicBezTo>
                    <a:pt x="12" y="68"/>
                    <a:pt x="12" y="68"/>
                    <a:pt x="12" y="68"/>
                  </a:cubicBezTo>
                  <a:cubicBezTo>
                    <a:pt x="14" y="93"/>
                    <a:pt x="35" y="114"/>
                    <a:pt x="60" y="116"/>
                  </a:cubicBezTo>
                  <a:cubicBezTo>
                    <a:pt x="60" y="128"/>
                    <a:pt x="60" y="128"/>
                    <a:pt x="60" y="128"/>
                  </a:cubicBezTo>
                  <a:cubicBezTo>
                    <a:pt x="68" y="128"/>
                    <a:pt x="68" y="128"/>
                    <a:pt x="68" y="128"/>
                  </a:cubicBezTo>
                  <a:cubicBezTo>
                    <a:pt x="68" y="116"/>
                    <a:pt x="68" y="116"/>
                    <a:pt x="68" y="116"/>
                  </a:cubicBezTo>
                  <a:cubicBezTo>
                    <a:pt x="93" y="114"/>
                    <a:pt x="114" y="93"/>
                    <a:pt x="116" y="68"/>
                  </a:cubicBezTo>
                  <a:cubicBezTo>
                    <a:pt x="128" y="68"/>
                    <a:pt x="128" y="68"/>
                    <a:pt x="128" y="68"/>
                  </a:cubicBezTo>
                  <a:cubicBezTo>
                    <a:pt x="128" y="60"/>
                    <a:pt x="128" y="60"/>
                    <a:pt x="128" y="60"/>
                  </a:cubicBezTo>
                  <a:cubicBezTo>
                    <a:pt x="116" y="60"/>
                    <a:pt x="116" y="60"/>
                    <a:pt x="116" y="60"/>
                  </a:cubicBezTo>
                  <a:cubicBezTo>
                    <a:pt x="114" y="35"/>
                    <a:pt x="93" y="14"/>
                    <a:pt x="68" y="12"/>
                  </a:cubicBezTo>
                  <a:moveTo>
                    <a:pt x="68" y="108"/>
                  </a:moveTo>
                  <a:cubicBezTo>
                    <a:pt x="68" y="96"/>
                    <a:pt x="68" y="96"/>
                    <a:pt x="68" y="96"/>
                  </a:cubicBezTo>
                  <a:cubicBezTo>
                    <a:pt x="60" y="96"/>
                    <a:pt x="60" y="96"/>
                    <a:pt x="60" y="96"/>
                  </a:cubicBezTo>
                  <a:cubicBezTo>
                    <a:pt x="60" y="108"/>
                    <a:pt x="60" y="108"/>
                    <a:pt x="60" y="108"/>
                  </a:cubicBezTo>
                  <a:cubicBezTo>
                    <a:pt x="39" y="106"/>
                    <a:pt x="22" y="89"/>
                    <a:pt x="20" y="68"/>
                  </a:cubicBezTo>
                  <a:cubicBezTo>
                    <a:pt x="32" y="68"/>
                    <a:pt x="32" y="68"/>
                    <a:pt x="32" y="68"/>
                  </a:cubicBezTo>
                  <a:cubicBezTo>
                    <a:pt x="32" y="60"/>
                    <a:pt x="32" y="60"/>
                    <a:pt x="32" y="60"/>
                  </a:cubicBezTo>
                  <a:cubicBezTo>
                    <a:pt x="20" y="60"/>
                    <a:pt x="20" y="60"/>
                    <a:pt x="20" y="60"/>
                  </a:cubicBezTo>
                  <a:cubicBezTo>
                    <a:pt x="22" y="39"/>
                    <a:pt x="39" y="22"/>
                    <a:pt x="60" y="20"/>
                  </a:cubicBezTo>
                  <a:cubicBezTo>
                    <a:pt x="60" y="32"/>
                    <a:pt x="60" y="32"/>
                    <a:pt x="60" y="32"/>
                  </a:cubicBezTo>
                  <a:cubicBezTo>
                    <a:pt x="68" y="32"/>
                    <a:pt x="68" y="32"/>
                    <a:pt x="68" y="32"/>
                  </a:cubicBezTo>
                  <a:cubicBezTo>
                    <a:pt x="68" y="20"/>
                    <a:pt x="68" y="20"/>
                    <a:pt x="68" y="20"/>
                  </a:cubicBezTo>
                  <a:cubicBezTo>
                    <a:pt x="89" y="22"/>
                    <a:pt x="106" y="39"/>
                    <a:pt x="108" y="60"/>
                  </a:cubicBezTo>
                  <a:cubicBezTo>
                    <a:pt x="96" y="60"/>
                    <a:pt x="96" y="60"/>
                    <a:pt x="96" y="60"/>
                  </a:cubicBezTo>
                  <a:cubicBezTo>
                    <a:pt x="96" y="68"/>
                    <a:pt x="96" y="68"/>
                    <a:pt x="96" y="68"/>
                  </a:cubicBezTo>
                  <a:cubicBezTo>
                    <a:pt x="108" y="68"/>
                    <a:pt x="108" y="68"/>
                    <a:pt x="108" y="68"/>
                  </a:cubicBezTo>
                  <a:cubicBezTo>
                    <a:pt x="106" y="89"/>
                    <a:pt x="89" y="106"/>
                    <a:pt x="68" y="108"/>
                  </a:cubicBezTo>
                </a:path>
              </a:pathLst>
            </a:custGeom>
            <a:solidFill>
              <a:schemeClr val="bg1">
                <a:lumMod val="65000"/>
              </a:schemeClr>
            </a:solidFill>
            <a:ln w="9525">
              <a:solidFill>
                <a:srgbClr val="F8F8F8"/>
              </a:solidFill>
              <a:miter lim="800000"/>
              <a:headEnd/>
              <a:tailEnd/>
            </a:ln>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41" name="Picture 40"/>
          <p:cNvPicPr>
            <a:picLocks noChangeAspect="1"/>
          </p:cNvPicPr>
          <p:nvPr/>
        </p:nvPicPr>
        <p:blipFill rotWithShape="1">
          <a:blip r:embed="rId3"/>
          <a:srcRect l="25471" t="12593" r="4221" b="22815"/>
          <a:stretch/>
        </p:blipFill>
        <p:spPr>
          <a:xfrm>
            <a:off x="7358049" y="497"/>
            <a:ext cx="5077545" cy="6993533"/>
          </a:xfrm>
          <a:prstGeom prst="rect">
            <a:avLst/>
          </a:prstGeom>
        </p:spPr>
      </p:pic>
    </p:spTree>
    <p:extLst>
      <p:ext uri="{BB962C8B-B14F-4D97-AF65-F5344CB8AC3E}">
        <p14:creationId xmlns:p14="http://schemas.microsoft.com/office/powerpoint/2010/main" val="39246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42" presetClass="path" presetSubtype="0" decel="100000" fill="hold" grpId="1" nodeType="withEffect">
                                  <p:stCondLst>
                                    <p:cond delay="0"/>
                                  </p:stCondLst>
                                  <p:childTnLst>
                                    <p:animMotion origin="layout" path="M -4.85065E-8 -2.23332E-6 L -4.85065E-8 0.46505 " pathEditMode="relative" rAng="0" ptsTypes="AA">
                                      <p:cBhvr>
                                        <p:cTn id="9" dur="750" spd="-100000" fill="hold"/>
                                        <p:tgtEl>
                                          <p:spTgt spid="14"/>
                                        </p:tgtEl>
                                        <p:attrNameLst>
                                          <p:attrName>ppt_x</p:attrName>
                                          <p:attrName>ppt_y</p:attrName>
                                        </p:attrNameLst>
                                      </p:cBhvr>
                                      <p:rCtr x="0" y="23241"/>
                                    </p:animMotion>
                                  </p:childTnLst>
                                </p:cTn>
                              </p:par>
                              <p:par>
                                <p:cTn id="10" presetID="10" presetClass="entr" presetSubtype="0" fill="hold"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par>
                                <p:cTn id="13" presetID="42" presetClass="path" presetSubtype="0" decel="100000" fill="hold" nodeType="withEffect">
                                  <p:stCondLst>
                                    <p:cond delay="0"/>
                                  </p:stCondLst>
                                  <p:childTnLst>
                                    <p:animMotion origin="layout" path="M 1.39648E-6 8.0345E-7 L 1.39648E-6 0.46505 " pathEditMode="relative" rAng="0" ptsTypes="AA">
                                      <p:cBhvr>
                                        <p:cTn id="14" dur="750" spd="-100000" fill="hold"/>
                                        <p:tgtEl>
                                          <p:spTgt spid="17"/>
                                        </p:tgtEl>
                                        <p:attrNameLst>
                                          <p:attrName>ppt_x</p:attrName>
                                          <p:attrName>ppt_y</p:attrName>
                                        </p:attrNameLst>
                                      </p:cBhvr>
                                      <p:rCtr x="0" y="23241"/>
                                    </p:animMotion>
                                  </p:childTnLst>
                                </p:cTn>
                              </p:par>
                              <p:par>
                                <p:cTn id="15" presetID="10"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childTnLst>
                                </p:cTn>
                              </p:par>
                              <p:par>
                                <p:cTn id="18" presetID="35" presetClass="path" presetSubtype="0" decel="100000" fill="hold" grpId="1" nodeType="withEffect">
                                  <p:stCondLst>
                                    <p:cond delay="0"/>
                                  </p:stCondLst>
                                  <p:childTnLst>
                                    <p:animMotion origin="layout" path="M 5.18254E-7 -2.81888E-6 L -0.19198 -2.81888E-6 " pathEditMode="relative" rAng="0" ptsTypes="AA">
                                      <p:cBhvr>
                                        <p:cTn id="19" dur="1750" spd="-100000" fill="hold"/>
                                        <p:tgtEl>
                                          <p:spTgt spid="12"/>
                                        </p:tgtEl>
                                        <p:attrNameLst>
                                          <p:attrName>ppt_x</p:attrName>
                                          <p:attrName>ppt_y</p:attrName>
                                        </p:attrNameLst>
                                      </p:cBhvr>
                                      <p:rCtr x="-9599" y="0"/>
                                    </p:animMotion>
                                  </p:childTnLst>
                                </p:cTn>
                              </p:par>
                              <p:par>
                                <p:cTn id="20" presetID="10" presetClass="entr" presetSubtype="0" fill="hold" grpId="0" nodeType="withEffect">
                                  <p:stCondLst>
                                    <p:cond delay="1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50"/>
                                        <p:tgtEl>
                                          <p:spTgt spid="13"/>
                                        </p:tgtEl>
                                      </p:cBhvr>
                                    </p:animEffect>
                                  </p:childTnLst>
                                </p:cTn>
                              </p:par>
                              <p:par>
                                <p:cTn id="23" presetID="35" presetClass="path" presetSubtype="0" decel="100000" fill="hold" grpId="1" nodeType="withEffect">
                                  <p:stCondLst>
                                    <p:cond delay="0"/>
                                  </p:stCondLst>
                                  <p:childTnLst>
                                    <p:animMotion origin="layout" path="M -1.09778E-7 2.20608E-6 L -0.19198 2.20608E-6 " pathEditMode="relative" rAng="0" ptsTypes="AA">
                                      <p:cBhvr>
                                        <p:cTn id="24" dur="1750" spd="-100000" fill="hold"/>
                                        <p:tgtEl>
                                          <p:spTgt spid="13"/>
                                        </p:tgtEl>
                                        <p:attrNameLst>
                                          <p:attrName>ppt_x</p:attrName>
                                          <p:attrName>ppt_y</p:attrName>
                                        </p:attrNameLst>
                                      </p:cBhvr>
                                      <p:rCtr x="-9599" y="0"/>
                                    </p:animMotion>
                                  </p:childTnLst>
                                </p:cTn>
                              </p:par>
                              <p:par>
                                <p:cTn id="25" presetID="10" presetClass="entr" presetSubtype="0" fill="hold" grpId="0" nodeType="withEffect">
                                  <p:stCondLst>
                                    <p:cond delay="10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50"/>
                                        <p:tgtEl>
                                          <p:spTgt spid="15"/>
                                        </p:tgtEl>
                                      </p:cBhvr>
                                    </p:animEffect>
                                  </p:childTnLst>
                                </p:cTn>
                              </p:par>
                              <p:par>
                                <p:cTn id="28" presetID="35" presetClass="path" presetSubtype="0" decel="100000" fill="hold" grpId="1" nodeType="withEffect">
                                  <p:stCondLst>
                                    <p:cond delay="0"/>
                                  </p:stCondLst>
                                  <p:childTnLst>
                                    <p:animMotion origin="layout" path="M -1.83304E-6 -2.76895E-6 L -0.19198 -2.76895E-6 " pathEditMode="relative" rAng="0" ptsTypes="AA">
                                      <p:cBhvr>
                                        <p:cTn id="29" dur="1750" spd="-100000" fill="hold"/>
                                        <p:tgtEl>
                                          <p:spTgt spid="15"/>
                                        </p:tgtEl>
                                        <p:attrNameLst>
                                          <p:attrName>ppt_x</p:attrName>
                                          <p:attrName>ppt_y</p:attrName>
                                        </p:attrNameLst>
                                      </p:cBhvr>
                                      <p:rCtr x="-9599" y="0"/>
                                    </p:animMotion>
                                  </p:childTnLst>
                                </p:cTn>
                              </p:par>
                              <p:par>
                                <p:cTn id="30" presetID="10" presetClass="entr" presetSubtype="0" fill="hold" nodeType="withEffect">
                                  <p:stCondLst>
                                    <p:cond delay="75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par>
                                <p:cTn id="33" presetID="6" presetClass="emph" presetSubtype="0" accel="100000" autoRev="1" fill="hold" nodeType="withEffect">
                                  <p:stCondLst>
                                    <p:cond delay="0"/>
                                  </p:stCondLst>
                                  <p:childTnLst>
                                    <p:animScale>
                                      <p:cBhvr>
                                        <p:cTn id="34" dur="800" fill="hold"/>
                                        <p:tgtEl>
                                          <p:spTgt spid="24"/>
                                        </p:tgtEl>
                                      </p:cBhvr>
                                      <p:by x="50000" y="50000"/>
                                    </p:animScale>
                                  </p:childTnLst>
                                </p:cTn>
                              </p:par>
                              <p:par>
                                <p:cTn id="35" presetID="10" presetClass="entr" presetSubtype="0" fill="hold" nodeType="withEffect">
                                  <p:stCondLst>
                                    <p:cond delay="75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50"/>
                                        <p:tgtEl>
                                          <p:spTgt spid="23"/>
                                        </p:tgtEl>
                                      </p:cBhvr>
                                    </p:animEffect>
                                  </p:childTnLst>
                                </p:cTn>
                              </p:par>
                              <p:par>
                                <p:cTn id="38" presetID="6" presetClass="emph" presetSubtype="0" accel="100000" autoRev="1" fill="hold" nodeType="withEffect">
                                  <p:stCondLst>
                                    <p:cond delay="0"/>
                                  </p:stCondLst>
                                  <p:childTnLst>
                                    <p:animScale>
                                      <p:cBhvr>
                                        <p:cTn id="39" dur="800" fill="hold"/>
                                        <p:tgtEl>
                                          <p:spTgt spid="23"/>
                                        </p:tgtEl>
                                      </p:cBhvr>
                                      <p:by x="50000" y="50000"/>
                                    </p:animScale>
                                  </p:childTnLst>
                                </p:cTn>
                              </p:par>
                              <p:par>
                                <p:cTn id="40" presetID="10" presetClass="entr" presetSubtype="0" fill="hold" nodeType="withEffect">
                                  <p:stCondLst>
                                    <p:cond delay="75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250"/>
                                        <p:tgtEl>
                                          <p:spTgt spid="39"/>
                                        </p:tgtEl>
                                      </p:cBhvr>
                                    </p:animEffect>
                                  </p:childTnLst>
                                </p:cTn>
                              </p:par>
                              <p:par>
                                <p:cTn id="43" presetID="6" presetClass="emph" presetSubtype="0" accel="100000" autoRev="1" fill="hold" nodeType="withEffect">
                                  <p:stCondLst>
                                    <p:cond delay="0"/>
                                  </p:stCondLst>
                                  <p:childTnLst>
                                    <p:animScale>
                                      <p:cBhvr>
                                        <p:cTn id="44" dur="800" fill="hold"/>
                                        <p:tgtEl>
                                          <p:spTgt spid="3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3747" r="15207" b="75504"/>
          <a:stretch/>
        </p:blipFill>
        <p:spPr>
          <a:xfrm>
            <a:off x="5967219" y="1335354"/>
            <a:ext cx="6253507" cy="1605817"/>
          </a:xfrm>
          <a:prstGeom prst="rect">
            <a:avLst/>
          </a:prstGeom>
        </p:spPr>
      </p:pic>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3747" t="31036" r="15207" b="45808"/>
          <a:stretch/>
        </p:blipFill>
        <p:spPr>
          <a:xfrm>
            <a:off x="5967219" y="3120636"/>
            <a:ext cx="6253507" cy="1517974"/>
          </a:xfrm>
          <a:prstGeom prst="rect">
            <a:avLst/>
          </a:prstGeom>
        </p:spPr>
      </p:pic>
      <p:sp>
        <p:nvSpPr>
          <p:cNvPr id="3" name="Title 2"/>
          <p:cNvSpPr>
            <a:spLocks noGrp="1"/>
          </p:cNvSpPr>
          <p:nvPr>
            <p:ph type="title"/>
          </p:nvPr>
        </p:nvSpPr>
        <p:spPr/>
        <p:txBody>
          <a:bodyPr/>
          <a:lstStyle/>
          <a:p>
            <a:r>
              <a:rPr lang="en-US" sz="4499" dirty="0"/>
              <a:t>How Microsoft Advanced Threat Analytics works</a:t>
            </a:r>
          </a:p>
        </p:txBody>
      </p:sp>
      <p:sp>
        <p:nvSpPr>
          <p:cNvPr id="22" name="Rectangle 21"/>
          <p:cNvSpPr/>
          <p:nvPr/>
        </p:nvSpPr>
        <p:spPr bwMode="auto">
          <a:xfrm>
            <a:off x="1398336" y="5131328"/>
            <a:ext cx="3328697" cy="48678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04" tIns="0" rIns="190202" bIns="0" numCol="1" spcCol="0" rtlCol="0" fromWordArt="0" anchor="ctr" anchorCtr="0" forceAA="0" compatLnSpc="1">
            <a:prstTxWarp prst="textNoShape">
              <a:avLst/>
            </a:prstTxWarp>
            <a:noAutofit/>
          </a:bodyPr>
          <a:lstStyle/>
          <a:p>
            <a:pPr defTabSz="950964">
              <a:lnSpc>
                <a:spcPct val="90000"/>
              </a:lnSpc>
              <a:defRPr/>
            </a:pPr>
            <a:r>
              <a:rPr lang="en-US" sz="2448" kern="0" dirty="0">
                <a:solidFill>
                  <a:srgbClr val="0072C6"/>
                </a:solidFill>
                <a:latin typeface="Segoe UI Light"/>
              </a:rPr>
              <a:t>Abnormal Behavior</a:t>
            </a:r>
          </a:p>
        </p:txBody>
      </p:sp>
      <p:sp>
        <p:nvSpPr>
          <p:cNvPr id="23" name="Rectangle 22"/>
          <p:cNvSpPr/>
          <p:nvPr/>
        </p:nvSpPr>
        <p:spPr bwMode="auto">
          <a:xfrm>
            <a:off x="1860912" y="5549787"/>
            <a:ext cx="1574647" cy="8113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100" rIns="152161" bIns="95100" numCol="1" spcCol="0" rtlCol="0" fromWordArt="0" anchor="t" anchorCtr="0" forceAA="0" compatLnSpc="1">
            <a:prstTxWarp prst="textNoShape">
              <a:avLst/>
            </a:prstTxWarp>
            <a:noAutofit/>
          </a:bodyPr>
          <a:lstStyle/>
          <a:p>
            <a:pPr marL="139889" indent="-139889" defTabSz="950964">
              <a:lnSpc>
                <a:spcPts val="1673"/>
              </a:lnSpc>
              <a:buSzPct val="70000"/>
              <a:buFont typeface="Wingdings" charset="2"/>
              <a:buChar char="§"/>
              <a:defRPr/>
            </a:pPr>
            <a:r>
              <a:rPr lang="en-US" sz="1224" kern="0" dirty="0">
                <a:solidFill>
                  <a:srgbClr val="505050"/>
                </a:solidFill>
                <a:latin typeface="Segoe UI Light"/>
              </a:rPr>
              <a:t>Anomalous logins</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Remote execution</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Suspicious activity</a:t>
            </a:r>
          </a:p>
        </p:txBody>
      </p:sp>
      <p:sp>
        <p:nvSpPr>
          <p:cNvPr id="24" name="Rectangle 23"/>
          <p:cNvSpPr/>
          <p:nvPr/>
        </p:nvSpPr>
        <p:spPr bwMode="auto">
          <a:xfrm>
            <a:off x="1398335" y="1411156"/>
            <a:ext cx="4141960" cy="48678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04" tIns="0" rIns="190202" bIns="0" numCol="1" spcCol="0" rtlCol="0" fromWordArt="0" anchor="ctr" anchorCtr="0" forceAA="0" compatLnSpc="1">
            <a:prstTxWarp prst="textNoShape">
              <a:avLst/>
            </a:prstTxWarp>
            <a:noAutofit/>
          </a:bodyPr>
          <a:lstStyle/>
          <a:p>
            <a:pPr defTabSz="950964">
              <a:lnSpc>
                <a:spcPct val="90000"/>
              </a:lnSpc>
              <a:defRPr/>
            </a:pPr>
            <a:r>
              <a:rPr lang="en-US" sz="2448" kern="0" dirty="0">
                <a:solidFill>
                  <a:srgbClr val="0072C6"/>
                </a:solidFill>
                <a:latin typeface="Segoe UI Light"/>
              </a:rPr>
              <a:t>Security issues and risks</a:t>
            </a:r>
          </a:p>
        </p:txBody>
      </p:sp>
      <p:sp>
        <p:nvSpPr>
          <p:cNvPr id="29" name="Rectangle 28"/>
          <p:cNvSpPr/>
          <p:nvPr/>
        </p:nvSpPr>
        <p:spPr bwMode="auto">
          <a:xfrm>
            <a:off x="1860913" y="1863241"/>
            <a:ext cx="2280080" cy="81130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100" rIns="152161" bIns="95100" numCol="1" spcCol="0" rtlCol="0" fromWordArt="0" anchor="t" anchorCtr="0" forceAA="0" compatLnSpc="1">
            <a:prstTxWarp prst="textNoShape">
              <a:avLst/>
            </a:prstTxWarp>
            <a:noAutofit/>
          </a:bodyPr>
          <a:lstStyle/>
          <a:p>
            <a:pPr marL="139889" indent="-139889" defTabSz="950964">
              <a:lnSpc>
                <a:spcPts val="1673"/>
              </a:lnSpc>
              <a:buSzPct val="70000"/>
              <a:buFont typeface="Wingdings" charset="2"/>
              <a:buChar char="§"/>
              <a:defRPr/>
            </a:pPr>
            <a:r>
              <a:rPr lang="en-US" sz="1224" kern="0" dirty="0">
                <a:solidFill>
                  <a:srgbClr val="505050"/>
                </a:solidFill>
                <a:latin typeface="Segoe UI Light"/>
              </a:rPr>
              <a:t>Broken trust</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Weak protocols</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Known protocol vulnerabilities</a:t>
            </a:r>
          </a:p>
        </p:txBody>
      </p:sp>
      <p:sp>
        <p:nvSpPr>
          <p:cNvPr id="30" name="Rectangle 29"/>
          <p:cNvSpPr/>
          <p:nvPr/>
        </p:nvSpPr>
        <p:spPr bwMode="auto">
          <a:xfrm>
            <a:off x="1398335" y="3234316"/>
            <a:ext cx="3328697" cy="48677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75504" tIns="0" rIns="190202" bIns="0" numCol="1" spcCol="0" rtlCol="0" fromWordArt="0" anchor="ctr" anchorCtr="0" forceAA="0" compatLnSpc="1">
            <a:prstTxWarp prst="textNoShape">
              <a:avLst/>
            </a:prstTxWarp>
            <a:noAutofit/>
          </a:bodyPr>
          <a:lstStyle/>
          <a:p>
            <a:pPr defTabSz="950964">
              <a:lnSpc>
                <a:spcPct val="90000"/>
              </a:lnSpc>
              <a:defRPr/>
            </a:pPr>
            <a:r>
              <a:rPr lang="en-US" sz="2448" kern="0" dirty="0">
                <a:solidFill>
                  <a:srgbClr val="0072C6"/>
                </a:solidFill>
                <a:latin typeface="Segoe UI Light"/>
              </a:rPr>
              <a:t>Malicious attacks</a:t>
            </a:r>
          </a:p>
        </p:txBody>
      </p:sp>
      <p:sp>
        <p:nvSpPr>
          <p:cNvPr id="32" name="Rectangle 31"/>
          <p:cNvSpPr/>
          <p:nvPr/>
        </p:nvSpPr>
        <p:spPr bwMode="auto">
          <a:xfrm>
            <a:off x="1860914" y="3686397"/>
            <a:ext cx="1894702" cy="11774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100" rIns="152161" bIns="95100" numCol="1" spcCol="0" rtlCol="0" fromWordArt="0" anchor="t" anchorCtr="0" forceAA="0" compatLnSpc="1">
            <a:prstTxWarp prst="textNoShape">
              <a:avLst/>
            </a:prstTxWarp>
            <a:noAutofit/>
          </a:bodyPr>
          <a:lstStyle/>
          <a:p>
            <a:pPr marL="139889" indent="-139889" defTabSz="950964">
              <a:lnSpc>
                <a:spcPts val="1673"/>
              </a:lnSpc>
              <a:buSzPct val="70000"/>
              <a:buFont typeface="Wingdings" charset="2"/>
              <a:buChar char="§"/>
              <a:defRPr/>
            </a:pPr>
            <a:r>
              <a:rPr lang="en-US" sz="1224" kern="0" dirty="0">
                <a:solidFill>
                  <a:srgbClr val="505050"/>
                </a:solidFill>
                <a:latin typeface="Segoe UI Light"/>
              </a:rPr>
              <a:t>Pass-the-Ticket (</a:t>
            </a:r>
            <a:r>
              <a:rPr lang="en-US" sz="1224" kern="0" dirty="0" err="1">
                <a:solidFill>
                  <a:srgbClr val="505050"/>
                </a:solidFill>
                <a:latin typeface="Segoe UI Light"/>
              </a:rPr>
              <a:t>PtT</a:t>
            </a:r>
            <a:r>
              <a:rPr lang="en-US" sz="1224" kern="0" dirty="0">
                <a:solidFill>
                  <a:srgbClr val="505050"/>
                </a:solidFill>
                <a:latin typeface="Segoe UI Light"/>
              </a:rPr>
              <a:t>)</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Pass-the-Hash (</a:t>
            </a:r>
            <a:r>
              <a:rPr lang="en-US" sz="1224" kern="0" dirty="0" err="1">
                <a:solidFill>
                  <a:srgbClr val="505050"/>
                </a:solidFill>
                <a:latin typeface="Segoe UI Light"/>
              </a:rPr>
              <a:t>PtH</a:t>
            </a:r>
            <a:r>
              <a:rPr lang="en-US" sz="1224" kern="0" dirty="0">
                <a:solidFill>
                  <a:srgbClr val="505050"/>
                </a:solidFill>
                <a:latin typeface="Segoe UI Light"/>
              </a:rPr>
              <a:t>)</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Overpass-the-Hash</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Forged PAC (MS14-068)</a:t>
            </a:r>
          </a:p>
        </p:txBody>
      </p:sp>
      <p:pic>
        <p:nvPicPr>
          <p:cNvPr id="33" name="Picture 32" descr="security issu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8908" y="1468984"/>
            <a:ext cx="591475" cy="740926"/>
          </a:xfrm>
          <a:prstGeom prst="rect">
            <a:avLst/>
          </a:prstGeom>
        </p:spPr>
      </p:pic>
      <p:pic>
        <p:nvPicPr>
          <p:cNvPr id="34" name="Picture 33" descr="attacks in real tim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416" y="3321366"/>
            <a:ext cx="640461" cy="640371"/>
          </a:xfrm>
          <a:prstGeom prst="rect">
            <a:avLst/>
          </a:prstGeom>
        </p:spPr>
      </p:pic>
      <p:pic>
        <p:nvPicPr>
          <p:cNvPr id="35" name="Picture 34" descr="abnormal behavio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415" y="5222571"/>
            <a:ext cx="640463" cy="640373"/>
          </a:xfrm>
          <a:prstGeom prst="rect">
            <a:avLst/>
          </a:prstGeom>
        </p:spPr>
      </p:pic>
      <p:grpSp>
        <p:nvGrpSpPr>
          <p:cNvPr id="36" name="Group 35"/>
          <p:cNvGrpSpPr/>
          <p:nvPr/>
        </p:nvGrpSpPr>
        <p:grpSpPr>
          <a:xfrm>
            <a:off x="5704786" y="1460137"/>
            <a:ext cx="468754" cy="468754"/>
            <a:chOff x="7776954" y="2020058"/>
            <a:chExt cx="459604" cy="459604"/>
          </a:xfrm>
        </p:grpSpPr>
        <p:sp>
          <p:nvSpPr>
            <p:cNvPr id="37" name="Oval 36"/>
            <p:cNvSpPr/>
            <p:nvPr/>
          </p:nvSpPr>
          <p:spPr bwMode="auto">
            <a:xfrm>
              <a:off x="7776954" y="2020058"/>
              <a:ext cx="459604" cy="459604"/>
            </a:xfrm>
            <a:prstGeom prst="ellipse">
              <a:avLst/>
            </a:prstGeom>
            <a:solidFill>
              <a:schemeClr val="bg1"/>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38" name="Freeform 25"/>
            <p:cNvSpPr>
              <a:spLocks noEditPoints="1"/>
            </p:cNvSpPr>
            <p:nvPr/>
          </p:nvSpPr>
          <p:spPr bwMode="black">
            <a:xfrm rot="10800000">
              <a:off x="7829307" y="2072436"/>
              <a:ext cx="354898" cy="354848"/>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chemeClr val="accent2"/>
            </a:solidFill>
            <a:ln>
              <a:noFill/>
            </a:ln>
            <a:extLst/>
          </p:spPr>
          <p:txBody>
            <a:bodyPr vert="horz" wrap="square" lIns="95126" tIns="47562" rIns="95126" bIns="47562" numCol="1" anchor="t" anchorCtr="0" compatLnSpc="1">
              <a:prstTxWarp prst="textNoShape">
                <a:avLst/>
              </a:prstTxWarp>
            </a:bodyPr>
            <a:lstStyle/>
            <a:p>
              <a:pPr defTabSz="932597">
                <a:defRPr/>
              </a:pPr>
              <a:endParaRPr lang="en-US" sz="1836" kern="0">
                <a:solidFill>
                  <a:sysClr val="windowText" lastClr="000000"/>
                </a:solidFill>
                <a:latin typeface="Segoe UI"/>
              </a:endParaRPr>
            </a:p>
          </p:txBody>
        </p:sp>
      </p:grpSp>
      <p:grpSp>
        <p:nvGrpSpPr>
          <p:cNvPr id="41" name="Group 40"/>
          <p:cNvGrpSpPr/>
          <p:nvPr/>
        </p:nvGrpSpPr>
        <p:grpSpPr>
          <a:xfrm>
            <a:off x="5704786" y="3252341"/>
            <a:ext cx="468754" cy="468754"/>
            <a:chOff x="7776954" y="2020058"/>
            <a:chExt cx="459604" cy="459604"/>
          </a:xfrm>
        </p:grpSpPr>
        <p:sp>
          <p:nvSpPr>
            <p:cNvPr id="42" name="Oval 41"/>
            <p:cNvSpPr/>
            <p:nvPr/>
          </p:nvSpPr>
          <p:spPr bwMode="auto">
            <a:xfrm>
              <a:off x="7776954" y="2020058"/>
              <a:ext cx="459604" cy="459604"/>
            </a:xfrm>
            <a:prstGeom prst="ellipse">
              <a:avLst/>
            </a:prstGeom>
            <a:solidFill>
              <a:schemeClr val="bg1"/>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43" name="Freeform 25"/>
            <p:cNvSpPr>
              <a:spLocks noEditPoints="1"/>
            </p:cNvSpPr>
            <p:nvPr/>
          </p:nvSpPr>
          <p:spPr bwMode="black">
            <a:xfrm rot="10800000">
              <a:off x="7829307" y="2072436"/>
              <a:ext cx="354898" cy="354848"/>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chemeClr val="accent2"/>
            </a:solidFill>
            <a:ln>
              <a:noFill/>
            </a:ln>
            <a:extLst/>
          </p:spPr>
          <p:txBody>
            <a:bodyPr vert="horz" wrap="square" lIns="95126" tIns="47562" rIns="95126" bIns="47562" numCol="1" anchor="t" anchorCtr="0" compatLnSpc="1">
              <a:prstTxWarp prst="textNoShape">
                <a:avLst/>
              </a:prstTxWarp>
            </a:bodyPr>
            <a:lstStyle/>
            <a:p>
              <a:pPr defTabSz="932597">
                <a:defRPr/>
              </a:pPr>
              <a:endParaRPr lang="en-US" sz="1836" kern="0">
                <a:solidFill>
                  <a:sysClr val="windowText" lastClr="000000"/>
                </a:solidFill>
                <a:latin typeface="Segoe UI"/>
              </a:endParaRPr>
            </a:p>
          </p:txBody>
        </p:sp>
      </p:grpSp>
      <p:sp>
        <p:nvSpPr>
          <p:cNvPr id="25" name="Rectangle 24"/>
          <p:cNvSpPr/>
          <p:nvPr/>
        </p:nvSpPr>
        <p:spPr bwMode="auto">
          <a:xfrm>
            <a:off x="3755616" y="3686397"/>
            <a:ext cx="1888760" cy="11774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100" rIns="152161" bIns="95100" numCol="1" spcCol="0" rtlCol="0" fromWordArt="0" anchor="t" anchorCtr="0" forceAA="0" compatLnSpc="1">
            <a:prstTxWarp prst="textNoShape">
              <a:avLst/>
            </a:prstTxWarp>
            <a:noAutofit/>
          </a:bodyPr>
          <a:lstStyle/>
          <a:p>
            <a:pPr marL="139889" indent="-139889" defTabSz="950964">
              <a:lnSpc>
                <a:spcPts val="1673"/>
              </a:lnSpc>
              <a:buSzPct val="70000"/>
              <a:buFont typeface="Wingdings" charset="2"/>
              <a:buChar char="§"/>
              <a:defRPr/>
            </a:pPr>
            <a:r>
              <a:rPr lang="en-US" sz="1224" kern="0" dirty="0">
                <a:solidFill>
                  <a:srgbClr val="505050"/>
                </a:solidFill>
                <a:latin typeface="Segoe UI Light"/>
              </a:rPr>
              <a:t>Golden Ticket</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Skeleton key malware</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Reconnaissance</a:t>
            </a:r>
          </a:p>
          <a:p>
            <a:pPr marL="139889" indent="-139889" defTabSz="950964">
              <a:lnSpc>
                <a:spcPts val="1673"/>
              </a:lnSpc>
              <a:buSzPct val="70000"/>
              <a:buFont typeface="Wingdings" charset="2"/>
              <a:buChar char="§"/>
              <a:defRPr/>
            </a:pPr>
            <a:r>
              <a:rPr lang="en-US" sz="1224" kern="0" dirty="0" err="1">
                <a:solidFill>
                  <a:srgbClr val="505050"/>
                </a:solidFill>
                <a:latin typeface="Segoe UI Light"/>
              </a:rPr>
              <a:t>BruteForce</a:t>
            </a:r>
            <a:endParaRPr lang="en-US" sz="1224" kern="0" dirty="0">
              <a:solidFill>
                <a:srgbClr val="505050"/>
              </a:solidFill>
              <a:latin typeface="Segoe UI Light"/>
            </a:endParaRPr>
          </a:p>
        </p:txBody>
      </p:sp>
      <p:sp>
        <p:nvSpPr>
          <p:cNvPr id="26" name="Rectangle 25"/>
          <p:cNvSpPr/>
          <p:nvPr/>
        </p:nvSpPr>
        <p:spPr bwMode="auto">
          <a:xfrm>
            <a:off x="3755616" y="5549787"/>
            <a:ext cx="1657471" cy="81130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95100" rIns="152161" bIns="95100" numCol="1" spcCol="0" rtlCol="0" fromWordArt="0" anchor="t" anchorCtr="0" forceAA="0" compatLnSpc="1">
            <a:prstTxWarp prst="textNoShape">
              <a:avLst/>
            </a:prstTxWarp>
            <a:noAutofit/>
          </a:bodyPr>
          <a:lstStyle/>
          <a:p>
            <a:pPr marL="139889" indent="-139889" defTabSz="950964">
              <a:lnSpc>
                <a:spcPts val="1673"/>
              </a:lnSpc>
              <a:buSzPct val="70000"/>
              <a:buFont typeface="Wingdings" charset="2"/>
              <a:buChar char="§"/>
              <a:defRPr/>
            </a:pPr>
            <a:r>
              <a:rPr lang="en-US" sz="1224" kern="0" dirty="0">
                <a:solidFill>
                  <a:srgbClr val="505050"/>
                </a:solidFill>
                <a:latin typeface="Segoe UI Light"/>
              </a:rPr>
              <a:t>Unknown threats</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Password sharing</a:t>
            </a:r>
          </a:p>
          <a:p>
            <a:pPr marL="139889" indent="-139889" defTabSz="950964">
              <a:lnSpc>
                <a:spcPts val="1673"/>
              </a:lnSpc>
              <a:buSzPct val="70000"/>
              <a:buFont typeface="Wingdings" charset="2"/>
              <a:buChar char="§"/>
              <a:defRPr/>
            </a:pPr>
            <a:r>
              <a:rPr lang="en-US" sz="1224" kern="0" dirty="0">
                <a:solidFill>
                  <a:srgbClr val="505050"/>
                </a:solidFill>
                <a:latin typeface="Segoe UI Light"/>
              </a:rPr>
              <a:t>Lateral movement</a:t>
            </a:r>
          </a:p>
        </p:txBody>
      </p:sp>
      <p:pic>
        <p:nvPicPr>
          <p:cNvPr id="6" name="Picture 5"/>
          <p:cNvPicPr>
            <a:picLocks noChangeAspect="1"/>
          </p:cNvPicPr>
          <p:nvPr/>
        </p:nvPicPr>
        <p:blipFill>
          <a:blip r:embed="rId7"/>
          <a:stretch>
            <a:fillRect/>
          </a:stretch>
        </p:blipFill>
        <p:spPr>
          <a:xfrm>
            <a:off x="5964431" y="4757381"/>
            <a:ext cx="6198150" cy="2175361"/>
          </a:xfrm>
          <a:prstGeom prst="rect">
            <a:avLst/>
          </a:prstGeom>
        </p:spPr>
      </p:pic>
      <p:grpSp>
        <p:nvGrpSpPr>
          <p:cNvPr id="44" name="Group 43"/>
          <p:cNvGrpSpPr/>
          <p:nvPr/>
        </p:nvGrpSpPr>
        <p:grpSpPr>
          <a:xfrm>
            <a:off x="5704786" y="5122359"/>
            <a:ext cx="468754" cy="468754"/>
            <a:chOff x="7776954" y="2020058"/>
            <a:chExt cx="459604" cy="459604"/>
          </a:xfrm>
        </p:grpSpPr>
        <p:sp>
          <p:nvSpPr>
            <p:cNvPr id="45" name="Oval 44"/>
            <p:cNvSpPr/>
            <p:nvPr/>
          </p:nvSpPr>
          <p:spPr bwMode="auto">
            <a:xfrm>
              <a:off x="7776954" y="2020058"/>
              <a:ext cx="459604" cy="459604"/>
            </a:xfrm>
            <a:prstGeom prst="ellipse">
              <a:avLst/>
            </a:prstGeom>
            <a:solidFill>
              <a:schemeClr val="bg1"/>
            </a:solidFill>
            <a:ln>
              <a:noFill/>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1028" fontAlgn="base">
                <a:spcBef>
                  <a:spcPct val="0"/>
                </a:spcBef>
                <a:spcAft>
                  <a:spcPct val="0"/>
                </a:spcAft>
                <a:defRPr/>
              </a:pPr>
              <a:endParaRPr lang="en-US" sz="2040" kern="0" dirty="0">
                <a:gradFill>
                  <a:gsLst>
                    <a:gs pos="0">
                      <a:srgbClr val="FFFFFF"/>
                    </a:gs>
                    <a:gs pos="100000">
                      <a:srgbClr val="FFFFFF"/>
                    </a:gs>
                  </a:gsLst>
                  <a:lin ang="5400000" scaled="0"/>
                </a:gradFill>
                <a:latin typeface="Segoe UI"/>
              </a:endParaRPr>
            </a:p>
          </p:txBody>
        </p:sp>
        <p:sp>
          <p:nvSpPr>
            <p:cNvPr id="46" name="Freeform 45"/>
            <p:cNvSpPr>
              <a:spLocks noEditPoints="1"/>
            </p:cNvSpPr>
            <p:nvPr/>
          </p:nvSpPr>
          <p:spPr bwMode="black">
            <a:xfrm rot="10800000">
              <a:off x="7829307" y="2072436"/>
              <a:ext cx="354898" cy="354848"/>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chemeClr val="accent2"/>
            </a:solidFill>
            <a:ln>
              <a:noFill/>
            </a:ln>
            <a:extLst/>
          </p:spPr>
          <p:txBody>
            <a:bodyPr vert="horz" wrap="square" lIns="95126" tIns="47562" rIns="95126" bIns="47562" numCol="1" anchor="t" anchorCtr="0" compatLnSpc="1">
              <a:prstTxWarp prst="textNoShape">
                <a:avLst/>
              </a:prstTxWarp>
            </a:bodyPr>
            <a:lstStyle/>
            <a:p>
              <a:pPr defTabSz="932597">
                <a:defRPr/>
              </a:pPr>
              <a:endParaRPr lang="en-US" sz="1836" kern="0">
                <a:solidFill>
                  <a:sysClr val="windowText" lastClr="000000"/>
                </a:solidFill>
                <a:latin typeface="Segoe UI"/>
              </a:endParaRPr>
            </a:p>
          </p:txBody>
        </p:sp>
      </p:grpSp>
    </p:spTree>
    <p:extLst>
      <p:ext uri="{BB962C8B-B14F-4D97-AF65-F5344CB8AC3E}">
        <p14:creationId xmlns:p14="http://schemas.microsoft.com/office/powerpoint/2010/main" val="132518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1" y="497"/>
            <a:ext cx="12434712" cy="6993533"/>
          </a:xfrm>
          <a:prstGeom prst="rect">
            <a:avLst/>
          </a:prstGeom>
          <a:solidFill>
            <a:schemeClr val="accent2"/>
          </a:solidFill>
        </p:spPr>
        <p:txBody>
          <a:bodyPr wrap="square" lIns="182854" tIns="146283" rIns="182854" bIns="146283" rtlCol="0" anchor="t" anchorCtr="0">
            <a:noAutofit/>
          </a:bodyPr>
          <a:lstStyle/>
          <a:p>
            <a:pPr defTabSz="932563">
              <a:lnSpc>
                <a:spcPct val="90000"/>
              </a:lnSpc>
            </a:pPr>
            <a:r>
              <a:rPr lang="en-US" sz="3599" dirty="0">
                <a:solidFill>
                  <a:srgbClr val="FFFFFF"/>
                </a:solidFill>
                <a:latin typeface="Segoe UI Light"/>
              </a:rPr>
              <a:t>Microsoft Advanced Threat Analytics in action</a:t>
            </a:r>
          </a:p>
          <a:p>
            <a:pPr defTabSz="932563">
              <a:lnSpc>
                <a:spcPct val="90000"/>
              </a:lnSpc>
            </a:pPr>
            <a:endParaRPr lang="en-US" dirty="0">
              <a:solidFill>
                <a:srgbClr val="FFFFFF"/>
              </a:solidFill>
              <a:latin typeface="Segoe UI Light"/>
            </a:endParaRPr>
          </a:p>
          <a:p>
            <a:pPr defTabSz="932563">
              <a:lnSpc>
                <a:spcPct val="90000"/>
              </a:lnSpc>
            </a:pPr>
            <a:r>
              <a:rPr lang="en-US" sz="2400" dirty="0">
                <a:solidFill>
                  <a:srgbClr val="FFFFFF"/>
                </a:solidFill>
                <a:latin typeface="Segoe UI Light"/>
              </a:rPr>
              <a:t>Abnormal behavior</a:t>
            </a:r>
          </a:p>
          <a:p>
            <a:pPr defTabSz="932563">
              <a:lnSpc>
                <a:spcPct val="90000"/>
              </a:lnSpc>
            </a:pPr>
            <a:endParaRPr lang="en-US" sz="1049" dirty="0">
              <a:solidFill>
                <a:srgbClr val="FFFFFF"/>
              </a:solidFill>
              <a:latin typeface="Segoe UI Light"/>
            </a:endParaRPr>
          </a:p>
          <a:p>
            <a:pPr defTabSz="932563">
              <a:lnSpc>
                <a:spcPct val="90000"/>
              </a:lnSpc>
            </a:pPr>
            <a:r>
              <a:rPr lang="en-US" sz="2100" dirty="0">
                <a:solidFill>
                  <a:srgbClr val="FFFFFF"/>
                </a:solidFill>
                <a:latin typeface="Segoe UI Light"/>
              </a:rPr>
              <a:t>Behavioral analytics leverage Machine Learning to uncover questionable activities and abnormal behavior. </a:t>
            </a:r>
          </a:p>
          <a:p>
            <a:pPr defTabSz="932563">
              <a:lnSpc>
                <a:spcPct val="90000"/>
              </a:lnSpc>
            </a:pPr>
            <a:endParaRPr lang="en-US" sz="1099" dirty="0">
              <a:solidFill>
                <a:srgbClr val="FFFFFF"/>
              </a:solidFill>
              <a:latin typeface="Segoe UI Light"/>
            </a:endParaRPr>
          </a:p>
          <a:p>
            <a:pPr marL="342834" indent="-342834" defTabSz="932563">
              <a:lnSpc>
                <a:spcPct val="90000"/>
              </a:lnSpc>
              <a:buFont typeface="Arial" panose="020B0604020202020204" pitchFamily="34" charset="0"/>
              <a:buChar char="•"/>
            </a:pPr>
            <a:r>
              <a:rPr lang="en-US" sz="2100" dirty="0">
                <a:solidFill>
                  <a:srgbClr val="FFFFFF"/>
                </a:solidFill>
                <a:latin typeface="Segoe UI Light"/>
              </a:rPr>
              <a:t>Anomalous logins</a:t>
            </a:r>
          </a:p>
          <a:p>
            <a:pPr marL="342834" indent="-342834" defTabSz="932563">
              <a:lnSpc>
                <a:spcPct val="90000"/>
              </a:lnSpc>
              <a:buFont typeface="Arial" panose="020B0604020202020204" pitchFamily="34" charset="0"/>
              <a:buChar char="•"/>
            </a:pPr>
            <a:r>
              <a:rPr lang="en-US" sz="2100" dirty="0">
                <a:solidFill>
                  <a:srgbClr val="FFFFFF"/>
                </a:solidFill>
                <a:latin typeface="Segoe UI Light"/>
              </a:rPr>
              <a:t>Unknown threats</a:t>
            </a:r>
          </a:p>
          <a:p>
            <a:pPr marL="342834" indent="-342834" defTabSz="932563">
              <a:lnSpc>
                <a:spcPct val="90000"/>
              </a:lnSpc>
              <a:buFont typeface="Arial" panose="020B0604020202020204" pitchFamily="34" charset="0"/>
              <a:buChar char="•"/>
            </a:pPr>
            <a:r>
              <a:rPr lang="en-US" sz="2100" dirty="0">
                <a:solidFill>
                  <a:srgbClr val="FFFFFF"/>
                </a:solidFill>
                <a:latin typeface="Segoe UI Light"/>
              </a:rPr>
              <a:t>Password sharing</a:t>
            </a:r>
          </a:p>
          <a:p>
            <a:pPr marL="342834" indent="-342834" defTabSz="932563">
              <a:lnSpc>
                <a:spcPct val="90000"/>
              </a:lnSpc>
              <a:buFont typeface="Arial" panose="020B0604020202020204" pitchFamily="34" charset="0"/>
              <a:buChar char="•"/>
            </a:pPr>
            <a:r>
              <a:rPr lang="en-US" sz="2100" dirty="0">
                <a:solidFill>
                  <a:srgbClr val="FFFFFF"/>
                </a:solidFill>
                <a:latin typeface="Segoe UI Light"/>
              </a:rPr>
              <a:t>Lateral movement</a:t>
            </a:r>
          </a:p>
        </p:txBody>
      </p:sp>
      <p:pic>
        <p:nvPicPr>
          <p:cNvPr id="10" name="Picture 9"/>
          <p:cNvPicPr>
            <a:picLocks noChangeAspect="1"/>
          </p:cNvPicPr>
          <p:nvPr/>
        </p:nvPicPr>
        <p:blipFill>
          <a:blip r:embed="rId3"/>
          <a:stretch>
            <a:fillRect/>
          </a:stretch>
        </p:blipFill>
        <p:spPr>
          <a:xfrm>
            <a:off x="147365" y="3178674"/>
            <a:ext cx="12141745" cy="3581378"/>
          </a:xfrm>
          <a:prstGeom prst="rect">
            <a:avLst/>
          </a:prstGeom>
          <a:ln>
            <a:noFill/>
          </a:ln>
          <a:effectLst>
            <a:outerShdw blurRad="292100" dist="139700" dir="2700000" algn="tl" rotWithShape="0">
              <a:srgbClr val="333333">
                <a:alpha val="65000"/>
              </a:srgbClr>
            </a:outerShdw>
          </a:effectLst>
        </p:spPr>
      </p:pic>
      <p:grpSp>
        <p:nvGrpSpPr>
          <p:cNvPr id="12" name="Group 11"/>
          <p:cNvGrpSpPr/>
          <p:nvPr/>
        </p:nvGrpSpPr>
        <p:grpSpPr>
          <a:xfrm>
            <a:off x="898081" y="3509259"/>
            <a:ext cx="2098502" cy="2329214"/>
            <a:chOff x="-2305053" y="-1632858"/>
            <a:chExt cx="2098800" cy="2329544"/>
          </a:xfrm>
        </p:grpSpPr>
        <p:sp>
          <p:nvSpPr>
            <p:cNvPr id="11" name="Arrow: Pentagon 10"/>
            <p:cNvSpPr/>
            <p:nvPr/>
          </p:nvSpPr>
          <p:spPr bwMode="auto">
            <a:xfrm rot="16200000">
              <a:off x="-2420425" y="-1517486"/>
              <a:ext cx="2329544" cy="2098800"/>
            </a:xfrm>
            <a:prstGeom prst="homePlate">
              <a:avLst>
                <a:gd name="adj" fmla="val 14234"/>
              </a:avLst>
            </a:prstGeom>
            <a:solidFill>
              <a:schemeClr val="bg1"/>
            </a:solidFill>
            <a:ln w="285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pic>
          <p:nvPicPr>
            <p:cNvPr id="8" name="Picture 7"/>
            <p:cNvPicPr>
              <a:picLocks noChangeAspect="1"/>
            </p:cNvPicPr>
            <p:nvPr/>
          </p:nvPicPr>
          <p:blipFill rotWithShape="1">
            <a:blip r:embed="rId4"/>
            <a:srcRect t="1" b="1200"/>
            <a:stretch/>
          </p:blipFill>
          <p:spPr>
            <a:xfrm>
              <a:off x="-2208442" y="-1327735"/>
              <a:ext cx="1905577" cy="1856607"/>
            </a:xfrm>
            <a:prstGeom prst="rect">
              <a:avLst/>
            </a:prstGeom>
          </p:spPr>
        </p:pic>
      </p:grpSp>
      <p:grpSp>
        <p:nvGrpSpPr>
          <p:cNvPr id="15" name="Group 14"/>
          <p:cNvGrpSpPr/>
          <p:nvPr/>
        </p:nvGrpSpPr>
        <p:grpSpPr>
          <a:xfrm>
            <a:off x="118052" y="3406593"/>
            <a:ext cx="1570717" cy="1256918"/>
            <a:chOff x="-388090" y="-1164771"/>
            <a:chExt cx="1708927" cy="1257096"/>
          </a:xfrm>
        </p:grpSpPr>
        <p:sp>
          <p:nvSpPr>
            <p:cNvPr id="13" name="Arrow: Pentagon 12"/>
            <p:cNvSpPr/>
            <p:nvPr/>
          </p:nvSpPr>
          <p:spPr bwMode="auto">
            <a:xfrm rot="16200000">
              <a:off x="-162174" y="-1390687"/>
              <a:ext cx="1257096" cy="1708927"/>
            </a:xfrm>
            <a:prstGeom prst="homePlate">
              <a:avLst>
                <a:gd name="adj" fmla="val 21161"/>
              </a:avLst>
            </a:prstGeom>
            <a:solidFill>
              <a:schemeClr val="bg1"/>
            </a:solidFill>
            <a:ln w="285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pic>
          <p:nvPicPr>
            <p:cNvPr id="7" name="Picture 6"/>
            <p:cNvPicPr>
              <a:picLocks noChangeAspect="1"/>
            </p:cNvPicPr>
            <p:nvPr/>
          </p:nvPicPr>
          <p:blipFill>
            <a:blip r:embed="rId5"/>
            <a:stretch>
              <a:fillRect/>
            </a:stretch>
          </p:blipFill>
          <p:spPr>
            <a:xfrm>
              <a:off x="-288248" y="-852098"/>
              <a:ext cx="1475178" cy="874347"/>
            </a:xfrm>
            <a:prstGeom prst="rect">
              <a:avLst/>
            </a:prstGeom>
          </p:spPr>
        </p:pic>
      </p:grpSp>
      <p:grpSp>
        <p:nvGrpSpPr>
          <p:cNvPr id="16" name="Group 15"/>
          <p:cNvGrpSpPr/>
          <p:nvPr/>
        </p:nvGrpSpPr>
        <p:grpSpPr>
          <a:xfrm>
            <a:off x="10739963" y="3560142"/>
            <a:ext cx="1598295" cy="2066607"/>
            <a:chOff x="3229067" y="-1322614"/>
            <a:chExt cx="1721790" cy="2066900"/>
          </a:xfrm>
        </p:grpSpPr>
        <p:sp>
          <p:nvSpPr>
            <p:cNvPr id="14" name="Arrow: Pentagon 13"/>
            <p:cNvSpPr/>
            <p:nvPr/>
          </p:nvSpPr>
          <p:spPr bwMode="auto">
            <a:xfrm rot="16200000">
              <a:off x="3056512" y="-1150059"/>
              <a:ext cx="2066900" cy="1721790"/>
            </a:xfrm>
            <a:prstGeom prst="homePlate">
              <a:avLst>
                <a:gd name="adj" fmla="val 14234"/>
              </a:avLst>
            </a:prstGeom>
            <a:solidFill>
              <a:schemeClr val="bg1"/>
            </a:solidFill>
            <a:ln w="28575">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6630" rIns="0" bIns="46630"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latin typeface="Segoe UI"/>
              </a:endParaRPr>
            </a:p>
          </p:txBody>
        </p:sp>
        <p:pic>
          <p:nvPicPr>
            <p:cNvPr id="9" name="Picture 8"/>
            <p:cNvPicPr>
              <a:picLocks noChangeAspect="1"/>
            </p:cNvPicPr>
            <p:nvPr/>
          </p:nvPicPr>
          <p:blipFill>
            <a:blip r:embed="rId6"/>
            <a:stretch>
              <a:fillRect/>
            </a:stretch>
          </p:blipFill>
          <p:spPr>
            <a:xfrm>
              <a:off x="3294472" y="-1068380"/>
              <a:ext cx="1575790" cy="1719296"/>
            </a:xfrm>
            <a:prstGeom prst="rect">
              <a:avLst/>
            </a:prstGeom>
          </p:spPr>
        </p:pic>
      </p:grpSp>
    </p:spTree>
    <p:extLst>
      <p:ext uri="{BB962C8B-B14F-4D97-AF65-F5344CB8AC3E}">
        <p14:creationId xmlns:p14="http://schemas.microsoft.com/office/powerpoint/2010/main" val="2358950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4.91602E-6 L 0.00064 -0.34929 " pathEditMode="relative" rAng="0" ptsTypes="AA">
                                      <p:cBhvr>
                                        <p:cTn id="6" dur="2000" fill="hold"/>
                                        <p:tgtEl>
                                          <p:spTgt spid="10"/>
                                        </p:tgtEl>
                                        <p:attrNameLst>
                                          <p:attrName>ppt_x</p:attrName>
                                          <p:attrName>ppt_y</p:attrName>
                                        </p:attrNameLst>
                                      </p:cBhvr>
                                      <p:rCtr x="26" y="-17476"/>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250"/>
                                        <p:tgtEl>
                                          <p:spTgt spid="15"/>
                                        </p:tgtEl>
                                      </p:cBhvr>
                                    </p:animEffect>
                                  </p:childTnLst>
                                </p:cTn>
                              </p:par>
                            </p:childTnLst>
                          </p:cTn>
                        </p:par>
                        <p:par>
                          <p:cTn id="11" fill="hold">
                            <p:stCondLst>
                              <p:cond delay="3750"/>
                            </p:stCondLst>
                            <p:childTnLst>
                              <p:par>
                                <p:cTn id="12" presetID="10" presetClass="exit" presetSubtype="0" fill="hold" nodeType="afterEffect">
                                  <p:stCondLst>
                                    <p:cond delay="500"/>
                                  </p:stCondLst>
                                  <p:childTnLst>
                                    <p:animEffect transition="out" filter="fade">
                                      <p:cBhvr>
                                        <p:cTn id="13" dur="1250"/>
                                        <p:tgtEl>
                                          <p:spTgt spid="15"/>
                                        </p:tgtEl>
                                      </p:cBhvr>
                                    </p:animEffect>
                                    <p:set>
                                      <p:cBhvr>
                                        <p:cTn id="14" dur="1" fill="hold">
                                          <p:stCondLst>
                                            <p:cond delay="1249"/>
                                          </p:stCondLst>
                                        </p:cTn>
                                        <p:tgtEl>
                                          <p:spTgt spid="15"/>
                                        </p:tgtEl>
                                        <p:attrNameLst>
                                          <p:attrName>style.visibility</p:attrName>
                                        </p:attrNameLst>
                                      </p:cBhvr>
                                      <p:to>
                                        <p:strVal val="hidden"/>
                                      </p:to>
                                    </p:set>
                                  </p:childTnLst>
                                </p:cTn>
                              </p:par>
                            </p:childTnLst>
                          </p:cTn>
                        </p:par>
                        <p:par>
                          <p:cTn id="15" fill="hold">
                            <p:stCondLst>
                              <p:cond delay="5500"/>
                            </p:stCondLst>
                            <p:childTnLst>
                              <p:par>
                                <p:cTn id="16" presetID="10" presetClass="entr" presetSubtype="0" fill="hold" nodeType="after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250"/>
                                        <p:tgtEl>
                                          <p:spTgt spid="12"/>
                                        </p:tgtEl>
                                      </p:cBhvr>
                                    </p:animEffect>
                                  </p:childTnLst>
                                </p:cTn>
                              </p:par>
                            </p:childTnLst>
                          </p:cTn>
                        </p:par>
                        <p:par>
                          <p:cTn id="19" fill="hold">
                            <p:stCondLst>
                              <p:cond delay="7250"/>
                            </p:stCondLst>
                            <p:childTnLst>
                              <p:par>
                                <p:cTn id="20" presetID="10" presetClass="exit" presetSubtype="0" fill="hold" nodeType="afterEffect">
                                  <p:stCondLst>
                                    <p:cond delay="500"/>
                                  </p:stCondLst>
                                  <p:childTnLst>
                                    <p:animEffect transition="out" filter="fade">
                                      <p:cBhvr>
                                        <p:cTn id="21" dur="1250"/>
                                        <p:tgtEl>
                                          <p:spTgt spid="12"/>
                                        </p:tgtEl>
                                      </p:cBhvr>
                                    </p:animEffect>
                                    <p:set>
                                      <p:cBhvr>
                                        <p:cTn id="22" dur="1" fill="hold">
                                          <p:stCondLst>
                                            <p:cond delay="1249"/>
                                          </p:stCondLst>
                                        </p:cTn>
                                        <p:tgtEl>
                                          <p:spTgt spid="12"/>
                                        </p:tgtEl>
                                        <p:attrNameLst>
                                          <p:attrName>style.visibility</p:attrName>
                                        </p:attrNameLst>
                                      </p:cBhvr>
                                      <p:to>
                                        <p:strVal val="hidden"/>
                                      </p:to>
                                    </p:set>
                                  </p:childTnLst>
                                </p:cTn>
                              </p:par>
                            </p:childTnLst>
                          </p:cTn>
                        </p:par>
                        <p:par>
                          <p:cTn id="23" fill="hold">
                            <p:stCondLst>
                              <p:cond delay="9000"/>
                            </p:stCondLst>
                            <p:childTnLst>
                              <p:par>
                                <p:cTn id="24" presetID="10" presetClass="entr" presetSubtype="0" fill="hold" nodeType="after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250"/>
                                        <p:tgtEl>
                                          <p:spTgt spid="16"/>
                                        </p:tgtEl>
                                      </p:cBhvr>
                                    </p:animEffect>
                                  </p:childTnLst>
                                </p:cTn>
                              </p:par>
                            </p:childTnLst>
                          </p:cTn>
                        </p:par>
                        <p:par>
                          <p:cTn id="27" fill="hold">
                            <p:stCondLst>
                              <p:cond delay="10750"/>
                            </p:stCondLst>
                            <p:childTnLst>
                              <p:par>
                                <p:cTn id="28" presetID="10" presetClass="exit" presetSubtype="0" fill="hold" nodeType="afterEffect">
                                  <p:stCondLst>
                                    <p:cond delay="500"/>
                                  </p:stCondLst>
                                  <p:childTnLst>
                                    <p:animEffect transition="out" filter="fade">
                                      <p:cBhvr>
                                        <p:cTn id="29" dur="1250"/>
                                        <p:tgtEl>
                                          <p:spTgt spid="16"/>
                                        </p:tgtEl>
                                      </p:cBhvr>
                                    </p:animEffect>
                                    <p:set>
                                      <p:cBhvr>
                                        <p:cTn id="30" dur="1" fill="hold">
                                          <p:stCondLst>
                                            <p:cond delay="12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srcRect l="25471" t="12593" r="4221" b="22815"/>
          <a:stretch/>
        </p:blipFill>
        <p:spPr>
          <a:xfrm>
            <a:off x="7358049" y="497"/>
            <a:ext cx="5077545" cy="6993533"/>
          </a:xfrm>
          <a:prstGeom prst="rect">
            <a:avLst/>
          </a:prstGeom>
        </p:spPr>
      </p:pic>
      <p:sp>
        <p:nvSpPr>
          <p:cNvPr id="12" name="Rectangle 11"/>
          <p:cNvSpPr/>
          <p:nvPr/>
        </p:nvSpPr>
        <p:spPr>
          <a:xfrm>
            <a:off x="1377545" y="1800457"/>
            <a:ext cx="5295149"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Discovery</a:t>
            </a:r>
          </a:p>
          <a:p>
            <a:pPr marL="0" marR="0" lvl="0" indent="0" defTabSz="914224"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Gain complete visibility and context for cloud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usage and shadow IT—no agents required</a:t>
            </a:r>
          </a:p>
        </p:txBody>
      </p:sp>
      <p:sp>
        <p:nvSpPr>
          <p:cNvPr id="13" name="Rectangle 12"/>
          <p:cNvSpPr/>
          <p:nvPr/>
        </p:nvSpPr>
        <p:spPr>
          <a:xfrm>
            <a:off x="1377546" y="3207311"/>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Data Control</a:t>
            </a:r>
          </a:p>
          <a:p>
            <a:pPr marL="0" marR="0" lvl="0" indent="0" defTabSz="914224"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Shape your cloud environment with granular controls </a:t>
            </a:r>
            <a:b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b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and policy setting for access, data sharing, and DLP</a:t>
            </a:r>
          </a:p>
          <a:p>
            <a:pPr marL="285695" marR="0" lvl="0" indent="-285695" defTabSz="914224"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endParaRPr>
          </a:p>
        </p:txBody>
      </p:sp>
      <p:sp>
        <p:nvSpPr>
          <p:cNvPr id="14" name="Rectangle 13"/>
          <p:cNvSpPr/>
          <p:nvPr/>
        </p:nvSpPr>
        <p:spPr>
          <a:xfrm>
            <a:off x="1366708" y="618121"/>
            <a:ext cx="3651312" cy="659067"/>
          </a:xfrm>
          <a:prstGeom prst="rect">
            <a:avLst/>
          </a:prstGeom>
        </p:spPr>
        <p:txBody>
          <a:bodyPr wrap="none" lIns="182854">
            <a:spAutoFit/>
          </a:bodyPr>
          <a:lstStyle/>
          <a:p>
            <a:pPr marL="0" marR="0" lvl="0" indent="0" defTabSz="914224" eaLnBrk="1" fontAlgn="auto" latinLnBrk="0" hangingPunct="1">
              <a:lnSpc>
                <a:spcPct val="100000"/>
              </a:lnSpc>
              <a:spcBef>
                <a:spcPts val="0"/>
              </a:spcBef>
              <a:spcAft>
                <a:spcPts val="0"/>
              </a:spcAft>
              <a:buClrTx/>
              <a:buSzTx/>
              <a:buFontTx/>
              <a:buNone/>
              <a:tabLst/>
              <a:defRPr/>
            </a:pPr>
            <a:r>
              <a:rPr kumimoji="0" lang="en-US" sz="2400" b="0" i="0" u="none" strike="noStrike" kern="0" cap="none" spc="120" normalizeH="0" baseline="0" noProof="0" dirty="0">
                <a:ln>
                  <a:noFill/>
                </a:ln>
                <a:gradFill>
                  <a:gsLst>
                    <a:gs pos="0">
                      <a:srgbClr val="4B4B4B"/>
                    </a:gs>
                    <a:gs pos="100000">
                      <a:srgbClr val="4B4B4B"/>
                    </a:gs>
                  </a:gsLst>
                  <a:lin ang="5400000" scaled="1"/>
                </a:gradFill>
                <a:effectLst/>
                <a:uLnTx/>
                <a:uFillTx/>
                <a:ea typeface="Segoe UI Black" panose="020B0A02040204020203" pitchFamily="34" charset="0"/>
                <a:cs typeface="Segoe UI Black" panose="020B0A02040204020203" pitchFamily="34" charset="0"/>
              </a:rPr>
              <a:t>CLOUD APP SECURITY</a:t>
            </a:r>
          </a:p>
          <a:p>
            <a:pPr marL="0" marR="0" lvl="0" indent="0" defTabSz="914224" eaLnBrk="1" fontAlgn="auto" latinLnBrk="0" hangingPunct="1">
              <a:lnSpc>
                <a:spcPct val="100000"/>
              </a:lnSpc>
              <a:spcBef>
                <a:spcPts val="0"/>
              </a:spcBef>
              <a:spcAft>
                <a:spcPts val="0"/>
              </a:spcAft>
              <a:buClrTx/>
              <a:buSzTx/>
              <a:buFontTx/>
              <a:buNone/>
              <a:tabLst/>
              <a:defRPr/>
            </a:pPr>
            <a:r>
              <a:rPr kumimoji="0" lang="en-US" sz="1199" b="0" i="0" u="none" strike="noStrike" kern="900" cap="none" spc="0" normalizeH="0" baseline="0" noProof="0" dirty="0">
                <a:ln>
                  <a:noFill/>
                </a:ln>
                <a:gradFill>
                  <a:gsLst>
                    <a:gs pos="0">
                      <a:schemeClr val="tx1">
                        <a:lumMod val="75000"/>
                      </a:schemeClr>
                    </a:gs>
                    <a:gs pos="100000">
                      <a:schemeClr val="tx1">
                        <a:lumMod val="75000"/>
                      </a:schemeClr>
                    </a:gs>
                  </a:gsLst>
                  <a:lin ang="5400000" scaled="1"/>
                </a:gradFill>
                <a:effectLst/>
                <a:uLnTx/>
                <a:uFillTx/>
              </a:rPr>
              <a:t>Enterprise-grade security for your cloud apps</a:t>
            </a:r>
          </a:p>
        </p:txBody>
      </p:sp>
      <p:sp>
        <p:nvSpPr>
          <p:cNvPr id="15" name="Rectangle 14"/>
          <p:cNvSpPr/>
          <p:nvPr/>
        </p:nvSpPr>
        <p:spPr>
          <a:xfrm>
            <a:off x="1377546" y="4589117"/>
            <a:ext cx="5294267" cy="811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86494" rIns="279741" bIns="186494" numCol="1" spcCol="0" rtlCol="0" fromWordArt="0" anchor="ctr" anchorCtr="0" forceAA="0" compatLnSpc="1">
            <a:prstTxWarp prst="textNoShape">
              <a:avLst/>
            </a:prstTxWarp>
            <a:no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800" b="0" i="0" u="none" strike="noStrike" kern="0" cap="none" spc="120" normalizeH="0" baseline="0" noProof="0" dirty="0">
                <a:ln>
                  <a:noFill/>
                </a:ln>
                <a:gradFill>
                  <a:gsLst>
                    <a:gs pos="0">
                      <a:srgbClr val="4B4B4B"/>
                    </a:gs>
                    <a:gs pos="100000">
                      <a:srgbClr val="4B4B4B"/>
                    </a:gs>
                  </a:gsLst>
                  <a:lin ang="5400000" scaled="1"/>
                </a:gradFill>
                <a:effectLst/>
                <a:uLnTx/>
                <a:uFillTx/>
                <a:latin typeface="Segoe UI Semibold" panose="020B0702040204020203" pitchFamily="34" charset="0"/>
                <a:ea typeface="Segoe UI Black" panose="020B0A02040204020203" pitchFamily="34" charset="0"/>
                <a:cs typeface="Segoe UI Semibold" panose="020B0702040204020203" pitchFamily="34" charset="0"/>
              </a:rPr>
              <a:t>Threat Protection</a:t>
            </a:r>
          </a:p>
          <a:p>
            <a:pPr marL="0" marR="0" lvl="0" indent="0" defTabSz="914224" eaLnBrk="1" fontAlgn="auto" latinLnBrk="0" hangingPunct="1">
              <a:lnSpc>
                <a:spcPct val="90000"/>
              </a:lnSpc>
              <a:spcBef>
                <a:spcPts val="0"/>
              </a:spcBef>
              <a:spcAft>
                <a:spcPts val="0"/>
              </a:spcAft>
              <a:buClrTx/>
              <a:buSzTx/>
              <a:buFontTx/>
              <a:buNone/>
              <a:tabLst/>
              <a:defRPr/>
            </a:pPr>
            <a:r>
              <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rPr>
              <a:t>Identify high-risk usage and security incidents, detect abnormal user behavior, and prevent threats</a:t>
            </a:r>
          </a:p>
          <a:p>
            <a:pPr marL="285695" marR="0" lvl="0" indent="-285695" defTabSz="914224"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428" b="0" i="0" u="none" strike="noStrike" kern="0" cap="none" spc="0" normalizeH="0" baseline="0" noProof="0" dirty="0">
              <a:ln>
                <a:noFill/>
              </a:ln>
              <a:gradFill>
                <a:gsLst>
                  <a:gs pos="97000">
                    <a:schemeClr val="tx1">
                      <a:lumMod val="75000"/>
                    </a:schemeClr>
                  </a:gs>
                  <a:gs pos="0">
                    <a:schemeClr val="tx1">
                      <a:lumMod val="75000"/>
                    </a:schemeClr>
                  </a:gs>
                </a:gsLst>
              </a:gradFill>
              <a:effectLst/>
              <a:uLnTx/>
              <a:uFillTx/>
            </a:endParaRPr>
          </a:p>
        </p:txBody>
      </p:sp>
      <p:grpSp>
        <p:nvGrpSpPr>
          <p:cNvPr id="11" name="Group 10"/>
          <p:cNvGrpSpPr/>
          <p:nvPr/>
        </p:nvGrpSpPr>
        <p:grpSpPr>
          <a:xfrm>
            <a:off x="464961" y="484104"/>
            <a:ext cx="914270" cy="914270"/>
            <a:chOff x="1189038" y="1211263"/>
            <a:chExt cx="914400" cy="914400"/>
          </a:xfrm>
        </p:grpSpPr>
        <p:sp>
          <p:nvSpPr>
            <p:cNvPr id="57" name="Oval 56"/>
            <p:cNvSpPr/>
            <p:nvPr/>
          </p:nvSpPr>
          <p:spPr>
            <a:xfrm>
              <a:off x="1189038" y="1211263"/>
              <a:ext cx="914400" cy="9144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989" rIns="0" bIns="0" rtlCol="0" anchor="ctr"/>
            <a:lstStyle/>
            <a:p>
              <a:pPr marL="0" marR="0" lvl="0" indent="0" algn="ctr" defTabSz="914224" eaLnBrk="1" fontAlgn="auto" latinLnBrk="0" hangingPunct="1">
                <a:lnSpc>
                  <a:spcPct val="90000"/>
                </a:lnSpc>
                <a:spcBef>
                  <a:spcPts val="0"/>
                </a:spcBef>
                <a:spcAft>
                  <a:spcPts val="0"/>
                </a:spcAft>
                <a:buClrTx/>
                <a:buSzTx/>
                <a:buFontTx/>
                <a:buNone/>
                <a:tabLst/>
                <a:defRPr/>
              </a:pPr>
              <a:endParaRPr kumimoji="0" lang="en-US" sz="2000" b="1" i="0" u="none" strike="noStrike" kern="0" cap="none" spc="120" normalizeH="0" baseline="0" noProof="0" dirty="0">
                <a:ln>
                  <a:noFill/>
                </a:ln>
                <a:gradFill>
                  <a:gsLst>
                    <a:gs pos="0">
                      <a:srgbClr val="FFFFFF"/>
                    </a:gs>
                    <a:gs pos="100000">
                      <a:srgbClr val="FFFFFF"/>
                    </a:gs>
                  </a:gsLst>
                  <a:lin ang="5400000" scaled="1"/>
                </a:gradFill>
                <a:effectLst/>
                <a:uLnTx/>
                <a:uFillTx/>
                <a:latin typeface="Segoe UI"/>
                <a:ea typeface="Segoe UI Black" panose="020B0A02040204020203" pitchFamily="34" charset="0"/>
                <a:cs typeface="Segoe UI Black" panose="020B0A02040204020203" pitchFamily="34" charset="0"/>
              </a:endParaRPr>
            </a:p>
          </p:txBody>
        </p:sp>
        <p:sp>
          <p:nvSpPr>
            <p:cNvPr id="9" name="Freeform 5"/>
            <p:cNvSpPr>
              <a:spLocks/>
            </p:cNvSpPr>
            <p:nvPr/>
          </p:nvSpPr>
          <p:spPr bwMode="auto">
            <a:xfrm>
              <a:off x="1373234" y="1460346"/>
              <a:ext cx="554873" cy="368454"/>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2" name="Group 21"/>
          <p:cNvGrpSpPr/>
          <p:nvPr/>
        </p:nvGrpSpPr>
        <p:grpSpPr>
          <a:xfrm>
            <a:off x="617006" y="4582153"/>
            <a:ext cx="585133" cy="585133"/>
            <a:chOff x="1353630" y="5604864"/>
            <a:chExt cx="585216" cy="585216"/>
          </a:xfrm>
        </p:grpSpPr>
        <p:sp>
          <p:nvSpPr>
            <p:cNvPr id="36" name="Oval 35"/>
            <p:cNvSpPr/>
            <p:nvPr/>
          </p:nvSpPr>
          <p:spPr bwMode="auto">
            <a:xfrm>
              <a:off x="1353630" y="560486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4" name="Freeform 9"/>
            <p:cNvSpPr>
              <a:spLocks/>
            </p:cNvSpPr>
            <p:nvPr/>
          </p:nvSpPr>
          <p:spPr bwMode="auto">
            <a:xfrm>
              <a:off x="1509713" y="5785962"/>
              <a:ext cx="273050" cy="292100"/>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7" name="Group 26"/>
          <p:cNvGrpSpPr/>
          <p:nvPr/>
        </p:nvGrpSpPr>
        <p:grpSpPr>
          <a:xfrm>
            <a:off x="558245" y="3194193"/>
            <a:ext cx="709342" cy="649657"/>
            <a:chOff x="1304693" y="4177379"/>
            <a:chExt cx="709442" cy="649749"/>
          </a:xfrm>
        </p:grpSpPr>
        <p:sp>
          <p:nvSpPr>
            <p:cNvPr id="43" name="Oval 42"/>
            <p:cNvSpPr/>
            <p:nvPr/>
          </p:nvSpPr>
          <p:spPr bwMode="auto">
            <a:xfrm>
              <a:off x="1353630" y="4177379"/>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3" name="TextBox 22"/>
            <p:cNvSpPr txBox="1"/>
            <p:nvPr/>
          </p:nvSpPr>
          <p:spPr>
            <a:xfrm>
              <a:off x="1304693" y="4192859"/>
              <a:ext cx="709442" cy="634269"/>
            </a:xfrm>
            <a:prstGeom prst="rect">
              <a:avLst/>
            </a:prstGeom>
            <a:noFill/>
          </p:spPr>
          <p:txBody>
            <a:bodyPr wrap="none" lIns="182854" tIns="146283" rIns="182854" bIns="146283" rtlCol="0">
              <a:spAutoFit/>
            </a:bodyPr>
            <a:lstStyle/>
            <a:p>
              <a:pPr marL="0" marR="0" lvl="0" indent="0" defTabSz="914224" eaLnBrk="1" fontAlgn="auto" latinLnBrk="0" hangingPunct="1">
                <a:lnSpc>
                  <a:spcPct val="90000"/>
                </a:lnSpc>
                <a:spcBef>
                  <a:spcPts val="0"/>
                </a:spcBef>
                <a:spcAft>
                  <a:spcPts val="0"/>
                </a:spcAft>
                <a:buClrTx/>
                <a:buSzTx/>
                <a:buFontTx/>
                <a:buNone/>
                <a:tabLst/>
                <a:defRPr/>
              </a:pPr>
              <a:r>
                <a:rPr kumimoji="0" lang="en-US" sz="1199" b="0" i="0" u="none" strike="noStrike" kern="0" cap="none" spc="0" normalizeH="0" baseline="0" noProof="0" dirty="0">
                  <a:ln>
                    <a:noFill/>
                  </a:ln>
                  <a:gradFill>
                    <a:gsLst>
                      <a:gs pos="2917">
                        <a:schemeClr val="bg1">
                          <a:lumMod val="65000"/>
                        </a:schemeClr>
                      </a:gs>
                      <a:gs pos="30000">
                        <a:schemeClr val="bg1">
                          <a:lumMod val="65000"/>
                        </a:schemeClr>
                      </a:gs>
                    </a:gsLst>
                    <a:lin ang="5400000" scaled="0"/>
                  </a:gradFill>
                  <a:effectLst/>
                  <a:uLnTx/>
                  <a:uFillTx/>
                </a:rPr>
                <a:t>0101</a:t>
              </a:r>
            </a:p>
            <a:p>
              <a:pPr marL="0" marR="0" lvl="0" indent="0" defTabSz="914224" eaLnBrk="1" fontAlgn="auto" latinLnBrk="0" hangingPunct="1">
                <a:lnSpc>
                  <a:spcPct val="90000"/>
                </a:lnSpc>
                <a:spcBef>
                  <a:spcPts val="0"/>
                </a:spcBef>
                <a:spcAft>
                  <a:spcPts val="0"/>
                </a:spcAft>
                <a:buClrTx/>
                <a:buSzTx/>
                <a:buFontTx/>
                <a:buNone/>
                <a:tabLst/>
                <a:defRPr/>
              </a:pPr>
              <a:r>
                <a:rPr kumimoji="0" lang="en-US" sz="1199" b="0" i="0" u="none" strike="noStrike" kern="0" cap="none" spc="0" normalizeH="0" baseline="0" noProof="0" dirty="0">
                  <a:ln>
                    <a:noFill/>
                  </a:ln>
                  <a:gradFill>
                    <a:gsLst>
                      <a:gs pos="2917">
                        <a:schemeClr val="bg1">
                          <a:lumMod val="65000"/>
                        </a:schemeClr>
                      </a:gs>
                      <a:gs pos="30000">
                        <a:schemeClr val="bg1">
                          <a:lumMod val="65000"/>
                        </a:schemeClr>
                      </a:gs>
                    </a:gsLst>
                    <a:lin ang="5400000" scaled="0"/>
                  </a:gradFill>
                  <a:effectLst/>
                  <a:uLnTx/>
                  <a:uFillTx/>
                </a:rPr>
                <a:t>1001</a:t>
              </a:r>
            </a:p>
          </p:txBody>
        </p:sp>
      </p:grpSp>
      <p:pic>
        <p:nvPicPr>
          <p:cNvPr id="26" name="Picture 25"/>
          <p:cNvPicPr>
            <a:picLocks noChangeAspect="1"/>
          </p:cNvPicPr>
          <p:nvPr/>
        </p:nvPicPr>
        <p:blipFill rotWithShape="1">
          <a:blip r:embed="rId4"/>
          <a:srcRect l="6460" t="117" r="45736"/>
          <a:stretch/>
        </p:blipFill>
        <p:spPr>
          <a:xfrm>
            <a:off x="7361077" y="-63661"/>
            <a:ext cx="5074517" cy="7072116"/>
          </a:xfrm>
          <a:prstGeom prst="rect">
            <a:avLst/>
          </a:prstGeom>
        </p:spPr>
      </p:pic>
      <p:grpSp>
        <p:nvGrpSpPr>
          <p:cNvPr id="7" name="Group 6"/>
          <p:cNvGrpSpPr/>
          <p:nvPr/>
        </p:nvGrpSpPr>
        <p:grpSpPr>
          <a:xfrm>
            <a:off x="629530" y="1907239"/>
            <a:ext cx="585133" cy="585133"/>
            <a:chOff x="616211" y="1894487"/>
            <a:chExt cx="585216" cy="585216"/>
          </a:xfrm>
        </p:grpSpPr>
        <p:sp>
          <p:nvSpPr>
            <p:cNvPr id="25" name="Oval 24"/>
            <p:cNvSpPr/>
            <p:nvPr/>
          </p:nvSpPr>
          <p:spPr bwMode="auto">
            <a:xfrm>
              <a:off x="616211" y="1894487"/>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6" name="Group 5"/>
            <p:cNvGrpSpPr/>
            <p:nvPr/>
          </p:nvGrpSpPr>
          <p:grpSpPr>
            <a:xfrm>
              <a:off x="732632" y="2076450"/>
              <a:ext cx="338138" cy="234950"/>
              <a:chOff x="739775" y="2109788"/>
              <a:chExt cx="338138" cy="234950"/>
            </a:xfrm>
          </p:grpSpPr>
          <p:sp>
            <p:nvSpPr>
              <p:cNvPr id="4" name="Freeform 5"/>
              <p:cNvSpPr>
                <a:spLocks/>
              </p:cNvSpPr>
              <p:nvPr/>
            </p:nvSpPr>
            <p:spPr bwMode="auto">
              <a:xfrm>
                <a:off x="885032" y="2203451"/>
                <a:ext cx="47625" cy="47625"/>
              </a:xfrm>
              <a:custGeom>
                <a:avLst/>
                <a:gdLst>
                  <a:gd name="T0" fmla="*/ 177 w 355"/>
                  <a:gd name="T1" fmla="*/ 0 h 354"/>
                  <a:gd name="T2" fmla="*/ 0 w 355"/>
                  <a:gd name="T3" fmla="*/ 177 h 354"/>
                  <a:gd name="T4" fmla="*/ 177 w 355"/>
                  <a:gd name="T5" fmla="*/ 354 h 354"/>
                  <a:gd name="T6" fmla="*/ 355 w 355"/>
                  <a:gd name="T7" fmla="*/ 177 h 354"/>
                  <a:gd name="T8" fmla="*/ 177 w 355"/>
                  <a:gd name="T9" fmla="*/ 0 h 354"/>
                </a:gdLst>
                <a:ahLst/>
                <a:cxnLst>
                  <a:cxn ang="0">
                    <a:pos x="T0" y="T1"/>
                  </a:cxn>
                  <a:cxn ang="0">
                    <a:pos x="T2" y="T3"/>
                  </a:cxn>
                  <a:cxn ang="0">
                    <a:pos x="T4" y="T5"/>
                  </a:cxn>
                  <a:cxn ang="0">
                    <a:pos x="T6" y="T7"/>
                  </a:cxn>
                  <a:cxn ang="0">
                    <a:pos x="T8" y="T9"/>
                  </a:cxn>
                </a:cxnLst>
                <a:rect l="0" t="0" r="r" b="b"/>
                <a:pathLst>
                  <a:path w="355" h="354">
                    <a:moveTo>
                      <a:pt x="177" y="0"/>
                    </a:moveTo>
                    <a:cubicBezTo>
                      <a:pt x="74" y="0"/>
                      <a:pt x="0" y="89"/>
                      <a:pt x="0" y="177"/>
                    </a:cubicBezTo>
                    <a:cubicBezTo>
                      <a:pt x="0" y="280"/>
                      <a:pt x="74" y="354"/>
                      <a:pt x="177" y="354"/>
                    </a:cubicBezTo>
                    <a:cubicBezTo>
                      <a:pt x="266" y="354"/>
                      <a:pt x="355" y="280"/>
                      <a:pt x="355" y="177"/>
                    </a:cubicBezTo>
                    <a:cubicBezTo>
                      <a:pt x="355" y="89"/>
                      <a:pt x="266" y="0"/>
                      <a:pt x="177" y="0"/>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Freeform 6"/>
              <p:cNvSpPr>
                <a:spLocks noEditPoints="1"/>
              </p:cNvSpPr>
              <p:nvPr/>
            </p:nvSpPr>
            <p:spPr bwMode="auto">
              <a:xfrm>
                <a:off x="739775" y="2109788"/>
                <a:ext cx="338138" cy="234950"/>
              </a:xfrm>
              <a:custGeom>
                <a:avLst/>
                <a:gdLst>
                  <a:gd name="T0" fmla="*/ 592 w 1184"/>
                  <a:gd name="T1" fmla="*/ 0 h 825"/>
                  <a:gd name="T2" fmla="*/ 0 w 1184"/>
                  <a:gd name="T3" fmla="*/ 412 h 825"/>
                  <a:gd name="T4" fmla="*/ 592 w 1184"/>
                  <a:gd name="T5" fmla="*/ 825 h 825"/>
                  <a:gd name="T6" fmla="*/ 1184 w 1184"/>
                  <a:gd name="T7" fmla="*/ 412 h 825"/>
                  <a:gd name="T8" fmla="*/ 592 w 1184"/>
                  <a:gd name="T9" fmla="*/ 0 h 825"/>
                  <a:gd name="T10" fmla="*/ 592 w 1184"/>
                  <a:gd name="T11" fmla="*/ 707 h 825"/>
                  <a:gd name="T12" fmla="*/ 296 w 1184"/>
                  <a:gd name="T13" fmla="*/ 412 h 825"/>
                  <a:gd name="T14" fmla="*/ 592 w 1184"/>
                  <a:gd name="T15" fmla="*/ 117 h 825"/>
                  <a:gd name="T16" fmla="*/ 888 w 1184"/>
                  <a:gd name="T17" fmla="*/ 412 h 825"/>
                  <a:gd name="T18" fmla="*/ 592 w 1184"/>
                  <a:gd name="T19" fmla="*/ 707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4" h="825">
                    <a:moveTo>
                      <a:pt x="592" y="0"/>
                    </a:moveTo>
                    <a:cubicBezTo>
                      <a:pt x="222" y="0"/>
                      <a:pt x="0" y="412"/>
                      <a:pt x="0" y="412"/>
                    </a:cubicBezTo>
                    <a:cubicBezTo>
                      <a:pt x="0" y="412"/>
                      <a:pt x="222" y="825"/>
                      <a:pt x="592" y="825"/>
                    </a:cubicBezTo>
                    <a:cubicBezTo>
                      <a:pt x="962" y="825"/>
                      <a:pt x="1184" y="412"/>
                      <a:pt x="1184" y="412"/>
                    </a:cubicBezTo>
                    <a:cubicBezTo>
                      <a:pt x="1184" y="412"/>
                      <a:pt x="962" y="0"/>
                      <a:pt x="592" y="0"/>
                    </a:cubicBezTo>
                    <a:close/>
                    <a:moveTo>
                      <a:pt x="592" y="707"/>
                    </a:moveTo>
                    <a:cubicBezTo>
                      <a:pt x="430" y="707"/>
                      <a:pt x="296" y="574"/>
                      <a:pt x="296" y="412"/>
                    </a:cubicBezTo>
                    <a:cubicBezTo>
                      <a:pt x="296" y="250"/>
                      <a:pt x="430" y="117"/>
                      <a:pt x="592" y="117"/>
                    </a:cubicBezTo>
                    <a:cubicBezTo>
                      <a:pt x="755" y="117"/>
                      <a:pt x="888" y="250"/>
                      <a:pt x="888" y="412"/>
                    </a:cubicBezTo>
                    <a:cubicBezTo>
                      <a:pt x="888" y="574"/>
                      <a:pt x="755" y="707"/>
                      <a:pt x="592" y="707"/>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defTabSz="91422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35809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accel="100000" fill="hold" nodeType="withEffect">
                                  <p:stCondLst>
                                    <p:cond delay="0"/>
                                  </p:stCondLst>
                                  <p:childTnLst>
                                    <p:anim calcmode="lin" valueType="num">
                                      <p:cBhvr additive="base">
                                        <p:cTn id="6" dur="750"/>
                                        <p:tgtEl>
                                          <p:spTgt spid="28"/>
                                        </p:tgtEl>
                                        <p:attrNameLst>
                                          <p:attrName>ppt_x</p:attrName>
                                        </p:attrNameLst>
                                      </p:cBhvr>
                                      <p:tavLst>
                                        <p:tav tm="0">
                                          <p:val>
                                            <p:strVal val="ppt_x"/>
                                          </p:val>
                                        </p:tav>
                                        <p:tav tm="100000">
                                          <p:val>
                                            <p:strVal val="1+ppt_w/2"/>
                                          </p:val>
                                        </p:tav>
                                      </p:tavLst>
                                    </p:anim>
                                    <p:anim calcmode="lin" valueType="num">
                                      <p:cBhvr additive="base">
                                        <p:cTn id="7" dur="750"/>
                                        <p:tgtEl>
                                          <p:spTgt spid="28"/>
                                        </p:tgtEl>
                                        <p:attrNameLst>
                                          <p:attrName>ppt_y</p:attrName>
                                        </p:attrNameLst>
                                      </p:cBhvr>
                                      <p:tavLst>
                                        <p:tav tm="0">
                                          <p:val>
                                            <p:strVal val="ppt_y"/>
                                          </p:val>
                                        </p:tav>
                                        <p:tav tm="100000">
                                          <p:val>
                                            <p:strVal val="ppt_y"/>
                                          </p:val>
                                        </p:tav>
                                      </p:tavLst>
                                    </p:anim>
                                    <p:set>
                                      <p:cBhvr>
                                        <p:cTn id="8" dur="1" fill="hold">
                                          <p:stCondLst>
                                            <p:cond delay="749"/>
                                          </p:stCondLst>
                                        </p:cTn>
                                        <p:tgtEl>
                                          <p:spTgt spid="28"/>
                                        </p:tgtEl>
                                        <p:attrNameLst>
                                          <p:attrName>style.visibility</p:attrName>
                                        </p:attrNameLst>
                                      </p:cBhvr>
                                      <p:to>
                                        <p:strVal val="hidden"/>
                                      </p:to>
                                    </p:set>
                                  </p:childTnLst>
                                </p:cTn>
                              </p:par>
                            </p:childTnLst>
                          </p:cTn>
                        </p:par>
                        <p:par>
                          <p:cTn id="9" fill="hold">
                            <p:stCondLst>
                              <p:cond delay="750"/>
                            </p:stCondLst>
                            <p:childTnLst>
                              <p:par>
                                <p:cTn id="10" presetID="10" presetClass="entr" presetSubtype="0" fill="hold" grpId="0" nodeType="after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42" presetClass="path" presetSubtype="0" decel="100000" fill="hold" grpId="1" nodeType="withEffect">
                                  <p:stCondLst>
                                    <p:cond delay="0"/>
                                  </p:stCondLst>
                                  <p:childTnLst>
                                    <p:animMotion origin="layout" path="M -3.28568E-6 -2.23332E-6 L -3.28568E-6 0.46505 " pathEditMode="relative" rAng="0" ptsTypes="AA">
                                      <p:cBhvr>
                                        <p:cTn id="14" dur="750" spd="-100000" fill="hold"/>
                                        <p:tgtEl>
                                          <p:spTgt spid="14"/>
                                        </p:tgtEl>
                                        <p:attrNameLst>
                                          <p:attrName>ppt_x</p:attrName>
                                          <p:attrName>ppt_y</p:attrName>
                                        </p:attrNameLst>
                                      </p:cBhvr>
                                      <p:rCtr x="0" y="23241"/>
                                    </p:animMotion>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42" presetClass="path" presetSubtype="0" decel="100000" fill="hold" nodeType="withEffect">
                                  <p:stCondLst>
                                    <p:cond delay="0"/>
                                  </p:stCondLst>
                                  <p:childTnLst>
                                    <p:animMotion origin="layout" path="M 4.93745E-6 8.0345E-7 L 4.93745E-6 0.46505 " pathEditMode="relative" rAng="0" ptsTypes="AA">
                                      <p:cBhvr>
                                        <p:cTn id="19" dur="750" spd="-100000" fill="hold"/>
                                        <p:tgtEl>
                                          <p:spTgt spid="11"/>
                                        </p:tgtEl>
                                        <p:attrNameLst>
                                          <p:attrName>ppt_x</p:attrName>
                                          <p:attrName>ppt_y</p:attrName>
                                        </p:attrNameLst>
                                      </p:cBhvr>
                                      <p:rCtr x="0" y="23241"/>
                                    </p:animMotion>
                                  </p:childTnLst>
                                </p:cTn>
                              </p:par>
                              <p:par>
                                <p:cTn id="20" presetID="10" presetClass="entr" presetSubtype="0" fill="hold" grpId="0"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35" presetClass="path" presetSubtype="0" decel="100000" fill="hold" grpId="1" nodeType="withEffect">
                                  <p:stCondLst>
                                    <p:cond delay="0"/>
                                  </p:stCondLst>
                                  <p:childTnLst>
                                    <p:animMotion origin="layout" path="M 5.18254E-7 -3.3409E-6 L -0.19198 -3.3409E-6 " pathEditMode="relative" rAng="0" ptsTypes="AA">
                                      <p:cBhvr>
                                        <p:cTn id="24" dur="1750" spd="-100000" fill="hold"/>
                                        <p:tgtEl>
                                          <p:spTgt spid="12"/>
                                        </p:tgtEl>
                                        <p:attrNameLst>
                                          <p:attrName>ppt_x</p:attrName>
                                          <p:attrName>ppt_y</p:attrName>
                                        </p:attrNameLst>
                                      </p:cBhvr>
                                      <p:rCtr x="-9599" y="0"/>
                                    </p:animMotion>
                                  </p:childTnLst>
                                </p:cTn>
                              </p:par>
                              <p:par>
                                <p:cTn id="25" presetID="10" presetClass="entr" presetSubtype="0" fill="hold" grpId="0" nodeType="withEffect">
                                  <p:stCondLst>
                                    <p:cond delay="1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35" presetClass="path" presetSubtype="0" decel="100000" fill="hold" grpId="1" nodeType="withEffect">
                                  <p:stCondLst>
                                    <p:cond delay="0"/>
                                  </p:stCondLst>
                                  <p:childTnLst>
                                    <p:animMotion origin="layout" path="M 5.18254E-7 -1.3527E-6 L -0.19198 -1.3527E-6 " pathEditMode="relative" rAng="0" ptsTypes="AA">
                                      <p:cBhvr>
                                        <p:cTn id="29" dur="1750" spd="-100000" fill="hold"/>
                                        <p:tgtEl>
                                          <p:spTgt spid="13"/>
                                        </p:tgtEl>
                                        <p:attrNameLst>
                                          <p:attrName>ppt_x</p:attrName>
                                          <p:attrName>ppt_y</p:attrName>
                                        </p:attrNameLst>
                                      </p:cBhvr>
                                      <p:rCtr x="-9599" y="0"/>
                                    </p:animMotion>
                                  </p:childTnLst>
                                </p:cTn>
                              </p:par>
                              <p:par>
                                <p:cTn id="30" presetID="10" presetClass="entr" presetSubtype="0" fill="hold" grpId="0" nodeType="with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par>
                                <p:cTn id="33" presetID="35" presetClass="path" presetSubtype="0" decel="100000" fill="hold" grpId="1" nodeType="withEffect">
                                  <p:stCondLst>
                                    <p:cond delay="0"/>
                                  </p:stCondLst>
                                  <p:childTnLst>
                                    <p:animMotion origin="layout" path="M 5.18254E-7 3.67227E-6 L -0.19198 3.67227E-6 " pathEditMode="relative" rAng="0" ptsTypes="AA">
                                      <p:cBhvr>
                                        <p:cTn id="34" dur="1750" spd="-100000" fill="hold"/>
                                        <p:tgtEl>
                                          <p:spTgt spid="15"/>
                                        </p:tgtEl>
                                        <p:attrNameLst>
                                          <p:attrName>ppt_x</p:attrName>
                                          <p:attrName>ppt_y</p:attrName>
                                        </p:attrNameLst>
                                      </p:cBhvr>
                                      <p:rCtr x="-9599" y="0"/>
                                    </p:animMotion>
                                  </p:childTnLst>
                                </p:cTn>
                              </p:par>
                              <p:par>
                                <p:cTn id="35" presetID="10" presetClass="entr" presetSubtype="0" fill="hold" nodeType="withEffect">
                                  <p:stCondLst>
                                    <p:cond delay="75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
                                        <p:tgtEl>
                                          <p:spTgt spid="27"/>
                                        </p:tgtEl>
                                      </p:cBhvr>
                                    </p:animEffect>
                                  </p:childTnLst>
                                </p:cTn>
                              </p:par>
                              <p:par>
                                <p:cTn id="38" presetID="6" presetClass="emph" presetSubtype="0" accel="100000" autoRev="1" fill="hold" nodeType="withEffect">
                                  <p:stCondLst>
                                    <p:cond delay="0"/>
                                  </p:stCondLst>
                                  <p:childTnLst>
                                    <p:animScale>
                                      <p:cBhvr>
                                        <p:cTn id="39" dur="800" fill="hold"/>
                                        <p:tgtEl>
                                          <p:spTgt spid="27"/>
                                        </p:tgtEl>
                                      </p:cBhvr>
                                      <p:by x="50000" y="50000"/>
                                    </p:animScale>
                                  </p:childTnLst>
                                </p:cTn>
                              </p:par>
                              <p:par>
                                <p:cTn id="40" presetID="10" presetClass="entr" presetSubtype="0" fill="hold" nodeType="withEffect">
                                  <p:stCondLst>
                                    <p:cond delay="75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50"/>
                                        <p:tgtEl>
                                          <p:spTgt spid="22"/>
                                        </p:tgtEl>
                                      </p:cBhvr>
                                    </p:animEffect>
                                  </p:childTnLst>
                                </p:cTn>
                              </p:par>
                              <p:par>
                                <p:cTn id="43" presetID="10" presetClass="entr" presetSubtype="0" fill="hold" nodeType="withEffect">
                                  <p:stCondLst>
                                    <p:cond delay="75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par>
                                <p:cTn id="46" presetID="6" presetClass="emph" presetSubtype="0" accel="100000" autoRev="1" fill="hold" nodeType="withEffect">
                                  <p:stCondLst>
                                    <p:cond delay="0"/>
                                  </p:stCondLst>
                                  <p:childTnLst>
                                    <p:animScale>
                                      <p:cBhvr>
                                        <p:cTn id="47" dur="800" fill="hold"/>
                                        <p:tgtEl>
                                          <p:spTgt spid="22"/>
                                        </p:tgtEl>
                                      </p:cBhvr>
                                      <p:by x="50000" y="50000"/>
                                    </p:animScale>
                                  </p:childTnLst>
                                </p:cTn>
                              </p:par>
                              <p:par>
                                <p:cTn id="48" presetID="6" presetClass="emph" presetSubtype="0" accel="100000" autoRev="1" fill="hold" nodeType="withEffect">
                                  <p:stCondLst>
                                    <p:cond delay="0"/>
                                  </p:stCondLst>
                                  <p:childTnLst>
                                    <p:animScale>
                                      <p:cBhvr>
                                        <p:cTn id="49" dur="800" fill="hold"/>
                                        <p:tgtEl>
                                          <p:spTgt spid="7"/>
                                        </p:tgtEl>
                                      </p:cBhvr>
                                      <p:by x="50000" y="50000"/>
                                    </p:animScale>
                                  </p:childTnLst>
                                </p:cTn>
                              </p:par>
                            </p:childTnLst>
                          </p:cTn>
                        </p:par>
                        <p:par>
                          <p:cTn id="50" fill="hold">
                            <p:stCondLst>
                              <p:cond delay="2500"/>
                            </p:stCondLst>
                            <p:childTnLst>
                              <p:par>
                                <p:cTn id="51" presetID="2" presetClass="entr" presetSubtype="2" decel="100000"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750" fill="hold"/>
                                        <p:tgtEl>
                                          <p:spTgt spid="26"/>
                                        </p:tgtEl>
                                        <p:attrNameLst>
                                          <p:attrName>ppt_x</p:attrName>
                                        </p:attrNameLst>
                                      </p:cBhvr>
                                      <p:tavLst>
                                        <p:tav tm="0">
                                          <p:val>
                                            <p:strVal val="1+#ppt_w/2"/>
                                          </p:val>
                                        </p:tav>
                                        <p:tav tm="100000">
                                          <p:val>
                                            <p:strVal val="#ppt_x"/>
                                          </p:val>
                                        </p:tav>
                                      </p:tavLst>
                                    </p:anim>
                                    <p:anim calcmode="lin" valueType="num">
                                      <p:cBhvr additive="base">
                                        <p:cTn id="54" dur="7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011" y="327247"/>
            <a:ext cx="11882044" cy="917184"/>
          </a:xfrm>
        </p:spPr>
        <p:txBody>
          <a:bodyPr/>
          <a:lstStyle/>
          <a:p>
            <a:r>
              <a:rPr lang="en-US"/>
              <a:t>Microsoft Cloud App Security</a:t>
            </a:r>
          </a:p>
        </p:txBody>
      </p:sp>
      <p:sp>
        <p:nvSpPr>
          <p:cNvPr id="15" name="TextBox 14"/>
          <p:cNvSpPr txBox="1"/>
          <p:nvPr/>
        </p:nvSpPr>
        <p:spPr>
          <a:xfrm>
            <a:off x="-26545" y="3585135"/>
            <a:ext cx="3149381" cy="756278"/>
          </a:xfrm>
          <a:prstGeom prst="rect">
            <a:avLst/>
          </a:prstGeom>
          <a:noFill/>
        </p:spPr>
        <p:txBody>
          <a:bodyPr wrap="square" lIns="182776" tIns="146220" rIns="182776" bIns="146220" rtlCol="0">
            <a:spAutoFit/>
          </a:bodyPr>
          <a:lstStyle/>
          <a:p>
            <a:pPr algn="ctr" defTabSz="932239">
              <a:lnSpc>
                <a:spcPct val="90000"/>
              </a:lnSpc>
              <a:spcAft>
                <a:spcPts val="600"/>
              </a:spcAft>
            </a:pPr>
            <a:r>
              <a:rPr lang="en-US" sz="3264">
                <a:solidFill>
                  <a:srgbClr val="0078D7"/>
                </a:solidFill>
                <a:latin typeface="Segoe UI Light"/>
              </a:rPr>
              <a:t>Discovery</a:t>
            </a:r>
          </a:p>
        </p:txBody>
      </p:sp>
      <p:sp>
        <p:nvSpPr>
          <p:cNvPr id="12" name="TextBox 11"/>
          <p:cNvSpPr txBox="1"/>
          <p:nvPr/>
        </p:nvSpPr>
        <p:spPr>
          <a:xfrm>
            <a:off x="351597" y="4556633"/>
            <a:ext cx="2647560" cy="743335"/>
          </a:xfrm>
          <a:prstGeom prst="rect">
            <a:avLst/>
          </a:prstGeom>
          <a:noFill/>
        </p:spPr>
        <p:txBody>
          <a:bodyPr wrap="square" lIns="182776" tIns="146220" rIns="182776" bIns="146220" rtlCol="0">
            <a:spAutoFit/>
          </a:bodyPr>
          <a:lstStyle/>
          <a:p>
            <a:pPr algn="ctr" defTabSz="931881">
              <a:spcBef>
                <a:spcPts val="612"/>
              </a:spcBef>
              <a:spcAft>
                <a:spcPts val="600"/>
              </a:spcAft>
            </a:pPr>
            <a:r>
              <a:rPr lang="en-US" sz="1428">
                <a:solidFill>
                  <a:srgbClr val="505050"/>
                </a:solidFill>
                <a:latin typeface="Segoe UI" charset="0"/>
                <a:ea typeface="Segoe UI" charset="0"/>
                <a:cs typeface="Segoe UI" charset="0"/>
              </a:rPr>
              <a:t>Discover all cloud usage in your organization</a:t>
            </a:r>
          </a:p>
        </p:txBody>
      </p:sp>
      <p:sp>
        <p:nvSpPr>
          <p:cNvPr id="20" name="TextBox 19"/>
          <p:cNvSpPr txBox="1"/>
          <p:nvPr/>
        </p:nvSpPr>
        <p:spPr>
          <a:xfrm>
            <a:off x="2705525" y="3585135"/>
            <a:ext cx="3313287" cy="1217128"/>
          </a:xfrm>
          <a:prstGeom prst="rect">
            <a:avLst/>
          </a:prstGeom>
          <a:noFill/>
        </p:spPr>
        <p:txBody>
          <a:bodyPr wrap="square" lIns="182776" tIns="146220" rIns="182776" bIns="146220" rtlCol="0">
            <a:spAutoFit/>
          </a:bodyPr>
          <a:lstStyle/>
          <a:p>
            <a:pPr algn="ctr" defTabSz="932239">
              <a:lnSpc>
                <a:spcPct val="90000"/>
              </a:lnSpc>
              <a:spcAft>
                <a:spcPts val="600"/>
              </a:spcAft>
            </a:pPr>
            <a:r>
              <a:rPr lang="en-US" sz="3264">
                <a:solidFill>
                  <a:srgbClr val="0078D7"/>
                </a:solidFill>
                <a:latin typeface="Segoe UI Light"/>
              </a:rPr>
              <a:t>Information</a:t>
            </a:r>
            <a:br>
              <a:rPr lang="en-US" sz="3264">
                <a:solidFill>
                  <a:srgbClr val="0078D7"/>
                </a:solidFill>
                <a:latin typeface="Segoe UI Light"/>
              </a:rPr>
            </a:br>
            <a:r>
              <a:rPr lang="en-US" sz="3264">
                <a:solidFill>
                  <a:srgbClr val="0078D7"/>
                </a:solidFill>
                <a:latin typeface="Segoe UI Light"/>
              </a:rPr>
              <a:t>protection</a:t>
            </a:r>
          </a:p>
        </p:txBody>
      </p:sp>
      <p:sp>
        <p:nvSpPr>
          <p:cNvPr id="13" name="TextBox 12"/>
          <p:cNvSpPr txBox="1"/>
          <p:nvPr/>
        </p:nvSpPr>
        <p:spPr>
          <a:xfrm>
            <a:off x="2999155" y="4535344"/>
            <a:ext cx="2794865" cy="743335"/>
          </a:xfrm>
          <a:prstGeom prst="rect">
            <a:avLst/>
          </a:prstGeom>
          <a:noFill/>
        </p:spPr>
        <p:txBody>
          <a:bodyPr wrap="square" lIns="182776" tIns="146220" rIns="182776" bIns="146220" rtlCol="0">
            <a:spAutoFit/>
          </a:bodyPr>
          <a:lstStyle/>
          <a:p>
            <a:pPr algn="ctr" defTabSz="931881">
              <a:spcBef>
                <a:spcPts val="612"/>
              </a:spcBef>
              <a:spcAft>
                <a:spcPts val="600"/>
              </a:spcAft>
            </a:pPr>
            <a:r>
              <a:rPr lang="en-US" sz="1428">
                <a:solidFill>
                  <a:srgbClr val="505050"/>
                </a:solidFill>
                <a:latin typeface="Segoe UI" charset="0"/>
                <a:ea typeface="Segoe UI" charset="0"/>
                <a:cs typeface="Segoe UI" charset="0"/>
              </a:rPr>
              <a:t>Monitor and control your data in the cloud</a:t>
            </a:r>
          </a:p>
        </p:txBody>
      </p:sp>
      <p:sp>
        <p:nvSpPr>
          <p:cNvPr id="24" name="TextBox 23"/>
          <p:cNvSpPr txBox="1"/>
          <p:nvPr/>
        </p:nvSpPr>
        <p:spPr>
          <a:xfrm>
            <a:off x="5601503" y="3585137"/>
            <a:ext cx="3749961" cy="1217084"/>
          </a:xfrm>
          <a:prstGeom prst="rect">
            <a:avLst/>
          </a:prstGeom>
          <a:noFill/>
        </p:spPr>
        <p:txBody>
          <a:bodyPr wrap="square" lIns="182750" tIns="146200" rIns="182750" bIns="146200" rtlCol="0">
            <a:spAutoFit/>
          </a:bodyPr>
          <a:lstStyle/>
          <a:p>
            <a:pPr algn="ctr" defTabSz="931881">
              <a:lnSpc>
                <a:spcPct val="90000"/>
              </a:lnSpc>
              <a:spcAft>
                <a:spcPts val="600"/>
              </a:spcAft>
            </a:pPr>
            <a:r>
              <a:rPr lang="en-US" sz="3264">
                <a:solidFill>
                  <a:srgbClr val="0078D7"/>
                </a:solidFill>
                <a:latin typeface="Segoe UI Light"/>
              </a:rPr>
              <a:t>Threat </a:t>
            </a:r>
            <a:br>
              <a:rPr lang="en-US" sz="3264">
                <a:solidFill>
                  <a:srgbClr val="0078D7"/>
                </a:solidFill>
                <a:latin typeface="Segoe UI Light"/>
              </a:rPr>
            </a:br>
            <a:r>
              <a:rPr lang="en-US" sz="3264">
                <a:solidFill>
                  <a:srgbClr val="0078D7"/>
                </a:solidFill>
                <a:latin typeface="Segoe UI Light"/>
              </a:rPr>
              <a:t>detection</a:t>
            </a:r>
          </a:p>
        </p:txBody>
      </p:sp>
      <p:sp>
        <p:nvSpPr>
          <p:cNvPr id="25" name="TextBox 24"/>
          <p:cNvSpPr txBox="1"/>
          <p:nvPr/>
        </p:nvSpPr>
        <p:spPr>
          <a:xfrm>
            <a:off x="6196688" y="4556633"/>
            <a:ext cx="2700137" cy="743290"/>
          </a:xfrm>
          <a:prstGeom prst="rect">
            <a:avLst/>
          </a:prstGeom>
          <a:noFill/>
        </p:spPr>
        <p:txBody>
          <a:bodyPr wrap="square" lIns="182750" tIns="146200" rIns="182750" bIns="146200" rtlCol="0">
            <a:spAutoFit/>
          </a:bodyPr>
          <a:lstStyle/>
          <a:p>
            <a:pPr algn="ctr" defTabSz="931881">
              <a:spcBef>
                <a:spcPts val="612"/>
              </a:spcBef>
              <a:spcAft>
                <a:spcPts val="600"/>
              </a:spcAft>
            </a:pPr>
            <a:r>
              <a:rPr lang="en-US" sz="1428">
                <a:solidFill>
                  <a:srgbClr val="505050"/>
                </a:solidFill>
                <a:latin typeface="Segoe UI" charset="0"/>
                <a:ea typeface="Segoe UI" charset="0"/>
                <a:cs typeface="Segoe UI" charset="0"/>
              </a:rPr>
              <a:t>Detect usage anomalies and security incidents</a:t>
            </a:r>
          </a:p>
        </p:txBody>
      </p:sp>
      <p:sp>
        <p:nvSpPr>
          <p:cNvPr id="21" name="TextBox 20"/>
          <p:cNvSpPr txBox="1"/>
          <p:nvPr/>
        </p:nvSpPr>
        <p:spPr>
          <a:xfrm>
            <a:off x="8896825" y="3552809"/>
            <a:ext cx="3613808" cy="1295711"/>
          </a:xfrm>
          <a:prstGeom prst="rect">
            <a:avLst/>
          </a:prstGeom>
          <a:noFill/>
        </p:spPr>
        <p:txBody>
          <a:bodyPr wrap="square" lIns="182776" tIns="146220" rIns="182776" bIns="146220" rtlCol="0">
            <a:spAutoFit/>
          </a:bodyPr>
          <a:lstStyle/>
          <a:p>
            <a:pPr algn="ctr" defTabSz="932239">
              <a:lnSpc>
                <a:spcPct val="90000"/>
              </a:lnSpc>
              <a:spcAft>
                <a:spcPts val="600"/>
              </a:spcAft>
            </a:pPr>
            <a:r>
              <a:rPr lang="en-US" sz="3264">
                <a:solidFill>
                  <a:srgbClr val="0078D7"/>
                </a:solidFill>
                <a:latin typeface="Segoe UI Light"/>
              </a:rPr>
              <a:t>In-session </a:t>
            </a:r>
          </a:p>
          <a:p>
            <a:pPr algn="ctr" defTabSz="932239">
              <a:lnSpc>
                <a:spcPct val="90000"/>
              </a:lnSpc>
              <a:spcAft>
                <a:spcPts val="600"/>
              </a:spcAft>
            </a:pPr>
            <a:r>
              <a:rPr lang="en-US" sz="3264">
                <a:solidFill>
                  <a:srgbClr val="0078D7"/>
                </a:solidFill>
                <a:latin typeface="Segoe UI Light"/>
              </a:rPr>
              <a:t>control</a:t>
            </a:r>
          </a:p>
        </p:txBody>
      </p:sp>
      <p:sp>
        <p:nvSpPr>
          <p:cNvPr id="29" name="TextBox 28"/>
          <p:cNvSpPr txBox="1"/>
          <p:nvPr/>
        </p:nvSpPr>
        <p:spPr>
          <a:xfrm>
            <a:off x="9293735" y="4556632"/>
            <a:ext cx="2673111" cy="734775"/>
          </a:xfrm>
          <a:prstGeom prst="rect">
            <a:avLst/>
          </a:prstGeom>
          <a:noFill/>
        </p:spPr>
        <p:txBody>
          <a:bodyPr wrap="square" lIns="182776" tIns="146220" rIns="182776" bIns="146220" rtlCol="0">
            <a:spAutoFit/>
          </a:bodyPr>
          <a:lstStyle/>
          <a:p>
            <a:pPr algn="ctr" defTabSz="931881">
              <a:spcBef>
                <a:spcPts val="612"/>
              </a:spcBef>
              <a:spcAft>
                <a:spcPts val="600"/>
              </a:spcAft>
            </a:pPr>
            <a:r>
              <a:rPr lang="en-US" sz="1428">
                <a:solidFill>
                  <a:srgbClr val="505050"/>
                </a:solidFill>
                <a:latin typeface="Segoe UI" charset="0"/>
                <a:ea typeface="Segoe UI" charset="0"/>
                <a:cs typeface="Segoe UI" charset="0"/>
              </a:rPr>
              <a:t>Control and limit user access based on session context</a:t>
            </a:r>
          </a:p>
        </p:txBody>
      </p:sp>
      <p:sp>
        <p:nvSpPr>
          <p:cNvPr id="56" name="TextBox 55"/>
          <p:cNvSpPr txBox="1"/>
          <p:nvPr/>
        </p:nvSpPr>
        <p:spPr>
          <a:xfrm>
            <a:off x="307954" y="5949151"/>
            <a:ext cx="2360239" cy="615342"/>
          </a:xfrm>
          <a:prstGeom prst="rect">
            <a:avLst/>
          </a:prstGeom>
          <a:noFill/>
        </p:spPr>
        <p:txBody>
          <a:bodyPr wrap="square" lIns="182776" tIns="146220" rIns="182776" bIns="146220" rtlCol="0">
            <a:spAutoFit/>
          </a:bodyPr>
          <a:lstStyle/>
          <a:p>
            <a:pPr defTabSz="932239"/>
            <a:r>
              <a:rPr lang="en-US" sz="2040">
                <a:solidFill>
                  <a:srgbClr val="FFFFFF"/>
                </a:solidFill>
                <a:latin typeface="Segoe UI"/>
              </a:rPr>
              <a:t>DISCOVER</a:t>
            </a:r>
          </a:p>
        </p:txBody>
      </p:sp>
      <p:grpSp>
        <p:nvGrpSpPr>
          <p:cNvPr id="57" name="Group 56"/>
          <p:cNvGrpSpPr/>
          <p:nvPr/>
        </p:nvGrpSpPr>
        <p:grpSpPr>
          <a:xfrm rot="18900000">
            <a:off x="2414779" y="5991354"/>
            <a:ext cx="497718" cy="497718"/>
            <a:chOff x="2734623" y="5249368"/>
            <a:chExt cx="1295400" cy="1295400"/>
          </a:xfrm>
        </p:grpSpPr>
        <p:sp>
          <p:nvSpPr>
            <p:cNvPr id="58" name="Rounded Rectangle 57"/>
            <p:cNvSpPr/>
            <p:nvPr/>
          </p:nvSpPr>
          <p:spPr bwMode="auto">
            <a:xfrm>
              <a:off x="2734623" y="6392368"/>
              <a:ext cx="1295400" cy="152400"/>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4" rIns="0" bIns="47544" numCol="1" rtlCol="0" anchor="ctr" anchorCtr="0" compatLnSpc="1">
              <a:prstTxWarp prst="textNoShape">
                <a:avLst/>
              </a:prstTxWarp>
            </a:bodyPr>
            <a:lstStyle/>
            <a:p>
              <a:pPr algn="ctr" defTabSz="950481" fontAlgn="base">
                <a:spcBef>
                  <a:spcPct val="0"/>
                </a:spcBef>
                <a:spcAft>
                  <a:spcPct val="0"/>
                </a:spcAft>
              </a:pPr>
              <a:endParaRPr lang="en-US" sz="2040">
                <a:gradFill>
                  <a:gsLst>
                    <a:gs pos="0">
                      <a:srgbClr val="FFFFFF"/>
                    </a:gs>
                    <a:gs pos="100000">
                      <a:srgbClr val="FFFFFF"/>
                    </a:gs>
                  </a:gsLst>
                  <a:lin ang="5400000" scaled="0"/>
                </a:gradFill>
                <a:latin typeface="Segoe UI"/>
              </a:endParaRPr>
            </a:p>
          </p:txBody>
        </p:sp>
        <p:sp>
          <p:nvSpPr>
            <p:cNvPr id="59" name="Rounded Rectangle 58"/>
            <p:cNvSpPr/>
            <p:nvPr/>
          </p:nvSpPr>
          <p:spPr bwMode="auto">
            <a:xfrm rot="5400000">
              <a:off x="3306123" y="5820868"/>
              <a:ext cx="1295400" cy="152400"/>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4" rIns="0" bIns="47544" numCol="1" rtlCol="0" anchor="ctr" anchorCtr="0" compatLnSpc="1">
              <a:prstTxWarp prst="textNoShape">
                <a:avLst/>
              </a:prstTxWarp>
            </a:bodyPr>
            <a:lstStyle/>
            <a:p>
              <a:pPr algn="ctr" defTabSz="950481" fontAlgn="base">
                <a:spcBef>
                  <a:spcPct val="0"/>
                </a:spcBef>
                <a:spcAft>
                  <a:spcPct val="0"/>
                </a:spcAft>
              </a:pPr>
              <a:endParaRPr lang="en-US" sz="2040">
                <a:gradFill>
                  <a:gsLst>
                    <a:gs pos="0">
                      <a:srgbClr val="FFFFFF"/>
                    </a:gs>
                    <a:gs pos="100000">
                      <a:srgbClr val="FFFFFF"/>
                    </a:gs>
                  </a:gsLst>
                  <a:lin ang="5400000" scaled="0"/>
                </a:gradFill>
                <a:latin typeface="Segoe UI"/>
              </a:endParaRPr>
            </a:p>
          </p:txBody>
        </p:sp>
      </p:grpSp>
      <p:sp>
        <p:nvSpPr>
          <p:cNvPr id="60" name="TextBox 59"/>
          <p:cNvSpPr txBox="1"/>
          <p:nvPr/>
        </p:nvSpPr>
        <p:spPr>
          <a:xfrm>
            <a:off x="3337441" y="5949151"/>
            <a:ext cx="2360239" cy="615342"/>
          </a:xfrm>
          <a:prstGeom prst="rect">
            <a:avLst/>
          </a:prstGeom>
          <a:noFill/>
        </p:spPr>
        <p:txBody>
          <a:bodyPr wrap="square" lIns="182776" tIns="146220" rIns="182776" bIns="146220" rtlCol="0">
            <a:spAutoFit/>
          </a:bodyPr>
          <a:lstStyle/>
          <a:p>
            <a:pPr defTabSz="932239"/>
            <a:r>
              <a:rPr lang="en-US" sz="2040">
                <a:solidFill>
                  <a:srgbClr val="FFFFFF"/>
                </a:solidFill>
                <a:latin typeface="Segoe UI"/>
              </a:rPr>
              <a:t>INVESTIGATE</a:t>
            </a:r>
          </a:p>
        </p:txBody>
      </p:sp>
      <p:grpSp>
        <p:nvGrpSpPr>
          <p:cNvPr id="61" name="Group 60"/>
          <p:cNvGrpSpPr/>
          <p:nvPr/>
        </p:nvGrpSpPr>
        <p:grpSpPr>
          <a:xfrm rot="18900000">
            <a:off x="5389113" y="5991354"/>
            <a:ext cx="497718" cy="497718"/>
            <a:chOff x="2734623" y="5249368"/>
            <a:chExt cx="1295400" cy="1295400"/>
          </a:xfrm>
        </p:grpSpPr>
        <p:sp>
          <p:nvSpPr>
            <p:cNvPr id="62" name="Rounded Rectangle 61"/>
            <p:cNvSpPr/>
            <p:nvPr/>
          </p:nvSpPr>
          <p:spPr bwMode="auto">
            <a:xfrm>
              <a:off x="2734623" y="6392368"/>
              <a:ext cx="1295400" cy="152400"/>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4" rIns="0" bIns="47544" numCol="1" rtlCol="0" anchor="ctr" anchorCtr="0" compatLnSpc="1">
              <a:prstTxWarp prst="textNoShape">
                <a:avLst/>
              </a:prstTxWarp>
            </a:bodyPr>
            <a:lstStyle/>
            <a:p>
              <a:pPr algn="ctr" defTabSz="950481" fontAlgn="base">
                <a:spcBef>
                  <a:spcPct val="0"/>
                </a:spcBef>
                <a:spcAft>
                  <a:spcPct val="0"/>
                </a:spcAft>
              </a:pPr>
              <a:endParaRPr lang="en-US" sz="2040">
                <a:gradFill>
                  <a:gsLst>
                    <a:gs pos="0">
                      <a:srgbClr val="FFFFFF"/>
                    </a:gs>
                    <a:gs pos="100000">
                      <a:srgbClr val="FFFFFF"/>
                    </a:gs>
                  </a:gsLst>
                  <a:lin ang="5400000" scaled="0"/>
                </a:gradFill>
                <a:latin typeface="Segoe UI"/>
              </a:endParaRPr>
            </a:p>
          </p:txBody>
        </p:sp>
        <p:sp>
          <p:nvSpPr>
            <p:cNvPr id="63" name="Rounded Rectangle 62"/>
            <p:cNvSpPr/>
            <p:nvPr/>
          </p:nvSpPr>
          <p:spPr bwMode="auto">
            <a:xfrm rot="5400000">
              <a:off x="3306123" y="5820868"/>
              <a:ext cx="1295400" cy="152400"/>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4" rIns="0" bIns="47544" numCol="1" rtlCol="0" anchor="ctr" anchorCtr="0" compatLnSpc="1">
              <a:prstTxWarp prst="textNoShape">
                <a:avLst/>
              </a:prstTxWarp>
            </a:bodyPr>
            <a:lstStyle/>
            <a:p>
              <a:pPr algn="ctr" defTabSz="950481" fontAlgn="base">
                <a:spcBef>
                  <a:spcPct val="0"/>
                </a:spcBef>
                <a:spcAft>
                  <a:spcPct val="0"/>
                </a:spcAft>
              </a:pPr>
              <a:endParaRPr lang="en-US" sz="2040">
                <a:gradFill>
                  <a:gsLst>
                    <a:gs pos="0">
                      <a:srgbClr val="FFFFFF"/>
                    </a:gs>
                    <a:gs pos="100000">
                      <a:srgbClr val="FFFFFF"/>
                    </a:gs>
                  </a:gsLst>
                  <a:lin ang="5400000" scaled="0"/>
                </a:gradFill>
                <a:latin typeface="Segoe UI"/>
              </a:endParaRPr>
            </a:p>
          </p:txBody>
        </p:sp>
      </p:grpSp>
      <p:sp>
        <p:nvSpPr>
          <p:cNvPr id="64" name="TextBox 63"/>
          <p:cNvSpPr txBox="1"/>
          <p:nvPr/>
        </p:nvSpPr>
        <p:spPr>
          <a:xfrm>
            <a:off x="6366928" y="5949151"/>
            <a:ext cx="2757150" cy="615342"/>
          </a:xfrm>
          <a:prstGeom prst="rect">
            <a:avLst/>
          </a:prstGeom>
          <a:noFill/>
        </p:spPr>
        <p:txBody>
          <a:bodyPr wrap="square" lIns="182776" tIns="146220" rIns="182776" bIns="146220" rtlCol="0">
            <a:spAutoFit/>
          </a:bodyPr>
          <a:lstStyle/>
          <a:p>
            <a:pPr defTabSz="932239"/>
            <a:r>
              <a:rPr lang="en-US" sz="2040">
                <a:solidFill>
                  <a:srgbClr val="FFFFFF"/>
                </a:solidFill>
                <a:latin typeface="Segoe UI"/>
              </a:rPr>
              <a:t>CONTROL</a:t>
            </a:r>
          </a:p>
        </p:txBody>
      </p:sp>
      <p:grpSp>
        <p:nvGrpSpPr>
          <p:cNvPr id="65" name="Group 64"/>
          <p:cNvGrpSpPr/>
          <p:nvPr/>
        </p:nvGrpSpPr>
        <p:grpSpPr>
          <a:xfrm rot="18900000">
            <a:off x="8884887" y="5991354"/>
            <a:ext cx="497718" cy="497718"/>
            <a:chOff x="2734623" y="5249368"/>
            <a:chExt cx="1295400" cy="1295400"/>
          </a:xfrm>
        </p:grpSpPr>
        <p:sp>
          <p:nvSpPr>
            <p:cNvPr id="66" name="Rounded Rectangle 65"/>
            <p:cNvSpPr/>
            <p:nvPr/>
          </p:nvSpPr>
          <p:spPr bwMode="auto">
            <a:xfrm>
              <a:off x="2734623" y="6392368"/>
              <a:ext cx="1295400" cy="152400"/>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4" rIns="0" bIns="47544" numCol="1" rtlCol="0" anchor="ctr" anchorCtr="0" compatLnSpc="1">
              <a:prstTxWarp prst="textNoShape">
                <a:avLst/>
              </a:prstTxWarp>
            </a:bodyPr>
            <a:lstStyle/>
            <a:p>
              <a:pPr algn="ctr" defTabSz="950481" fontAlgn="base">
                <a:spcBef>
                  <a:spcPct val="0"/>
                </a:spcBef>
                <a:spcAft>
                  <a:spcPct val="0"/>
                </a:spcAft>
              </a:pPr>
              <a:endParaRPr lang="en-US" sz="2040">
                <a:gradFill>
                  <a:gsLst>
                    <a:gs pos="0">
                      <a:srgbClr val="FFFFFF"/>
                    </a:gs>
                    <a:gs pos="100000">
                      <a:srgbClr val="FFFFFF"/>
                    </a:gs>
                  </a:gsLst>
                  <a:lin ang="5400000" scaled="0"/>
                </a:gradFill>
                <a:latin typeface="Segoe UI"/>
              </a:endParaRPr>
            </a:p>
          </p:txBody>
        </p:sp>
        <p:sp>
          <p:nvSpPr>
            <p:cNvPr id="67" name="Rounded Rectangle 66"/>
            <p:cNvSpPr/>
            <p:nvPr/>
          </p:nvSpPr>
          <p:spPr bwMode="auto">
            <a:xfrm rot="5400000">
              <a:off x="3306123" y="5820868"/>
              <a:ext cx="1295400" cy="152400"/>
            </a:xfrm>
            <a:prstGeom prst="round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44" rIns="0" bIns="47544" numCol="1" rtlCol="0" anchor="ctr" anchorCtr="0" compatLnSpc="1">
              <a:prstTxWarp prst="textNoShape">
                <a:avLst/>
              </a:prstTxWarp>
            </a:bodyPr>
            <a:lstStyle/>
            <a:p>
              <a:pPr algn="ctr" defTabSz="950481" fontAlgn="base">
                <a:spcBef>
                  <a:spcPct val="0"/>
                </a:spcBef>
                <a:spcAft>
                  <a:spcPct val="0"/>
                </a:spcAft>
              </a:pPr>
              <a:endParaRPr lang="en-US" sz="2040">
                <a:gradFill>
                  <a:gsLst>
                    <a:gs pos="0">
                      <a:srgbClr val="FFFFFF"/>
                    </a:gs>
                    <a:gs pos="100000">
                      <a:srgbClr val="FFFFFF"/>
                    </a:gs>
                  </a:gsLst>
                  <a:lin ang="5400000" scaled="0"/>
                </a:gradFill>
                <a:latin typeface="Segoe UI"/>
              </a:endParaRPr>
            </a:p>
          </p:txBody>
        </p:sp>
      </p:grpSp>
      <p:sp>
        <p:nvSpPr>
          <p:cNvPr id="68" name="TextBox 67"/>
          <p:cNvSpPr txBox="1"/>
          <p:nvPr/>
        </p:nvSpPr>
        <p:spPr>
          <a:xfrm>
            <a:off x="9793323" y="5949151"/>
            <a:ext cx="2484256" cy="615342"/>
          </a:xfrm>
          <a:prstGeom prst="rect">
            <a:avLst/>
          </a:prstGeom>
          <a:noFill/>
        </p:spPr>
        <p:txBody>
          <a:bodyPr wrap="square" lIns="182776" tIns="146220" rIns="182776" bIns="146220" rtlCol="0">
            <a:spAutoFit/>
          </a:bodyPr>
          <a:lstStyle/>
          <a:p>
            <a:pPr defTabSz="932239"/>
            <a:r>
              <a:rPr lang="en-US" sz="2040">
                <a:solidFill>
                  <a:srgbClr val="FFFFFF"/>
                </a:solidFill>
                <a:latin typeface="Segoe UI"/>
              </a:rPr>
              <a:t>PROTECT</a:t>
            </a:r>
          </a:p>
        </p:txBody>
      </p:sp>
      <p:pic>
        <p:nvPicPr>
          <p:cNvPr id="31" name="Picture 30"/>
          <p:cNvPicPr>
            <a:picLocks noChangeAspect="1"/>
          </p:cNvPicPr>
          <p:nvPr/>
        </p:nvPicPr>
        <p:blipFill>
          <a:blip r:embed="rId3"/>
          <a:stretch>
            <a:fillRect/>
          </a:stretch>
        </p:blipFill>
        <p:spPr>
          <a:xfrm>
            <a:off x="7056048" y="2320743"/>
            <a:ext cx="981410" cy="981410"/>
          </a:xfrm>
          <a:prstGeom prst="rect">
            <a:avLst/>
          </a:prstGeom>
        </p:spPr>
      </p:pic>
      <p:pic>
        <p:nvPicPr>
          <p:cNvPr id="32" name="Picture 31"/>
          <p:cNvPicPr>
            <a:picLocks noChangeAspect="1"/>
          </p:cNvPicPr>
          <p:nvPr/>
        </p:nvPicPr>
        <p:blipFill>
          <a:blip r:embed="rId4"/>
          <a:stretch>
            <a:fillRect/>
          </a:stretch>
        </p:blipFill>
        <p:spPr>
          <a:xfrm>
            <a:off x="822004" y="2273379"/>
            <a:ext cx="1406805" cy="1001080"/>
          </a:xfrm>
          <a:prstGeom prst="rect">
            <a:avLst/>
          </a:prstGeom>
        </p:spPr>
      </p:pic>
      <p:pic>
        <p:nvPicPr>
          <p:cNvPr id="33" name="Picture 32"/>
          <p:cNvPicPr>
            <a:picLocks noChangeAspect="1"/>
          </p:cNvPicPr>
          <p:nvPr/>
        </p:nvPicPr>
        <p:blipFill>
          <a:blip r:embed="rId5"/>
          <a:stretch>
            <a:fillRect/>
          </a:stretch>
        </p:blipFill>
        <p:spPr>
          <a:xfrm>
            <a:off x="3742957" y="2260730"/>
            <a:ext cx="1482866" cy="1101435"/>
          </a:xfrm>
          <a:prstGeom prst="rect">
            <a:avLst/>
          </a:prstGeom>
        </p:spPr>
      </p:pic>
      <p:pic>
        <p:nvPicPr>
          <p:cNvPr id="34" name="Picture 33"/>
          <p:cNvPicPr>
            <a:picLocks noChangeAspect="1"/>
          </p:cNvPicPr>
          <p:nvPr/>
        </p:nvPicPr>
        <p:blipFill>
          <a:blip r:embed="rId6"/>
          <a:stretch>
            <a:fillRect/>
          </a:stretch>
        </p:blipFill>
        <p:spPr>
          <a:xfrm>
            <a:off x="9830353" y="2356278"/>
            <a:ext cx="1792475" cy="835283"/>
          </a:xfrm>
          <a:prstGeom prst="rect">
            <a:avLst/>
          </a:prstGeom>
        </p:spPr>
      </p:pic>
    </p:spTree>
    <p:extLst>
      <p:ext uri="{BB962C8B-B14F-4D97-AF65-F5344CB8AC3E}">
        <p14:creationId xmlns:p14="http://schemas.microsoft.com/office/powerpoint/2010/main" val="318910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4757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593926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40900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nodeType="afterEffect">
                                  <p:stCondLst>
                                    <p:cond delay="2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479593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72093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Maximum Security </a:t>
            </a:r>
          </a:p>
        </p:txBody>
      </p:sp>
      <p:pic>
        <p:nvPicPr>
          <p:cNvPr id="3" name="Picture 2"/>
          <p:cNvPicPr>
            <a:picLocks noChangeAspect="1"/>
          </p:cNvPicPr>
          <p:nvPr/>
        </p:nvPicPr>
        <p:blipFill>
          <a:blip r:embed="rId3"/>
          <a:stretch>
            <a:fillRect/>
          </a:stretch>
        </p:blipFill>
        <p:spPr>
          <a:xfrm>
            <a:off x="2409421" y="1212850"/>
            <a:ext cx="7620000" cy="5715000"/>
          </a:xfrm>
          <a:prstGeom prst="rect">
            <a:avLst/>
          </a:prstGeom>
        </p:spPr>
      </p:pic>
    </p:spTree>
    <p:extLst>
      <p:ext uri="{BB962C8B-B14F-4D97-AF65-F5344CB8AC3E}">
        <p14:creationId xmlns:p14="http://schemas.microsoft.com/office/powerpoint/2010/main" val="57544215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1986477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511606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54772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4099302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481577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2157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261415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9237189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2570756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037163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374457" y="1879607"/>
            <a:ext cx="5294397" cy="553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86468" rIns="279701" bIns="186468" numCol="1" spcCol="0" rtlCol="0" fromWordArt="0" anchor="ctr" anchorCtr="0" forceAA="0" compatLnSpc="1">
            <a:prstTxWarp prst="textNoShape">
              <a:avLst/>
            </a:prstTxWarp>
            <a:noAutofit/>
          </a:bodyPr>
          <a:lstStyle/>
          <a:p>
            <a:pPr defTabSz="914224">
              <a:lnSpc>
                <a:spcPct val="90000"/>
              </a:lnSpc>
              <a:spcAft>
                <a:spcPts val="3598"/>
              </a:spcAft>
            </a:pPr>
            <a:r>
              <a:rPr lang="en-US" sz="1428" b="1" kern="0" dirty="0">
                <a:gradFill>
                  <a:gsLst>
                    <a:gs pos="97000">
                      <a:schemeClr val="tx1">
                        <a:lumMod val="75000"/>
                      </a:schemeClr>
                    </a:gs>
                    <a:gs pos="0">
                      <a:schemeClr val="tx1">
                        <a:lumMod val="75000"/>
                      </a:schemeClr>
                    </a:gs>
                  </a:gsLst>
                </a:gradFill>
              </a:rPr>
              <a:t>61% </a:t>
            </a:r>
            <a:r>
              <a:rPr lang="en-US" sz="1428" kern="0" dirty="0">
                <a:gradFill>
                  <a:gsLst>
                    <a:gs pos="97000">
                      <a:schemeClr val="tx1">
                        <a:lumMod val="75000"/>
                      </a:schemeClr>
                    </a:gs>
                    <a:gs pos="0">
                      <a:schemeClr val="tx1">
                        <a:lumMod val="75000"/>
                      </a:schemeClr>
                    </a:gs>
                  </a:gsLst>
                </a:gradFill>
              </a:rPr>
              <a:t>of workers mix personal and work tasks on their devices</a:t>
            </a:r>
          </a:p>
        </p:txBody>
      </p:sp>
      <p:sp>
        <p:nvSpPr>
          <p:cNvPr id="14" name="Rectangle 13"/>
          <p:cNvSpPr/>
          <p:nvPr/>
        </p:nvSpPr>
        <p:spPr>
          <a:xfrm>
            <a:off x="1377225" y="524283"/>
            <a:ext cx="3910257" cy="470856"/>
          </a:xfrm>
          <a:prstGeom prst="rect">
            <a:avLst/>
          </a:prstGeom>
        </p:spPr>
        <p:txBody>
          <a:bodyPr wrap="none" lIns="182828">
            <a:spAutoFit/>
          </a:bodyPr>
          <a:lstStyle/>
          <a:p>
            <a:pPr defTabSz="914224"/>
            <a:r>
              <a:rPr lang="en-US" sz="2400" kern="0" spc="120" dirty="0">
                <a:gradFill>
                  <a:gsLst>
                    <a:gs pos="0">
                      <a:srgbClr val="4B4B4B"/>
                    </a:gs>
                    <a:gs pos="100000">
                      <a:srgbClr val="4B4B4B"/>
                    </a:gs>
                  </a:gsLst>
                  <a:lin ang="5400000" scaled="1"/>
                </a:gradFill>
                <a:ea typeface="Segoe UI Black" panose="020B0A02040204020203" pitchFamily="34" charset="0"/>
                <a:cs typeface="Segoe UI Black" panose="020B0A02040204020203" pitchFamily="34" charset="0"/>
              </a:rPr>
              <a:t>The End User Challenge</a:t>
            </a:r>
            <a:endParaRPr lang="en-US" sz="2400" kern="0" spc="120" dirty="0">
              <a:gradFill>
                <a:gsLst>
                  <a:gs pos="0">
                    <a:schemeClr val="tx1">
                      <a:lumMod val="75000"/>
                    </a:schemeClr>
                  </a:gs>
                  <a:gs pos="100000">
                    <a:schemeClr val="tx1">
                      <a:lumMod val="75000"/>
                    </a:schemeClr>
                  </a:gs>
                </a:gsLst>
                <a:lin ang="5400000" scaled="1"/>
              </a:gradFill>
              <a:ea typeface="Segoe UI Black" panose="020B0A02040204020203" pitchFamily="34" charset="0"/>
              <a:cs typeface="Segoe UI Black" panose="020B0A02040204020203" pitchFamily="34" charset="0"/>
            </a:endParaRPr>
          </a:p>
        </p:txBody>
      </p:sp>
      <p:grpSp>
        <p:nvGrpSpPr>
          <p:cNvPr id="20" name="Group 19"/>
          <p:cNvGrpSpPr/>
          <p:nvPr/>
        </p:nvGrpSpPr>
        <p:grpSpPr>
          <a:xfrm>
            <a:off x="627629" y="1848051"/>
            <a:ext cx="585051" cy="585051"/>
            <a:chOff x="1353630" y="2443705"/>
            <a:chExt cx="585216" cy="585216"/>
          </a:xfrm>
        </p:grpSpPr>
        <p:sp>
          <p:nvSpPr>
            <p:cNvPr id="43" name="Oval 42"/>
            <p:cNvSpPr/>
            <p:nvPr/>
          </p:nvSpPr>
          <p:spPr bwMode="auto">
            <a:xfrm>
              <a:off x="1353630" y="2443705"/>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8" name="Group 3"/>
            <p:cNvGrpSpPr>
              <a:grpSpLocks noChangeAspect="1"/>
            </p:cNvGrpSpPr>
            <p:nvPr/>
          </p:nvGrpSpPr>
          <p:grpSpPr bwMode="auto">
            <a:xfrm>
              <a:off x="1483774" y="2574491"/>
              <a:ext cx="324929" cy="323644"/>
              <a:chOff x="6" y="7"/>
              <a:chExt cx="253" cy="252"/>
            </a:xfrm>
          </p:grpSpPr>
          <p:sp>
            <p:nvSpPr>
              <p:cNvPr id="18" name="Oval 4"/>
              <p:cNvSpPr>
                <a:spLocks noChangeArrowheads="1"/>
              </p:cNvSpPr>
              <p:nvPr/>
            </p:nvSpPr>
            <p:spPr bwMode="auto">
              <a:xfrm>
                <a:off x="6" y="7"/>
                <a:ext cx="253" cy="252"/>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19" name="Freeform 5"/>
              <p:cNvSpPr>
                <a:spLocks/>
              </p:cNvSpPr>
              <p:nvPr/>
            </p:nvSpPr>
            <p:spPr bwMode="auto">
              <a:xfrm>
                <a:off x="132" y="49"/>
                <a:ext cx="51" cy="134"/>
              </a:xfrm>
              <a:custGeom>
                <a:avLst/>
                <a:gdLst>
                  <a:gd name="T0" fmla="*/ 0 w 51"/>
                  <a:gd name="T1" fmla="*/ 0 h 134"/>
                  <a:gd name="T2" fmla="*/ 0 w 51"/>
                  <a:gd name="T3" fmla="*/ 84 h 134"/>
                  <a:gd name="T4" fmla="*/ 51 w 51"/>
                  <a:gd name="T5" fmla="*/ 134 h 134"/>
                </a:gdLst>
                <a:ahLst/>
                <a:cxnLst>
                  <a:cxn ang="0">
                    <a:pos x="T0" y="T1"/>
                  </a:cxn>
                  <a:cxn ang="0">
                    <a:pos x="T2" y="T3"/>
                  </a:cxn>
                  <a:cxn ang="0">
                    <a:pos x="T4" y="T5"/>
                  </a:cxn>
                </a:cxnLst>
                <a:rect l="0" t="0" r="r" b="b"/>
                <a:pathLst>
                  <a:path w="51" h="134">
                    <a:moveTo>
                      <a:pt x="0" y="0"/>
                    </a:moveTo>
                    <a:lnTo>
                      <a:pt x="0" y="84"/>
                    </a:lnTo>
                    <a:lnTo>
                      <a:pt x="51" y="134"/>
                    </a:ln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grpSp>
        <p:nvGrpSpPr>
          <p:cNvPr id="64" name="Group 63"/>
          <p:cNvGrpSpPr/>
          <p:nvPr/>
        </p:nvGrpSpPr>
        <p:grpSpPr>
          <a:xfrm>
            <a:off x="627629" y="2690008"/>
            <a:ext cx="585051" cy="585051"/>
            <a:chOff x="1335636" y="2671424"/>
            <a:chExt cx="585216" cy="585216"/>
          </a:xfrm>
        </p:grpSpPr>
        <p:sp>
          <p:nvSpPr>
            <p:cNvPr id="35" name="Oval 34"/>
            <p:cNvSpPr/>
            <p:nvPr/>
          </p:nvSpPr>
          <p:spPr bwMode="auto">
            <a:xfrm>
              <a:off x="1335636" y="2671424"/>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63" name="Group 62"/>
            <p:cNvGrpSpPr/>
            <p:nvPr/>
          </p:nvGrpSpPr>
          <p:grpSpPr>
            <a:xfrm>
              <a:off x="1422497" y="2796283"/>
              <a:ext cx="376290" cy="398386"/>
              <a:chOff x="1412972" y="2796283"/>
              <a:chExt cx="376290" cy="398386"/>
            </a:xfrm>
          </p:grpSpPr>
          <p:cxnSp>
            <p:nvCxnSpPr>
              <p:cNvPr id="50" name="Straight Connector 49"/>
              <p:cNvCxnSpPr>
                <a:stCxn id="58" idx="1"/>
              </p:cNvCxnSpPr>
              <p:nvPr/>
            </p:nvCxnSpPr>
            <p:spPr>
              <a:xfrm flipH="1" flipV="1">
                <a:off x="1547195" y="2862088"/>
                <a:ext cx="25345" cy="34256"/>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p:cNvCxnSpPr>
                <a:stCxn id="58" idx="2"/>
                <a:endCxn id="61" idx="6"/>
              </p:cNvCxnSpPr>
              <p:nvPr/>
            </p:nvCxnSpPr>
            <p:spPr>
              <a:xfrm flipH="1">
                <a:off x="1493779" y="2949833"/>
                <a:ext cx="56605" cy="3562"/>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2" name="Straight Connector 51"/>
              <p:cNvCxnSpPr/>
              <p:nvPr/>
            </p:nvCxnSpPr>
            <p:spPr>
              <a:xfrm flipV="1">
                <a:off x="1614507" y="3032189"/>
                <a:ext cx="0" cy="33854"/>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p:cNvCxnSpPr>
                <a:endCxn id="60" idx="3"/>
              </p:cNvCxnSpPr>
              <p:nvPr/>
            </p:nvCxnSpPr>
            <p:spPr>
              <a:xfrm flipV="1">
                <a:off x="1684662" y="2865255"/>
                <a:ext cx="35627" cy="34312"/>
              </a:xfrm>
              <a:prstGeom prst="line">
                <a:avLst/>
              </a:prstGeom>
              <a:noFill/>
              <a:ln w="12700">
                <a:solidFill>
                  <a:schemeClr val="bg1">
                    <a:lumMod val="65000"/>
                  </a:schemeClr>
                </a:solidFill>
                <a:prstDash val="soli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58" name="Oval 57"/>
              <p:cNvSpPr/>
              <p:nvPr/>
            </p:nvSpPr>
            <p:spPr bwMode="auto">
              <a:xfrm>
                <a:off x="1550384" y="2874189"/>
                <a:ext cx="151291" cy="151287"/>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59" name="Oval 58"/>
              <p:cNvSpPr/>
              <p:nvPr/>
            </p:nvSpPr>
            <p:spPr bwMode="auto">
              <a:xfrm>
                <a:off x="1550193" y="3066043"/>
                <a:ext cx="128629" cy="12862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60" name="Oval 59"/>
              <p:cNvSpPr/>
              <p:nvPr/>
            </p:nvSpPr>
            <p:spPr bwMode="auto">
              <a:xfrm>
                <a:off x="1708455" y="2796283"/>
                <a:ext cx="80807" cy="8080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61" name="Oval 60"/>
              <p:cNvSpPr/>
              <p:nvPr/>
            </p:nvSpPr>
            <p:spPr bwMode="auto">
              <a:xfrm>
                <a:off x="1412972" y="2912992"/>
                <a:ext cx="80807" cy="80806"/>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sp>
            <p:nvSpPr>
              <p:cNvPr id="62" name="Oval 61"/>
              <p:cNvSpPr/>
              <p:nvPr/>
            </p:nvSpPr>
            <p:spPr bwMode="auto">
              <a:xfrm>
                <a:off x="1505754" y="2813705"/>
                <a:ext cx="53772" cy="53771"/>
              </a:xfrm>
              <a:prstGeom prst="ellipse">
                <a:avLst/>
              </a:prstGeom>
              <a:noFill/>
              <a:ln w="12700">
                <a:solidFill>
                  <a:schemeClr val="bg1">
                    <a:lumMod val="65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23" rIns="0" bIns="46623" numCol="1" rtlCol="0" anchor="ctr" anchorCtr="0" compatLnSpc="1">
                <a:prstTxWarp prst="textNoShape">
                  <a:avLst/>
                </a:prstTxWarp>
              </a:bodyPr>
              <a:lstStyle/>
              <a:p>
                <a:pPr algn="ctr" defTabSz="932114" fontAlgn="base">
                  <a:spcBef>
                    <a:spcPct val="0"/>
                  </a:spcBef>
                  <a:spcAft>
                    <a:spcPct val="0"/>
                  </a:spcAft>
                  <a:defRPr/>
                </a:pPr>
                <a:endParaRPr lang="en-US" sz="2000" kern="0" dirty="0">
                  <a:gradFill>
                    <a:gsLst>
                      <a:gs pos="0">
                        <a:srgbClr val="FFFFFF"/>
                      </a:gs>
                      <a:gs pos="100000">
                        <a:srgbClr val="FFFFFF"/>
                      </a:gs>
                    </a:gsLst>
                    <a:lin ang="5400000" scaled="0"/>
                  </a:gradFill>
                  <a:latin typeface="Segoe UI Semilight"/>
                </a:endParaRPr>
              </a:p>
            </p:txBody>
          </p:sp>
        </p:grpSp>
      </p:grpSp>
      <p:grpSp>
        <p:nvGrpSpPr>
          <p:cNvPr id="69" name="Group 68"/>
          <p:cNvGrpSpPr/>
          <p:nvPr/>
        </p:nvGrpSpPr>
        <p:grpSpPr>
          <a:xfrm>
            <a:off x="627629" y="3531968"/>
            <a:ext cx="585051" cy="585051"/>
            <a:chOff x="1335636" y="3519520"/>
            <a:chExt cx="585216" cy="585216"/>
          </a:xfrm>
        </p:grpSpPr>
        <p:sp>
          <p:nvSpPr>
            <p:cNvPr id="37" name="Oval 36"/>
            <p:cNvSpPr/>
            <p:nvPr/>
          </p:nvSpPr>
          <p:spPr bwMode="auto">
            <a:xfrm>
              <a:off x="1335636" y="3519520"/>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68" name="Freeform 9"/>
            <p:cNvSpPr>
              <a:spLocks noEditPoints="1"/>
            </p:cNvSpPr>
            <p:nvPr/>
          </p:nvSpPr>
          <p:spPr bwMode="auto">
            <a:xfrm>
              <a:off x="1431328" y="3615944"/>
              <a:ext cx="393832" cy="392368"/>
            </a:xfrm>
            <a:custGeom>
              <a:avLst/>
              <a:gdLst>
                <a:gd name="T0" fmla="*/ 64 w 128"/>
                <a:gd name="T1" fmla="*/ 0 h 128"/>
                <a:gd name="T2" fmla="*/ 0 w 128"/>
                <a:gd name="T3" fmla="*/ 64 h 128"/>
                <a:gd name="T4" fmla="*/ 64 w 128"/>
                <a:gd name="T5" fmla="*/ 128 h 128"/>
                <a:gd name="T6" fmla="*/ 128 w 128"/>
                <a:gd name="T7" fmla="*/ 64 h 128"/>
                <a:gd name="T8" fmla="*/ 64 w 128"/>
                <a:gd name="T9" fmla="*/ 0 h 128"/>
                <a:gd name="T10" fmla="*/ 115 w 128"/>
                <a:gd name="T11" fmla="*/ 40 h 128"/>
                <a:gd name="T12" fmla="*/ 89 w 128"/>
                <a:gd name="T13" fmla="*/ 40 h 128"/>
                <a:gd name="T14" fmla="*/ 79 w 128"/>
                <a:gd name="T15" fmla="*/ 10 h 128"/>
                <a:gd name="T16" fmla="*/ 115 w 128"/>
                <a:gd name="T17" fmla="*/ 40 h 128"/>
                <a:gd name="T18" fmla="*/ 120 w 128"/>
                <a:gd name="T19" fmla="*/ 64 h 128"/>
                <a:gd name="T20" fmla="*/ 118 w 128"/>
                <a:gd name="T21" fmla="*/ 80 h 128"/>
                <a:gd name="T22" fmla="*/ 90 w 128"/>
                <a:gd name="T23" fmla="*/ 80 h 128"/>
                <a:gd name="T24" fmla="*/ 91 w 128"/>
                <a:gd name="T25" fmla="*/ 64 h 128"/>
                <a:gd name="T26" fmla="*/ 90 w 128"/>
                <a:gd name="T27" fmla="*/ 48 h 128"/>
                <a:gd name="T28" fmla="*/ 118 w 128"/>
                <a:gd name="T29" fmla="*/ 48 h 128"/>
                <a:gd name="T30" fmla="*/ 120 w 128"/>
                <a:gd name="T31" fmla="*/ 64 h 128"/>
                <a:gd name="T32" fmla="*/ 64 w 128"/>
                <a:gd name="T33" fmla="*/ 120 h 128"/>
                <a:gd name="T34" fmla="*/ 47 w 128"/>
                <a:gd name="T35" fmla="*/ 88 h 128"/>
                <a:gd name="T36" fmla="*/ 81 w 128"/>
                <a:gd name="T37" fmla="*/ 88 h 128"/>
                <a:gd name="T38" fmla="*/ 64 w 128"/>
                <a:gd name="T39" fmla="*/ 120 h 128"/>
                <a:gd name="T40" fmla="*/ 46 w 128"/>
                <a:gd name="T41" fmla="*/ 80 h 128"/>
                <a:gd name="T42" fmla="*/ 45 w 128"/>
                <a:gd name="T43" fmla="*/ 64 h 128"/>
                <a:gd name="T44" fmla="*/ 46 w 128"/>
                <a:gd name="T45" fmla="*/ 48 h 128"/>
                <a:gd name="T46" fmla="*/ 82 w 128"/>
                <a:gd name="T47" fmla="*/ 48 h 128"/>
                <a:gd name="T48" fmla="*/ 83 w 128"/>
                <a:gd name="T49" fmla="*/ 64 h 128"/>
                <a:gd name="T50" fmla="*/ 82 w 128"/>
                <a:gd name="T51" fmla="*/ 80 h 128"/>
                <a:gd name="T52" fmla="*/ 46 w 128"/>
                <a:gd name="T53" fmla="*/ 80 h 128"/>
                <a:gd name="T54" fmla="*/ 8 w 128"/>
                <a:gd name="T55" fmla="*/ 64 h 128"/>
                <a:gd name="T56" fmla="*/ 10 w 128"/>
                <a:gd name="T57" fmla="*/ 48 h 128"/>
                <a:gd name="T58" fmla="*/ 38 w 128"/>
                <a:gd name="T59" fmla="*/ 48 h 128"/>
                <a:gd name="T60" fmla="*/ 37 w 128"/>
                <a:gd name="T61" fmla="*/ 64 h 128"/>
                <a:gd name="T62" fmla="*/ 38 w 128"/>
                <a:gd name="T63" fmla="*/ 80 h 128"/>
                <a:gd name="T64" fmla="*/ 10 w 128"/>
                <a:gd name="T65" fmla="*/ 80 h 128"/>
                <a:gd name="T66" fmla="*/ 8 w 128"/>
                <a:gd name="T67" fmla="*/ 64 h 128"/>
                <a:gd name="T68" fmla="*/ 64 w 128"/>
                <a:gd name="T69" fmla="*/ 8 h 128"/>
                <a:gd name="T70" fmla="*/ 81 w 128"/>
                <a:gd name="T71" fmla="*/ 40 h 128"/>
                <a:gd name="T72" fmla="*/ 47 w 128"/>
                <a:gd name="T73" fmla="*/ 40 h 128"/>
                <a:gd name="T74" fmla="*/ 64 w 128"/>
                <a:gd name="T75" fmla="*/ 8 h 128"/>
                <a:gd name="T76" fmla="*/ 49 w 128"/>
                <a:gd name="T77" fmla="*/ 10 h 128"/>
                <a:gd name="T78" fmla="*/ 39 w 128"/>
                <a:gd name="T79" fmla="*/ 40 h 128"/>
                <a:gd name="T80" fmla="*/ 13 w 128"/>
                <a:gd name="T81" fmla="*/ 40 h 128"/>
                <a:gd name="T82" fmla="*/ 49 w 128"/>
                <a:gd name="T83" fmla="*/ 10 h 128"/>
                <a:gd name="T84" fmla="*/ 13 w 128"/>
                <a:gd name="T85" fmla="*/ 88 h 128"/>
                <a:gd name="T86" fmla="*/ 39 w 128"/>
                <a:gd name="T87" fmla="*/ 88 h 128"/>
                <a:gd name="T88" fmla="*/ 49 w 128"/>
                <a:gd name="T89" fmla="*/ 118 h 128"/>
                <a:gd name="T90" fmla="*/ 13 w 128"/>
                <a:gd name="T91" fmla="*/ 88 h 128"/>
                <a:gd name="T92" fmla="*/ 79 w 128"/>
                <a:gd name="T93" fmla="*/ 118 h 128"/>
                <a:gd name="T94" fmla="*/ 89 w 128"/>
                <a:gd name="T95" fmla="*/ 88 h 128"/>
                <a:gd name="T96" fmla="*/ 115 w 128"/>
                <a:gd name="T97" fmla="*/ 88 h 128"/>
                <a:gd name="T98" fmla="*/ 79 w 128"/>
                <a:gd name="T99"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moveTo>
                    <a:pt x="115" y="40"/>
                  </a:moveTo>
                  <a:cubicBezTo>
                    <a:pt x="89" y="40"/>
                    <a:pt x="89" y="40"/>
                    <a:pt x="89" y="40"/>
                  </a:cubicBezTo>
                  <a:cubicBezTo>
                    <a:pt x="87" y="28"/>
                    <a:pt x="84" y="17"/>
                    <a:pt x="79" y="10"/>
                  </a:cubicBezTo>
                  <a:cubicBezTo>
                    <a:pt x="95" y="14"/>
                    <a:pt x="108" y="26"/>
                    <a:pt x="115" y="40"/>
                  </a:cubicBezTo>
                  <a:moveTo>
                    <a:pt x="120" y="64"/>
                  </a:moveTo>
                  <a:cubicBezTo>
                    <a:pt x="120" y="70"/>
                    <a:pt x="119" y="75"/>
                    <a:pt x="118" y="80"/>
                  </a:cubicBezTo>
                  <a:cubicBezTo>
                    <a:pt x="90" y="80"/>
                    <a:pt x="90" y="80"/>
                    <a:pt x="90" y="80"/>
                  </a:cubicBezTo>
                  <a:cubicBezTo>
                    <a:pt x="91" y="75"/>
                    <a:pt x="91" y="69"/>
                    <a:pt x="91" y="64"/>
                  </a:cubicBezTo>
                  <a:cubicBezTo>
                    <a:pt x="91" y="59"/>
                    <a:pt x="91" y="53"/>
                    <a:pt x="90" y="48"/>
                  </a:cubicBezTo>
                  <a:cubicBezTo>
                    <a:pt x="118" y="48"/>
                    <a:pt x="118" y="48"/>
                    <a:pt x="118" y="48"/>
                  </a:cubicBezTo>
                  <a:cubicBezTo>
                    <a:pt x="119" y="53"/>
                    <a:pt x="120" y="58"/>
                    <a:pt x="120" y="64"/>
                  </a:cubicBezTo>
                  <a:moveTo>
                    <a:pt x="64" y="120"/>
                  </a:moveTo>
                  <a:cubicBezTo>
                    <a:pt x="57" y="120"/>
                    <a:pt x="50" y="107"/>
                    <a:pt x="47" y="88"/>
                  </a:cubicBezTo>
                  <a:cubicBezTo>
                    <a:pt x="81" y="88"/>
                    <a:pt x="81" y="88"/>
                    <a:pt x="81" y="88"/>
                  </a:cubicBezTo>
                  <a:cubicBezTo>
                    <a:pt x="78" y="107"/>
                    <a:pt x="71" y="120"/>
                    <a:pt x="64" y="120"/>
                  </a:cubicBezTo>
                  <a:moveTo>
                    <a:pt x="46" y="80"/>
                  </a:moveTo>
                  <a:cubicBezTo>
                    <a:pt x="45" y="75"/>
                    <a:pt x="45" y="70"/>
                    <a:pt x="45" y="64"/>
                  </a:cubicBezTo>
                  <a:cubicBezTo>
                    <a:pt x="45" y="58"/>
                    <a:pt x="45" y="53"/>
                    <a:pt x="46" y="48"/>
                  </a:cubicBezTo>
                  <a:cubicBezTo>
                    <a:pt x="82" y="48"/>
                    <a:pt x="82" y="48"/>
                    <a:pt x="82" y="48"/>
                  </a:cubicBezTo>
                  <a:cubicBezTo>
                    <a:pt x="83" y="53"/>
                    <a:pt x="83" y="58"/>
                    <a:pt x="83" y="64"/>
                  </a:cubicBezTo>
                  <a:cubicBezTo>
                    <a:pt x="83" y="70"/>
                    <a:pt x="83" y="75"/>
                    <a:pt x="82" y="80"/>
                  </a:cubicBezTo>
                  <a:lnTo>
                    <a:pt x="46" y="80"/>
                  </a:lnTo>
                  <a:close/>
                  <a:moveTo>
                    <a:pt x="8" y="64"/>
                  </a:moveTo>
                  <a:cubicBezTo>
                    <a:pt x="8" y="58"/>
                    <a:pt x="9" y="53"/>
                    <a:pt x="10" y="48"/>
                  </a:cubicBezTo>
                  <a:cubicBezTo>
                    <a:pt x="38" y="48"/>
                    <a:pt x="38" y="48"/>
                    <a:pt x="38" y="48"/>
                  </a:cubicBezTo>
                  <a:cubicBezTo>
                    <a:pt x="37" y="53"/>
                    <a:pt x="37" y="59"/>
                    <a:pt x="37" y="64"/>
                  </a:cubicBezTo>
                  <a:cubicBezTo>
                    <a:pt x="37" y="69"/>
                    <a:pt x="37" y="75"/>
                    <a:pt x="38" y="80"/>
                  </a:cubicBezTo>
                  <a:cubicBezTo>
                    <a:pt x="10" y="80"/>
                    <a:pt x="10" y="80"/>
                    <a:pt x="10" y="80"/>
                  </a:cubicBezTo>
                  <a:cubicBezTo>
                    <a:pt x="9" y="75"/>
                    <a:pt x="8" y="70"/>
                    <a:pt x="8" y="64"/>
                  </a:cubicBezTo>
                  <a:moveTo>
                    <a:pt x="64" y="8"/>
                  </a:moveTo>
                  <a:cubicBezTo>
                    <a:pt x="71" y="8"/>
                    <a:pt x="78" y="21"/>
                    <a:pt x="81" y="40"/>
                  </a:cubicBezTo>
                  <a:cubicBezTo>
                    <a:pt x="47" y="40"/>
                    <a:pt x="47" y="40"/>
                    <a:pt x="47" y="40"/>
                  </a:cubicBezTo>
                  <a:cubicBezTo>
                    <a:pt x="50" y="21"/>
                    <a:pt x="57" y="8"/>
                    <a:pt x="64" y="8"/>
                  </a:cubicBezTo>
                  <a:moveTo>
                    <a:pt x="49" y="10"/>
                  </a:moveTo>
                  <a:cubicBezTo>
                    <a:pt x="44" y="17"/>
                    <a:pt x="41" y="28"/>
                    <a:pt x="39" y="40"/>
                  </a:cubicBezTo>
                  <a:cubicBezTo>
                    <a:pt x="13" y="40"/>
                    <a:pt x="13" y="40"/>
                    <a:pt x="13" y="40"/>
                  </a:cubicBezTo>
                  <a:cubicBezTo>
                    <a:pt x="20" y="26"/>
                    <a:pt x="33" y="14"/>
                    <a:pt x="49" y="10"/>
                  </a:cubicBezTo>
                  <a:moveTo>
                    <a:pt x="13" y="88"/>
                  </a:moveTo>
                  <a:cubicBezTo>
                    <a:pt x="39" y="88"/>
                    <a:pt x="39" y="88"/>
                    <a:pt x="39" y="88"/>
                  </a:cubicBezTo>
                  <a:cubicBezTo>
                    <a:pt x="41" y="100"/>
                    <a:pt x="44" y="111"/>
                    <a:pt x="49" y="118"/>
                  </a:cubicBezTo>
                  <a:cubicBezTo>
                    <a:pt x="33" y="114"/>
                    <a:pt x="20" y="102"/>
                    <a:pt x="13" y="88"/>
                  </a:cubicBezTo>
                  <a:moveTo>
                    <a:pt x="79" y="118"/>
                  </a:moveTo>
                  <a:cubicBezTo>
                    <a:pt x="84" y="111"/>
                    <a:pt x="87" y="100"/>
                    <a:pt x="89" y="88"/>
                  </a:cubicBezTo>
                  <a:cubicBezTo>
                    <a:pt x="115" y="88"/>
                    <a:pt x="115" y="88"/>
                    <a:pt x="115" y="88"/>
                  </a:cubicBezTo>
                  <a:cubicBezTo>
                    <a:pt x="108" y="102"/>
                    <a:pt x="95" y="114"/>
                    <a:pt x="79" y="118"/>
                  </a:cubicBezTo>
                </a:path>
              </a:pathLst>
            </a:custGeom>
            <a:solidFill>
              <a:schemeClr val="bg1">
                <a:lumMod val="65000"/>
              </a:schemeClr>
            </a:solidFill>
            <a:ln>
              <a:solidFill>
                <a:srgbClr val="F8F8F8"/>
              </a:solidFill>
            </a:ln>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nvGrpSpPr>
          <p:cNvPr id="79" name="Group 78"/>
          <p:cNvGrpSpPr/>
          <p:nvPr/>
        </p:nvGrpSpPr>
        <p:grpSpPr>
          <a:xfrm>
            <a:off x="632559" y="5156125"/>
            <a:ext cx="585051" cy="585051"/>
            <a:chOff x="1335636" y="4367616"/>
            <a:chExt cx="585216" cy="585216"/>
          </a:xfrm>
        </p:grpSpPr>
        <p:sp>
          <p:nvSpPr>
            <p:cNvPr id="38" name="Oval 37"/>
            <p:cNvSpPr/>
            <p:nvPr/>
          </p:nvSpPr>
          <p:spPr bwMode="auto">
            <a:xfrm>
              <a:off x="1335636" y="4367616"/>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1" name="Group 12"/>
            <p:cNvGrpSpPr>
              <a:grpSpLocks noChangeAspect="1"/>
            </p:cNvGrpSpPr>
            <p:nvPr/>
          </p:nvGrpSpPr>
          <p:grpSpPr bwMode="auto">
            <a:xfrm>
              <a:off x="1448403" y="4548848"/>
              <a:ext cx="364785" cy="186115"/>
              <a:chOff x="12" y="9"/>
              <a:chExt cx="294" cy="150"/>
            </a:xfrm>
          </p:grpSpPr>
          <p:sp>
            <p:nvSpPr>
              <p:cNvPr id="73" name="Freeform 13"/>
              <p:cNvSpPr>
                <a:spLocks/>
              </p:cNvSpPr>
              <p:nvPr/>
            </p:nvSpPr>
            <p:spPr bwMode="auto">
              <a:xfrm>
                <a:off x="98" y="97"/>
                <a:ext cx="122" cy="62"/>
              </a:xfrm>
              <a:custGeom>
                <a:avLst/>
                <a:gdLst>
                  <a:gd name="T0" fmla="*/ 58 w 58"/>
                  <a:gd name="T1" fmla="*/ 29 h 29"/>
                  <a:gd name="T2" fmla="*/ 29 w 58"/>
                  <a:gd name="T3" fmla="*/ 0 h 29"/>
                  <a:gd name="T4" fmla="*/ 0 w 58"/>
                  <a:gd name="T5" fmla="*/ 29 h 29"/>
                </a:gdLst>
                <a:ahLst/>
                <a:cxnLst>
                  <a:cxn ang="0">
                    <a:pos x="T0" y="T1"/>
                  </a:cxn>
                  <a:cxn ang="0">
                    <a:pos x="T2" y="T3"/>
                  </a:cxn>
                  <a:cxn ang="0">
                    <a:pos x="T4" y="T5"/>
                  </a:cxn>
                </a:cxnLst>
                <a:rect l="0" t="0" r="r" b="b"/>
                <a:pathLst>
                  <a:path w="58" h="29">
                    <a:moveTo>
                      <a:pt x="58" y="29"/>
                    </a:moveTo>
                    <a:cubicBezTo>
                      <a:pt x="58" y="13"/>
                      <a:pt x="45" y="0"/>
                      <a:pt x="29" y="0"/>
                    </a:cubicBezTo>
                    <a:cubicBezTo>
                      <a:pt x="13" y="0"/>
                      <a:pt x="0" y="13"/>
                      <a:pt x="0" y="29"/>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74" name="Oval 14"/>
              <p:cNvSpPr>
                <a:spLocks noChangeArrowheads="1"/>
              </p:cNvSpPr>
              <p:nvPr/>
            </p:nvSpPr>
            <p:spPr bwMode="auto">
              <a:xfrm>
                <a:off x="119" y="9"/>
                <a:ext cx="86" cy="8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75" name="Oval 15"/>
              <p:cNvSpPr>
                <a:spLocks noChangeArrowheads="1"/>
              </p:cNvSpPr>
              <p:nvPr/>
            </p:nvSpPr>
            <p:spPr bwMode="auto">
              <a:xfrm>
                <a:off x="21" y="48"/>
                <a:ext cx="67" cy="6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76" name="Oval 16"/>
              <p:cNvSpPr>
                <a:spLocks noChangeArrowheads="1"/>
              </p:cNvSpPr>
              <p:nvPr/>
            </p:nvSpPr>
            <p:spPr bwMode="auto">
              <a:xfrm>
                <a:off x="230" y="48"/>
                <a:ext cx="67" cy="68"/>
              </a:xfrm>
              <a:prstGeom prst="ellipse">
                <a:avLst/>
              </a:pr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77" name="Freeform 17"/>
              <p:cNvSpPr>
                <a:spLocks/>
              </p:cNvSpPr>
              <p:nvPr/>
            </p:nvSpPr>
            <p:spPr bwMode="auto">
              <a:xfrm>
                <a:off x="12" y="116"/>
                <a:ext cx="86" cy="43"/>
              </a:xfrm>
              <a:custGeom>
                <a:avLst/>
                <a:gdLst>
                  <a:gd name="T0" fmla="*/ 41 w 41"/>
                  <a:gd name="T1" fmla="*/ 20 h 20"/>
                  <a:gd name="T2" fmla="*/ 20 w 41"/>
                  <a:gd name="T3" fmla="*/ 0 h 20"/>
                  <a:gd name="T4" fmla="*/ 0 w 41"/>
                  <a:gd name="T5" fmla="*/ 20 h 20"/>
                </a:gdLst>
                <a:ahLst/>
                <a:cxnLst>
                  <a:cxn ang="0">
                    <a:pos x="T0" y="T1"/>
                  </a:cxn>
                  <a:cxn ang="0">
                    <a:pos x="T2" y="T3"/>
                  </a:cxn>
                  <a:cxn ang="0">
                    <a:pos x="T4" y="T5"/>
                  </a:cxn>
                </a:cxnLst>
                <a:rect l="0" t="0" r="r" b="b"/>
                <a:pathLst>
                  <a:path w="41" h="20">
                    <a:moveTo>
                      <a:pt x="41" y="20"/>
                    </a:moveTo>
                    <a:cubicBezTo>
                      <a:pt x="41" y="9"/>
                      <a:pt x="32" y="0"/>
                      <a:pt x="20"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78" name="Freeform 18"/>
              <p:cNvSpPr>
                <a:spLocks/>
              </p:cNvSpPr>
              <p:nvPr/>
            </p:nvSpPr>
            <p:spPr bwMode="auto">
              <a:xfrm>
                <a:off x="220" y="116"/>
                <a:ext cx="86" cy="43"/>
              </a:xfrm>
              <a:custGeom>
                <a:avLst/>
                <a:gdLst>
                  <a:gd name="T0" fmla="*/ 41 w 41"/>
                  <a:gd name="T1" fmla="*/ 20 h 20"/>
                  <a:gd name="T2" fmla="*/ 21 w 41"/>
                  <a:gd name="T3" fmla="*/ 0 h 20"/>
                  <a:gd name="T4" fmla="*/ 0 w 41"/>
                  <a:gd name="T5" fmla="*/ 20 h 20"/>
                </a:gdLst>
                <a:ahLst/>
                <a:cxnLst>
                  <a:cxn ang="0">
                    <a:pos x="T0" y="T1"/>
                  </a:cxn>
                  <a:cxn ang="0">
                    <a:pos x="T2" y="T3"/>
                  </a:cxn>
                  <a:cxn ang="0">
                    <a:pos x="T4" y="T5"/>
                  </a:cxn>
                </a:cxnLst>
                <a:rect l="0" t="0" r="r" b="b"/>
                <a:pathLst>
                  <a:path w="41" h="20">
                    <a:moveTo>
                      <a:pt x="41" y="20"/>
                    </a:moveTo>
                    <a:cubicBezTo>
                      <a:pt x="41" y="9"/>
                      <a:pt x="32" y="0"/>
                      <a:pt x="21" y="0"/>
                    </a:cubicBezTo>
                    <a:cubicBezTo>
                      <a:pt x="9" y="0"/>
                      <a:pt x="0" y="9"/>
                      <a:pt x="0" y="20"/>
                    </a:cubicBezTo>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grpSp>
        <p:nvGrpSpPr>
          <p:cNvPr id="86" name="Group 85"/>
          <p:cNvGrpSpPr/>
          <p:nvPr/>
        </p:nvGrpSpPr>
        <p:grpSpPr>
          <a:xfrm>
            <a:off x="612662" y="4376122"/>
            <a:ext cx="585051" cy="585051"/>
            <a:chOff x="1335636" y="5215712"/>
            <a:chExt cx="585216" cy="585216"/>
          </a:xfrm>
        </p:grpSpPr>
        <p:sp>
          <p:nvSpPr>
            <p:cNvPr id="36" name="Oval 35"/>
            <p:cNvSpPr/>
            <p:nvPr/>
          </p:nvSpPr>
          <p:spPr bwMode="auto">
            <a:xfrm>
              <a:off x="1335636" y="5215712"/>
              <a:ext cx="585216" cy="585216"/>
            </a:xfrm>
            <a:prstGeom prst="ellipse">
              <a:avLst/>
            </a:prstGeom>
            <a:solidFill>
              <a:srgbClr val="F8F8F8"/>
            </a:solidFill>
            <a:ln>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79234" tIns="143388" rIns="179234" bIns="143388"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defRPr/>
              </a:pPr>
              <a:endParaRPr lang="en-US" sz="2353" kern="0" dirty="0"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5" name="Freeform 9"/>
            <p:cNvSpPr>
              <a:spLocks/>
            </p:cNvSpPr>
            <p:nvPr/>
          </p:nvSpPr>
          <p:spPr bwMode="auto">
            <a:xfrm>
              <a:off x="1497356" y="5382523"/>
              <a:ext cx="273050" cy="292100"/>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12700"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nvGrpSpPr>
          <p:cNvPr id="91" name="Group 90"/>
          <p:cNvGrpSpPr/>
          <p:nvPr/>
        </p:nvGrpSpPr>
        <p:grpSpPr>
          <a:xfrm>
            <a:off x="463085" y="482595"/>
            <a:ext cx="914140" cy="914140"/>
            <a:chOff x="1189038" y="1211263"/>
            <a:chExt cx="914400" cy="914400"/>
          </a:xfrm>
        </p:grpSpPr>
        <p:sp>
          <p:nvSpPr>
            <p:cNvPr id="92" name="Oval 91"/>
            <p:cNvSpPr/>
            <p:nvPr/>
          </p:nvSpPr>
          <p:spPr>
            <a:xfrm>
              <a:off x="1189038" y="1211263"/>
              <a:ext cx="914400" cy="914400"/>
            </a:xfrm>
            <a:prstGeom prst="ellipse">
              <a:avLst/>
            </a:prstGeom>
            <a:solidFill>
              <a:schemeClr val="tx2"/>
            </a:solidFill>
            <a:ln w="88900">
              <a:noFill/>
            </a:ln>
          </p:spPr>
          <p:style>
            <a:lnRef idx="2">
              <a:schemeClr val="accent1">
                <a:shade val="50000"/>
              </a:schemeClr>
            </a:lnRef>
            <a:fillRef idx="1">
              <a:schemeClr val="accent1"/>
            </a:fillRef>
            <a:effectRef idx="0">
              <a:schemeClr val="accent1"/>
            </a:effectRef>
            <a:fontRef idx="minor">
              <a:schemeClr val="lt1"/>
            </a:fontRef>
          </p:style>
          <p:txBody>
            <a:bodyPr wrap="none" lIns="0" tIns="639898" rIns="0" bIns="0" rtlCol="0" anchor="ctr"/>
            <a:lstStyle/>
            <a:p>
              <a:pPr algn="ctr" defTabSz="914224">
                <a:lnSpc>
                  <a:spcPct val="90000"/>
                </a:lnSpc>
              </a:pPr>
              <a:endParaRPr lang="en-US" sz="2000" b="1" kern="0" spc="120" dirty="0">
                <a:gradFill>
                  <a:gsLst>
                    <a:gs pos="0">
                      <a:srgbClr val="FFFFFF"/>
                    </a:gs>
                    <a:gs pos="100000">
                      <a:srgbClr val="FFFFFF"/>
                    </a:gs>
                  </a:gsLst>
                  <a:lin ang="5400000" scaled="1"/>
                </a:gradFill>
                <a:latin typeface="Segoe UI"/>
                <a:ea typeface="Segoe UI Black" panose="020B0A02040204020203" pitchFamily="34" charset="0"/>
                <a:cs typeface="Segoe UI Black" panose="020B0A02040204020203" pitchFamily="34" charset="0"/>
              </a:endParaRPr>
            </a:p>
          </p:txBody>
        </p:sp>
        <p:grpSp>
          <p:nvGrpSpPr>
            <p:cNvPr id="93" name="Group 92"/>
            <p:cNvGrpSpPr/>
            <p:nvPr/>
          </p:nvGrpSpPr>
          <p:grpSpPr>
            <a:xfrm>
              <a:off x="1419488" y="1461560"/>
              <a:ext cx="465965" cy="498474"/>
              <a:chOff x="1419488" y="1440393"/>
              <a:chExt cx="465965" cy="498474"/>
            </a:xfrm>
          </p:grpSpPr>
          <p:sp>
            <p:nvSpPr>
              <p:cNvPr id="94" name="Freeform 5"/>
              <p:cNvSpPr>
                <a:spLocks/>
              </p:cNvSpPr>
              <p:nvPr/>
            </p:nvSpPr>
            <p:spPr bwMode="auto">
              <a:xfrm>
                <a:off x="1518709" y="1560513"/>
                <a:ext cx="264922" cy="179387"/>
              </a:xfrm>
              <a:custGeom>
                <a:avLst/>
                <a:gdLst>
                  <a:gd name="T0" fmla="*/ 28 w 120"/>
                  <a:gd name="T1" fmla="*/ 32 h 80"/>
                  <a:gd name="T2" fmla="*/ 60 w 120"/>
                  <a:gd name="T3" fmla="*/ 0 h 80"/>
                  <a:gd name="T4" fmla="*/ 90 w 120"/>
                  <a:gd name="T5" fmla="*/ 20 h 80"/>
                  <a:gd name="T6" fmla="*/ 90 w 120"/>
                  <a:gd name="T7" fmla="*/ 20 h 80"/>
                  <a:gd name="T8" fmla="*/ 120 w 120"/>
                  <a:gd name="T9" fmla="*/ 50 h 80"/>
                  <a:gd name="T10" fmla="*/ 90 w 120"/>
                  <a:gd name="T11" fmla="*/ 80 h 80"/>
                  <a:gd name="T12" fmla="*/ 24 w 120"/>
                  <a:gd name="T13" fmla="*/ 80 h 80"/>
                  <a:gd name="T14" fmla="*/ 0 w 120"/>
                  <a:gd name="T15" fmla="*/ 56 h 80"/>
                  <a:gd name="T16" fmla="*/ 24 w 120"/>
                  <a:gd name="T17" fmla="*/ 32 h 80"/>
                  <a:gd name="T18" fmla="*/ 28 w 120"/>
                  <a:gd name="T19"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80">
                    <a:moveTo>
                      <a:pt x="28" y="32"/>
                    </a:moveTo>
                    <a:cubicBezTo>
                      <a:pt x="28" y="14"/>
                      <a:pt x="42" y="0"/>
                      <a:pt x="60" y="0"/>
                    </a:cubicBezTo>
                    <a:cubicBezTo>
                      <a:pt x="73" y="0"/>
                      <a:pt x="85" y="8"/>
                      <a:pt x="90" y="20"/>
                    </a:cubicBezTo>
                    <a:cubicBezTo>
                      <a:pt x="90" y="20"/>
                      <a:pt x="90" y="20"/>
                      <a:pt x="90" y="20"/>
                    </a:cubicBezTo>
                    <a:cubicBezTo>
                      <a:pt x="107" y="20"/>
                      <a:pt x="120" y="33"/>
                      <a:pt x="120" y="50"/>
                    </a:cubicBezTo>
                    <a:cubicBezTo>
                      <a:pt x="120" y="67"/>
                      <a:pt x="107" y="80"/>
                      <a:pt x="90" y="80"/>
                    </a:cubicBezTo>
                    <a:cubicBezTo>
                      <a:pt x="24" y="80"/>
                      <a:pt x="24" y="80"/>
                      <a:pt x="24" y="80"/>
                    </a:cubicBezTo>
                    <a:cubicBezTo>
                      <a:pt x="11" y="80"/>
                      <a:pt x="0" y="69"/>
                      <a:pt x="0" y="56"/>
                    </a:cubicBezTo>
                    <a:cubicBezTo>
                      <a:pt x="0" y="43"/>
                      <a:pt x="11" y="32"/>
                      <a:pt x="24" y="32"/>
                    </a:cubicBezTo>
                    <a:cubicBezTo>
                      <a:pt x="25" y="32"/>
                      <a:pt x="27" y="32"/>
                      <a:pt x="28" y="32"/>
                    </a:cubicBezTo>
                    <a:close/>
                  </a:path>
                </a:pathLst>
              </a:custGeom>
              <a:noFill/>
              <a:ln w="23813"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sp>
            <p:nvSpPr>
              <p:cNvPr id="95" name="Freeform 9"/>
              <p:cNvSpPr>
                <a:spLocks/>
              </p:cNvSpPr>
              <p:nvPr/>
            </p:nvSpPr>
            <p:spPr bwMode="auto">
              <a:xfrm>
                <a:off x="1419488" y="1440393"/>
                <a:ext cx="465965" cy="498474"/>
              </a:xfrm>
              <a:custGeom>
                <a:avLst/>
                <a:gdLst>
                  <a:gd name="T0" fmla="*/ 88 w 88"/>
                  <a:gd name="T1" fmla="*/ 37 h 94"/>
                  <a:gd name="T2" fmla="*/ 44 w 88"/>
                  <a:gd name="T3" fmla="*/ 94 h 94"/>
                  <a:gd name="T4" fmla="*/ 0 w 88"/>
                  <a:gd name="T5" fmla="*/ 37 h 94"/>
                  <a:gd name="T6" fmla="*/ 0 w 88"/>
                  <a:gd name="T7" fmla="*/ 0 h 94"/>
                  <a:gd name="T8" fmla="*/ 21 w 88"/>
                  <a:gd name="T9" fmla="*/ 7 h 94"/>
                  <a:gd name="T10" fmla="*/ 44 w 88"/>
                  <a:gd name="T11" fmla="*/ 0 h 94"/>
                  <a:gd name="T12" fmla="*/ 67 w 88"/>
                  <a:gd name="T13" fmla="*/ 7 h 94"/>
                  <a:gd name="T14" fmla="*/ 88 w 88"/>
                  <a:gd name="T15" fmla="*/ 0 h 94"/>
                  <a:gd name="T16" fmla="*/ 88 w 88"/>
                  <a:gd name="T1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94">
                    <a:moveTo>
                      <a:pt x="88" y="37"/>
                    </a:moveTo>
                    <a:cubicBezTo>
                      <a:pt x="88" y="76"/>
                      <a:pt x="44" y="94"/>
                      <a:pt x="44" y="94"/>
                    </a:cubicBezTo>
                    <a:cubicBezTo>
                      <a:pt x="44" y="94"/>
                      <a:pt x="0" y="76"/>
                      <a:pt x="0" y="37"/>
                    </a:cubicBezTo>
                    <a:cubicBezTo>
                      <a:pt x="0" y="28"/>
                      <a:pt x="0" y="0"/>
                      <a:pt x="0" y="0"/>
                    </a:cubicBezTo>
                    <a:cubicBezTo>
                      <a:pt x="0" y="0"/>
                      <a:pt x="10" y="7"/>
                      <a:pt x="21" y="7"/>
                    </a:cubicBezTo>
                    <a:cubicBezTo>
                      <a:pt x="32" y="7"/>
                      <a:pt x="44" y="0"/>
                      <a:pt x="44" y="0"/>
                    </a:cubicBezTo>
                    <a:cubicBezTo>
                      <a:pt x="44" y="0"/>
                      <a:pt x="55" y="7"/>
                      <a:pt x="67" y="7"/>
                    </a:cubicBezTo>
                    <a:cubicBezTo>
                      <a:pt x="79" y="7"/>
                      <a:pt x="88" y="0"/>
                      <a:pt x="88" y="0"/>
                    </a:cubicBezTo>
                    <a:cubicBezTo>
                      <a:pt x="88" y="0"/>
                      <a:pt x="88" y="28"/>
                      <a:pt x="88" y="37"/>
                    </a:cubicBezTo>
                    <a:close/>
                  </a:path>
                </a:pathLst>
              </a:cu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14" tIns="45706" rIns="91414" bIns="45706" numCol="1" anchor="t" anchorCtr="0" compatLnSpc="1">
                <a:prstTxWarp prst="textNoShape">
                  <a:avLst/>
                </a:prstTxWarp>
              </a:bodyPr>
              <a:lstStyle/>
              <a:p>
                <a:pPr defTabSz="914224"/>
                <a:endParaRPr lang="en-US" kern="0">
                  <a:solidFill>
                    <a:sysClr val="windowText" lastClr="000000"/>
                  </a:solidFill>
                </a:endParaRPr>
              </a:p>
            </p:txBody>
          </p:sp>
        </p:grpSp>
      </p:grpSp>
      <p:pic>
        <p:nvPicPr>
          <p:cNvPr id="98" name="Picture 97"/>
          <p:cNvPicPr>
            <a:picLocks noChangeAspect="1"/>
          </p:cNvPicPr>
          <p:nvPr/>
        </p:nvPicPr>
        <p:blipFill rotWithShape="1">
          <a:blip r:embed="rId3" cstate="screen">
            <a:extLst>
              <a:ext uri="{28A0092B-C50C-407E-A947-70E740481C1C}">
                <a14:useLocalDpi xmlns:a14="http://schemas.microsoft.com/office/drawing/2010/main"/>
              </a:ext>
            </a:extLst>
          </a:blip>
          <a:srcRect l="8316" r="65145"/>
          <a:stretch/>
        </p:blipFill>
        <p:spPr>
          <a:xfrm>
            <a:off x="7330758" y="-2618"/>
            <a:ext cx="5103953" cy="6992541"/>
          </a:xfrm>
          <a:prstGeom prst="rect">
            <a:avLst/>
          </a:prstGeom>
        </p:spPr>
      </p:pic>
      <p:pic>
        <p:nvPicPr>
          <p:cNvPr id="3" name="Picture 2"/>
          <p:cNvPicPr>
            <a:picLocks noChangeAspect="1"/>
          </p:cNvPicPr>
          <p:nvPr/>
        </p:nvPicPr>
        <p:blipFill rotWithShape="1">
          <a:blip r:embed="rId4"/>
          <a:srcRect l="41595" t="-153" r="8086" b="153"/>
          <a:stretch/>
        </p:blipFill>
        <p:spPr>
          <a:xfrm>
            <a:off x="7330758" y="-9131"/>
            <a:ext cx="5135791" cy="6992541"/>
          </a:xfrm>
          <a:prstGeom prst="rect">
            <a:avLst/>
          </a:prstGeom>
        </p:spPr>
      </p:pic>
      <p:sp>
        <p:nvSpPr>
          <p:cNvPr id="44" name="Rectangle 43"/>
          <p:cNvSpPr/>
          <p:nvPr/>
        </p:nvSpPr>
        <p:spPr>
          <a:xfrm>
            <a:off x="1374456" y="2705785"/>
            <a:ext cx="5294397" cy="553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86468" rIns="279701" bIns="186468" numCol="1" spcCol="0" rtlCol="0" fromWordArt="0" anchor="ctr" anchorCtr="0" forceAA="0" compatLnSpc="1">
            <a:prstTxWarp prst="textNoShape">
              <a:avLst/>
            </a:prstTxWarp>
            <a:noAutofit/>
          </a:bodyPr>
          <a:lstStyle/>
          <a:p>
            <a:pPr defTabSz="914224">
              <a:lnSpc>
                <a:spcPct val="90000"/>
              </a:lnSpc>
              <a:spcAft>
                <a:spcPts val="3598"/>
              </a:spcAft>
            </a:pPr>
            <a:r>
              <a:rPr lang="en-US" sz="1428" b="1" kern="0" dirty="0">
                <a:gradFill>
                  <a:gsLst>
                    <a:gs pos="97000">
                      <a:schemeClr val="tx1">
                        <a:lumMod val="75000"/>
                      </a:schemeClr>
                    </a:gs>
                    <a:gs pos="0">
                      <a:schemeClr val="tx1">
                        <a:lumMod val="75000"/>
                      </a:schemeClr>
                    </a:gs>
                  </a:gsLst>
                </a:gradFill>
              </a:rPr>
              <a:t>&gt;80% </a:t>
            </a:r>
            <a:r>
              <a:rPr lang="en-US" sz="1428" kern="0" dirty="0">
                <a:gradFill>
                  <a:gsLst>
                    <a:gs pos="97000">
                      <a:schemeClr val="tx1">
                        <a:lumMod val="75000"/>
                      </a:schemeClr>
                    </a:gs>
                    <a:gs pos="0">
                      <a:schemeClr val="tx1">
                        <a:lumMod val="75000"/>
                      </a:schemeClr>
                    </a:gs>
                  </a:gsLst>
                </a:gradFill>
              </a:rPr>
              <a:t>of employees admit to using non-approved SaaS applications in their jobs.</a:t>
            </a:r>
          </a:p>
        </p:txBody>
      </p:sp>
      <p:sp>
        <p:nvSpPr>
          <p:cNvPr id="45" name="Rectangle 44"/>
          <p:cNvSpPr/>
          <p:nvPr/>
        </p:nvSpPr>
        <p:spPr>
          <a:xfrm>
            <a:off x="1374456" y="3547745"/>
            <a:ext cx="5294397" cy="553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86468" rIns="279701" bIns="186468" numCol="1" spcCol="0" rtlCol="0" fromWordArt="0" anchor="ctr" anchorCtr="0" forceAA="0" compatLnSpc="1">
            <a:prstTxWarp prst="textNoShape">
              <a:avLst/>
            </a:prstTxWarp>
            <a:noAutofit/>
          </a:bodyPr>
          <a:lstStyle/>
          <a:p>
            <a:pPr defTabSz="914224">
              <a:lnSpc>
                <a:spcPct val="90000"/>
              </a:lnSpc>
              <a:spcAft>
                <a:spcPts val="3598"/>
              </a:spcAft>
            </a:pPr>
            <a:r>
              <a:rPr lang="en-US" sz="1428" b="1" kern="0" dirty="0">
                <a:gradFill>
                  <a:gsLst>
                    <a:gs pos="97000">
                      <a:schemeClr val="tx1">
                        <a:lumMod val="75000"/>
                      </a:schemeClr>
                    </a:gs>
                    <a:gs pos="0">
                      <a:schemeClr val="tx1">
                        <a:lumMod val="75000"/>
                      </a:schemeClr>
                    </a:gs>
                  </a:gsLst>
                </a:gradFill>
              </a:rPr>
              <a:t>87% </a:t>
            </a:r>
            <a:r>
              <a:rPr lang="en-US" sz="1428" kern="0" dirty="0">
                <a:gradFill>
                  <a:gsLst>
                    <a:gs pos="97000">
                      <a:schemeClr val="tx1">
                        <a:lumMod val="75000"/>
                      </a:schemeClr>
                    </a:gs>
                    <a:gs pos="0">
                      <a:schemeClr val="tx1">
                        <a:lumMod val="75000"/>
                      </a:schemeClr>
                    </a:gs>
                  </a:gsLst>
                </a:gradFill>
              </a:rPr>
              <a:t>of Senior Managers admit to uploading work content to personal email or cloud accounts. </a:t>
            </a:r>
          </a:p>
        </p:txBody>
      </p:sp>
      <p:sp>
        <p:nvSpPr>
          <p:cNvPr id="46" name="Rectangle 45"/>
          <p:cNvSpPr/>
          <p:nvPr/>
        </p:nvSpPr>
        <p:spPr>
          <a:xfrm>
            <a:off x="1374456" y="4391899"/>
            <a:ext cx="5294397" cy="553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86468" rIns="279701" bIns="186468" numCol="1" spcCol="0" rtlCol="0" fromWordArt="0" anchor="ctr" anchorCtr="0" forceAA="0" compatLnSpc="1">
            <a:prstTxWarp prst="textNoShape">
              <a:avLst/>
            </a:prstTxWarp>
            <a:noAutofit/>
          </a:bodyPr>
          <a:lstStyle/>
          <a:p>
            <a:pPr defTabSz="914224">
              <a:lnSpc>
                <a:spcPct val="90000"/>
              </a:lnSpc>
              <a:spcAft>
                <a:spcPts val="3598"/>
              </a:spcAft>
            </a:pPr>
            <a:r>
              <a:rPr lang="en-US" sz="1428" b="1" kern="0" dirty="0">
                <a:gradFill>
                  <a:gsLst>
                    <a:gs pos="97000">
                      <a:schemeClr val="tx1">
                        <a:lumMod val="75000"/>
                      </a:schemeClr>
                    </a:gs>
                    <a:gs pos="0">
                      <a:schemeClr val="tx1">
                        <a:lumMod val="75000"/>
                      </a:schemeClr>
                    </a:gs>
                  </a:gsLst>
                </a:gradFill>
              </a:rPr>
              <a:t>58% </a:t>
            </a:r>
            <a:r>
              <a:rPr lang="en-US" sz="1428" kern="0" dirty="0">
                <a:gradFill>
                  <a:gsLst>
                    <a:gs pos="97000">
                      <a:schemeClr val="tx1">
                        <a:lumMod val="75000"/>
                      </a:schemeClr>
                    </a:gs>
                    <a:gs pos="0">
                      <a:schemeClr val="tx1">
                        <a:lumMod val="75000"/>
                      </a:schemeClr>
                    </a:gs>
                  </a:gsLst>
                </a:gradFill>
              </a:rPr>
              <a:t>have accidentally sent information to the wrong person.</a:t>
            </a:r>
          </a:p>
        </p:txBody>
      </p:sp>
      <p:sp>
        <p:nvSpPr>
          <p:cNvPr id="47" name="Rectangle 46"/>
          <p:cNvSpPr/>
          <p:nvPr/>
        </p:nvSpPr>
        <p:spPr>
          <a:xfrm>
            <a:off x="1374456" y="5208167"/>
            <a:ext cx="5294397" cy="553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28" tIns="186468" rIns="279701" bIns="186468" numCol="1" spcCol="0" rtlCol="0" fromWordArt="0" anchor="ctr" anchorCtr="0" forceAA="0" compatLnSpc="1">
            <a:prstTxWarp prst="textNoShape">
              <a:avLst/>
            </a:prstTxWarp>
            <a:noAutofit/>
          </a:bodyPr>
          <a:lstStyle/>
          <a:p>
            <a:pPr defTabSz="914224">
              <a:lnSpc>
                <a:spcPct val="90000"/>
              </a:lnSpc>
              <a:spcAft>
                <a:spcPts val="3598"/>
              </a:spcAft>
            </a:pPr>
            <a:r>
              <a:rPr lang="en-US" sz="1428" b="1" kern="0" dirty="0">
                <a:gradFill>
                  <a:gsLst>
                    <a:gs pos="97000">
                      <a:schemeClr val="tx1">
                        <a:lumMod val="75000"/>
                      </a:schemeClr>
                    </a:gs>
                    <a:gs pos="0">
                      <a:schemeClr val="tx1">
                        <a:lumMod val="75000"/>
                      </a:schemeClr>
                    </a:gs>
                  </a:gsLst>
                </a:gradFill>
              </a:rPr>
              <a:t>75% </a:t>
            </a:r>
            <a:r>
              <a:rPr lang="en-US" sz="1428" kern="0" dirty="0">
                <a:gradFill>
                  <a:gsLst>
                    <a:gs pos="97000">
                      <a:schemeClr val="tx1">
                        <a:lumMod val="75000"/>
                      </a:schemeClr>
                    </a:gs>
                    <a:gs pos="0">
                      <a:schemeClr val="tx1">
                        <a:lumMod val="75000"/>
                      </a:schemeClr>
                    </a:gs>
                  </a:gsLst>
                </a:gradFill>
              </a:rPr>
              <a:t>of Network Intrusions are due to weak, lost or stolen credentials.</a:t>
            </a:r>
          </a:p>
        </p:txBody>
      </p:sp>
    </p:spTree>
    <p:extLst>
      <p:ext uri="{BB962C8B-B14F-4D97-AF65-F5344CB8AC3E}">
        <p14:creationId xmlns:p14="http://schemas.microsoft.com/office/powerpoint/2010/main" val="4960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par>
                                <p:cTn id="8" presetID="42" presetClass="path" presetSubtype="0" decel="100000" fill="hold" grpId="1" nodeType="withEffect">
                                  <p:stCondLst>
                                    <p:cond delay="0"/>
                                  </p:stCondLst>
                                  <p:childTnLst>
                                    <p:animMotion origin="layout" path="M -4.16667E-6 -1.85185E-6 L -4.16667E-6 0.46505 " pathEditMode="relative" rAng="0" ptsTypes="AA">
                                      <p:cBhvr>
                                        <p:cTn id="9" dur="750" spd="-100000" fill="hold"/>
                                        <p:tgtEl>
                                          <p:spTgt spid="14"/>
                                        </p:tgtEl>
                                        <p:attrNameLst>
                                          <p:attrName>ppt_x</p:attrName>
                                          <p:attrName>ppt_y</p:attrName>
                                        </p:attrNameLst>
                                      </p:cBhvr>
                                      <p:rCtr x="0" y="23241"/>
                                    </p:animMotion>
                                  </p:childTnLst>
                                </p:cTn>
                              </p:par>
                              <p:par>
                                <p:cTn id="10" presetID="10" presetClass="entr" presetSubtype="0" fill="hold" nodeType="withEffect">
                                  <p:stCondLst>
                                    <p:cond delay="50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250"/>
                                        <p:tgtEl>
                                          <p:spTgt spid="91"/>
                                        </p:tgtEl>
                                      </p:cBhvr>
                                    </p:animEffect>
                                  </p:childTnLst>
                                </p:cTn>
                              </p:par>
                              <p:par>
                                <p:cTn id="13" presetID="42" presetClass="path" presetSubtype="0" decel="100000" fill="hold" nodeType="withEffect">
                                  <p:stCondLst>
                                    <p:cond delay="0"/>
                                  </p:stCondLst>
                                  <p:childTnLst>
                                    <p:animMotion origin="layout" path="M 1.39648E-6 4.72991E-6 L 1.39648E-6 0.46504 " pathEditMode="relative" rAng="0" ptsTypes="AA">
                                      <p:cBhvr>
                                        <p:cTn id="14" dur="750" spd="-100000" fill="hold"/>
                                        <p:tgtEl>
                                          <p:spTgt spid="91"/>
                                        </p:tgtEl>
                                        <p:attrNameLst>
                                          <p:attrName>ppt_x</p:attrName>
                                          <p:attrName>ppt_y</p:attrName>
                                        </p:attrNameLst>
                                      </p:cBhvr>
                                      <p:rCtr x="0" y="23241"/>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par>
                                <p:cTn id="20" presetID="35" presetClass="path" presetSubtype="0" decel="100000" fill="hold" grpId="1" nodeType="withEffect">
                                  <p:stCondLst>
                                    <p:cond delay="0"/>
                                  </p:stCondLst>
                                  <p:childTnLst>
                                    <p:animMotion origin="layout" path="M 4.16667E-7 4.07407E-6 L -0.19193 4.07407E-6 " pathEditMode="relative" rAng="0" ptsTypes="AA">
                                      <p:cBhvr>
                                        <p:cTn id="21" dur="1750" spd="-100000" fill="hold"/>
                                        <p:tgtEl>
                                          <p:spTgt spid="12"/>
                                        </p:tgtEl>
                                        <p:attrNameLst>
                                          <p:attrName>ppt_x</p:attrName>
                                          <p:attrName>ppt_y</p:attrName>
                                        </p:attrNameLst>
                                      </p:cBhvr>
                                      <p:rCtr x="-9596" y="0"/>
                                    </p:animMotion>
                                  </p:childTnLst>
                                </p:cTn>
                              </p:par>
                              <p:par>
                                <p:cTn id="22" presetID="10" presetClass="entr" presetSubtype="0" fill="hold" nodeType="withEffect">
                                  <p:stCondLst>
                                    <p:cond delay="75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par>
                                <p:cTn id="25" presetID="6" presetClass="emph" presetSubtype="0" accel="100000" autoRev="1" fill="hold" nodeType="withEffect">
                                  <p:stCondLst>
                                    <p:cond delay="0"/>
                                  </p:stCondLst>
                                  <p:childTnLst>
                                    <p:animScale>
                                      <p:cBhvr>
                                        <p:cTn id="26" dur="800" fill="hold"/>
                                        <p:tgtEl>
                                          <p:spTgt spid="20"/>
                                        </p:tgtEl>
                                      </p:cBhvr>
                                      <p:by x="50000" y="50000"/>
                                    </p:animScale>
                                  </p:childTnLst>
                                </p:cTn>
                              </p:par>
                              <p:par>
                                <p:cTn id="27" presetID="10" presetClass="entr" presetSubtype="0" fill="hold" nodeType="withEffect">
                                  <p:stCondLst>
                                    <p:cond delay="75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250"/>
                                        <p:tgtEl>
                                          <p:spTgt spid="64"/>
                                        </p:tgtEl>
                                      </p:cBhvr>
                                    </p:animEffect>
                                  </p:childTnLst>
                                </p:cTn>
                              </p:par>
                              <p:par>
                                <p:cTn id="30" presetID="6" presetClass="emph" presetSubtype="0" accel="100000" autoRev="1" fill="hold" nodeType="withEffect">
                                  <p:stCondLst>
                                    <p:cond delay="0"/>
                                  </p:stCondLst>
                                  <p:childTnLst>
                                    <p:animScale>
                                      <p:cBhvr>
                                        <p:cTn id="31" dur="800" fill="hold"/>
                                        <p:tgtEl>
                                          <p:spTgt spid="64"/>
                                        </p:tgtEl>
                                      </p:cBhvr>
                                      <p:by x="50000" y="50000"/>
                                    </p:animScale>
                                  </p:childTnLst>
                                </p:cTn>
                              </p:par>
                              <p:par>
                                <p:cTn id="32" presetID="10" presetClass="entr" presetSubtype="0" fill="hold" nodeType="withEffect">
                                  <p:stCondLst>
                                    <p:cond delay="75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250"/>
                                        <p:tgtEl>
                                          <p:spTgt spid="69"/>
                                        </p:tgtEl>
                                      </p:cBhvr>
                                    </p:animEffect>
                                  </p:childTnLst>
                                </p:cTn>
                              </p:par>
                              <p:par>
                                <p:cTn id="35" presetID="6" presetClass="emph" presetSubtype="0" accel="100000" autoRev="1" fill="hold" nodeType="withEffect">
                                  <p:stCondLst>
                                    <p:cond delay="0"/>
                                  </p:stCondLst>
                                  <p:childTnLst>
                                    <p:animScale>
                                      <p:cBhvr>
                                        <p:cTn id="36" dur="800" fill="hold"/>
                                        <p:tgtEl>
                                          <p:spTgt spid="69"/>
                                        </p:tgtEl>
                                      </p:cBhvr>
                                      <p:by x="50000" y="50000"/>
                                    </p:animScale>
                                  </p:childTnLst>
                                </p:cTn>
                              </p:par>
                              <p:par>
                                <p:cTn id="37" presetID="10" presetClass="entr" presetSubtype="0" fill="hold" nodeType="withEffect">
                                  <p:stCondLst>
                                    <p:cond delay="75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250"/>
                                        <p:tgtEl>
                                          <p:spTgt spid="79"/>
                                        </p:tgtEl>
                                      </p:cBhvr>
                                    </p:animEffect>
                                  </p:childTnLst>
                                </p:cTn>
                              </p:par>
                              <p:par>
                                <p:cTn id="40" presetID="6" presetClass="emph" presetSubtype="0" accel="100000" autoRev="1" fill="hold" nodeType="withEffect">
                                  <p:stCondLst>
                                    <p:cond delay="0"/>
                                  </p:stCondLst>
                                  <p:childTnLst>
                                    <p:animScale>
                                      <p:cBhvr>
                                        <p:cTn id="41" dur="800" fill="hold"/>
                                        <p:tgtEl>
                                          <p:spTgt spid="79"/>
                                        </p:tgtEl>
                                      </p:cBhvr>
                                      <p:by x="50000" y="50000"/>
                                    </p:animScale>
                                  </p:childTnLst>
                                </p:cTn>
                              </p:par>
                              <p:par>
                                <p:cTn id="42" presetID="10" presetClass="entr" presetSubtype="0" fill="hold" nodeType="withEffect">
                                  <p:stCondLst>
                                    <p:cond delay="750"/>
                                  </p:stCondLst>
                                  <p:childTnLst>
                                    <p:set>
                                      <p:cBhvr>
                                        <p:cTn id="43" dur="1" fill="hold">
                                          <p:stCondLst>
                                            <p:cond delay="0"/>
                                          </p:stCondLst>
                                        </p:cTn>
                                        <p:tgtEl>
                                          <p:spTgt spid="86"/>
                                        </p:tgtEl>
                                        <p:attrNameLst>
                                          <p:attrName>style.visibility</p:attrName>
                                        </p:attrNameLst>
                                      </p:cBhvr>
                                      <p:to>
                                        <p:strVal val="visible"/>
                                      </p:to>
                                    </p:set>
                                    <p:animEffect transition="in" filter="fade">
                                      <p:cBhvr>
                                        <p:cTn id="44" dur="250"/>
                                        <p:tgtEl>
                                          <p:spTgt spid="86"/>
                                        </p:tgtEl>
                                      </p:cBhvr>
                                    </p:animEffect>
                                  </p:childTnLst>
                                </p:cTn>
                              </p:par>
                              <p:par>
                                <p:cTn id="45" presetID="6" presetClass="emph" presetSubtype="0" accel="100000" autoRev="1" fill="hold" nodeType="withEffect">
                                  <p:stCondLst>
                                    <p:cond delay="0"/>
                                  </p:stCondLst>
                                  <p:childTnLst>
                                    <p:animScale>
                                      <p:cBhvr>
                                        <p:cTn id="46" dur="800" fill="hold"/>
                                        <p:tgtEl>
                                          <p:spTgt spid="86"/>
                                        </p:tgtEl>
                                      </p:cBhvr>
                                      <p:by x="50000" y="50000"/>
                                    </p:animScale>
                                  </p:childTnLst>
                                </p:cTn>
                              </p:par>
                            </p:childTnLst>
                          </p:cTn>
                        </p:par>
                        <p:par>
                          <p:cTn id="47" fill="hold">
                            <p:stCondLst>
                              <p:cond delay="1750"/>
                            </p:stCondLst>
                            <p:childTnLst>
                              <p:par>
                                <p:cTn id="48" presetID="2" presetClass="entr" presetSubtype="2" decel="100000" fill="hold" nodeType="afterEffect">
                                  <p:stCondLst>
                                    <p:cond delay="0"/>
                                  </p:stCondLst>
                                  <p:childTnLst>
                                    <p:set>
                                      <p:cBhvr>
                                        <p:cTn id="49" dur="1" fill="hold">
                                          <p:stCondLst>
                                            <p:cond delay="0"/>
                                          </p:stCondLst>
                                        </p:cTn>
                                        <p:tgtEl>
                                          <p:spTgt spid="98"/>
                                        </p:tgtEl>
                                        <p:attrNameLst>
                                          <p:attrName>style.visibility</p:attrName>
                                        </p:attrNameLst>
                                      </p:cBhvr>
                                      <p:to>
                                        <p:strVal val="visible"/>
                                      </p:to>
                                    </p:set>
                                    <p:anim calcmode="lin" valueType="num">
                                      <p:cBhvr additive="base">
                                        <p:cTn id="50" dur="750" fill="hold"/>
                                        <p:tgtEl>
                                          <p:spTgt spid="98"/>
                                        </p:tgtEl>
                                        <p:attrNameLst>
                                          <p:attrName>ppt_x</p:attrName>
                                        </p:attrNameLst>
                                      </p:cBhvr>
                                      <p:tavLst>
                                        <p:tav tm="0">
                                          <p:val>
                                            <p:strVal val="1+#ppt_w/2"/>
                                          </p:val>
                                        </p:tav>
                                        <p:tav tm="100000">
                                          <p:val>
                                            <p:strVal val="#ppt_x"/>
                                          </p:val>
                                        </p:tav>
                                      </p:tavLst>
                                    </p:anim>
                                    <p:anim calcmode="lin" valueType="num">
                                      <p:cBhvr additive="base">
                                        <p:cTn id="51" dur="75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250"/>
                                        <p:tgtEl>
                                          <p:spTgt spid="44"/>
                                        </p:tgtEl>
                                      </p:cBhvr>
                                    </p:animEffect>
                                  </p:childTnLst>
                                </p:cTn>
                              </p:par>
                              <p:par>
                                <p:cTn id="57" presetID="35" presetClass="path" presetSubtype="0" decel="100000" fill="hold" grpId="1" nodeType="withEffect">
                                  <p:stCondLst>
                                    <p:cond delay="0"/>
                                  </p:stCondLst>
                                  <p:childTnLst>
                                    <p:animMotion origin="layout" path="M 4.16667E-7 4.07407E-6 L -0.19193 4.07407E-6 " pathEditMode="relative" rAng="0" ptsTypes="AA">
                                      <p:cBhvr>
                                        <p:cTn id="58" dur="1750" spd="-100000" fill="hold"/>
                                        <p:tgtEl>
                                          <p:spTgt spid="44"/>
                                        </p:tgtEl>
                                        <p:attrNameLst>
                                          <p:attrName>ppt_x</p:attrName>
                                          <p:attrName>ppt_y</p:attrName>
                                        </p:attrNameLst>
                                      </p:cBhvr>
                                      <p:rCtr x="-9596" y="0"/>
                                    </p:animMotion>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50"/>
                                        <p:tgtEl>
                                          <p:spTgt spid="45"/>
                                        </p:tgtEl>
                                      </p:cBhvr>
                                    </p:animEffect>
                                  </p:childTnLst>
                                </p:cTn>
                              </p:par>
                              <p:par>
                                <p:cTn id="64" presetID="35" presetClass="path" presetSubtype="0" decel="100000" fill="hold" grpId="1" nodeType="withEffect">
                                  <p:stCondLst>
                                    <p:cond delay="0"/>
                                  </p:stCondLst>
                                  <p:childTnLst>
                                    <p:animMotion origin="layout" path="M 4.16667E-7 4.07407E-6 L -0.19193 4.07407E-6 " pathEditMode="relative" rAng="0" ptsTypes="AA">
                                      <p:cBhvr>
                                        <p:cTn id="65" dur="1750" spd="-100000" fill="hold"/>
                                        <p:tgtEl>
                                          <p:spTgt spid="45"/>
                                        </p:tgtEl>
                                        <p:attrNameLst>
                                          <p:attrName>ppt_x</p:attrName>
                                          <p:attrName>ppt_y</p:attrName>
                                        </p:attrNameLst>
                                      </p:cBhvr>
                                      <p:rCtr x="-9596" y="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250"/>
                                        <p:tgtEl>
                                          <p:spTgt spid="46"/>
                                        </p:tgtEl>
                                      </p:cBhvr>
                                    </p:animEffect>
                                  </p:childTnLst>
                                </p:cTn>
                              </p:par>
                              <p:par>
                                <p:cTn id="71" presetID="35" presetClass="path" presetSubtype="0" decel="100000" fill="hold" grpId="1" nodeType="withEffect">
                                  <p:stCondLst>
                                    <p:cond delay="0"/>
                                  </p:stCondLst>
                                  <p:childTnLst>
                                    <p:animMotion origin="layout" path="M 4.16667E-7 4.07407E-6 L -0.19193 4.07407E-6 " pathEditMode="relative" rAng="0" ptsTypes="AA">
                                      <p:cBhvr>
                                        <p:cTn id="72" dur="1750" spd="-100000" fill="hold"/>
                                        <p:tgtEl>
                                          <p:spTgt spid="46"/>
                                        </p:tgtEl>
                                        <p:attrNameLst>
                                          <p:attrName>ppt_x</p:attrName>
                                          <p:attrName>ppt_y</p:attrName>
                                        </p:attrNameLst>
                                      </p:cBhvr>
                                      <p:rCtr x="-9596" y="0"/>
                                    </p:animMotion>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250"/>
                                        <p:tgtEl>
                                          <p:spTgt spid="47"/>
                                        </p:tgtEl>
                                      </p:cBhvr>
                                    </p:animEffect>
                                  </p:childTnLst>
                                </p:cTn>
                              </p:par>
                              <p:par>
                                <p:cTn id="78" presetID="35" presetClass="path" presetSubtype="0" decel="100000" fill="hold" grpId="1" nodeType="withEffect">
                                  <p:stCondLst>
                                    <p:cond delay="0"/>
                                  </p:stCondLst>
                                  <p:childTnLst>
                                    <p:animMotion origin="layout" path="M 4.16667E-7 4.07407E-6 L -0.19193 4.07407E-6 " pathEditMode="relative" rAng="0" ptsTypes="AA">
                                      <p:cBhvr>
                                        <p:cTn id="79" dur="1750" spd="-100000" fill="hold"/>
                                        <p:tgtEl>
                                          <p:spTgt spid="47"/>
                                        </p:tgtEl>
                                        <p:attrNameLst>
                                          <p:attrName>ppt_x</p:attrName>
                                          <p:attrName>ppt_y</p:attrName>
                                        </p:attrNameLst>
                                      </p:cBhvr>
                                      <p:rCtr x="-959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4" grpId="0"/>
      <p:bldP spid="14" grpId="1"/>
      <p:bldP spid="44" grpId="0"/>
      <p:bldP spid="44" grpId="1"/>
      <p:bldP spid="45" grpId="0"/>
      <p:bldP spid="45" grpId="1"/>
      <p:bldP spid="46" grpId="0"/>
      <p:bldP spid="46" grpId="1"/>
      <p:bldP spid="47" grpId="0"/>
      <p:bldP spid="47"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2640402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4012179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13988536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86101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1968202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9714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Tree>
    <p:extLst>
      <p:ext uri="{BB962C8B-B14F-4D97-AF65-F5344CB8AC3E}">
        <p14:creationId xmlns:p14="http://schemas.microsoft.com/office/powerpoint/2010/main" val="3318387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What to </a:t>
            </a:r>
            <a:r>
              <a:rPr lang="en-US"/>
              <a:t>do next?</a:t>
            </a:r>
            <a:endParaRPr lang="en-US" dirty="0"/>
          </a:p>
        </p:txBody>
      </p:sp>
      <p:pic>
        <p:nvPicPr>
          <p:cNvPr id="2" name="P0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4638" y="2130827"/>
            <a:ext cx="3931920" cy="3931920"/>
          </a:xfrm>
          <a:prstGeom prst="rect">
            <a:avLst/>
          </a:prstGeom>
        </p:spPr>
      </p:pic>
      <p:sp>
        <p:nvSpPr>
          <p:cNvPr id="7" name="oj01"/>
          <p:cNvSpPr/>
          <p:nvPr/>
        </p:nvSpPr>
        <p:spPr bwMode="auto">
          <a:xfrm>
            <a:off x="274638" y="2130826"/>
            <a:ext cx="3931920" cy="103006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54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3" name="Protect"/>
          <p:cNvSpPr/>
          <p:nvPr/>
        </p:nvSpPr>
        <p:spPr bwMode="auto">
          <a:xfrm>
            <a:off x="269487" y="2125663"/>
            <a:ext cx="3931920" cy="39319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5400" dirty="0">
                <a:gradFill>
                  <a:gsLst>
                    <a:gs pos="0">
                      <a:srgbClr val="FFFFFF"/>
                    </a:gs>
                    <a:gs pos="100000">
                      <a:srgbClr val="FFFFFF"/>
                    </a:gs>
                  </a:gsLst>
                  <a:lin ang="5400000" scaled="0"/>
                </a:gradFill>
                <a:latin typeface="+mj-lt"/>
                <a:ea typeface="Segoe UI" pitchFamily="34" charset="0"/>
                <a:cs typeface="Segoe UI" pitchFamily="34" charset="0"/>
              </a:rPr>
              <a:t>Protect</a:t>
            </a:r>
          </a:p>
        </p:txBody>
      </p:sp>
      <p:pic>
        <p:nvPicPr>
          <p:cNvPr id="16" name="Picture 15"/>
          <p:cNvPicPr>
            <a:picLocks noChangeAspect="1"/>
          </p:cNvPicPr>
          <p:nvPr/>
        </p:nvPicPr>
        <p:blipFill rotWithShape="1">
          <a:blip r:embed="rId4"/>
          <a:srcRect l="22033" t="12811" r="28455" b="12912"/>
          <a:stretch/>
        </p:blipFill>
        <p:spPr>
          <a:xfrm>
            <a:off x="4246809" y="2120186"/>
            <a:ext cx="3937071" cy="3937397"/>
          </a:xfrm>
          <a:prstGeom prst="rect">
            <a:avLst/>
          </a:prstGeom>
        </p:spPr>
      </p:pic>
      <p:sp>
        <p:nvSpPr>
          <p:cNvPr id="8" name="0j02"/>
          <p:cNvSpPr/>
          <p:nvPr/>
        </p:nvSpPr>
        <p:spPr bwMode="auto">
          <a:xfrm>
            <a:off x="4251960" y="2130827"/>
            <a:ext cx="3931920" cy="102489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54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4" name="Detect"/>
          <p:cNvSpPr/>
          <p:nvPr/>
        </p:nvSpPr>
        <p:spPr bwMode="auto">
          <a:xfrm>
            <a:off x="4252278" y="2125663"/>
            <a:ext cx="3931920" cy="39319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5400" dirty="0">
                <a:gradFill>
                  <a:gsLst>
                    <a:gs pos="0">
                      <a:srgbClr val="FFFFFF"/>
                    </a:gs>
                    <a:gs pos="100000">
                      <a:srgbClr val="FFFFFF"/>
                    </a:gs>
                  </a:gsLst>
                  <a:lin ang="5400000" scaled="0"/>
                </a:gradFill>
                <a:latin typeface="+mj-lt"/>
                <a:ea typeface="Segoe UI" pitchFamily="34" charset="0"/>
                <a:cs typeface="Segoe UI" pitchFamily="34" charset="0"/>
              </a:rPr>
              <a:t>Detect</a:t>
            </a:r>
          </a:p>
        </p:txBody>
      </p:sp>
      <p:pic>
        <p:nvPicPr>
          <p:cNvPr id="12" name="P03" descr="https://customers.microsoft.com/Assets/10ca2a71-9ccd-e411-bbbe-6c3be5a8e164/Microsoft%20Digital%20Crimes%20Photography.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240220" y="2125663"/>
            <a:ext cx="3921618" cy="3931920"/>
          </a:xfrm>
          <a:prstGeom prst="rect">
            <a:avLst/>
          </a:prstGeom>
          <a:noFill/>
          <a:extLst>
            <a:ext uri="{909E8E84-426E-40DD-AFC4-6F175D3DCCD1}">
              <a14:hiddenFill xmlns:a14="http://schemas.microsoft.com/office/drawing/2010/main">
                <a:solidFill>
                  <a:srgbClr val="FFFFFF"/>
                </a:solidFill>
              </a14:hiddenFill>
            </a:ext>
          </a:extLst>
        </p:spPr>
      </p:pic>
      <p:sp>
        <p:nvSpPr>
          <p:cNvPr id="9" name="oj03"/>
          <p:cNvSpPr/>
          <p:nvPr/>
        </p:nvSpPr>
        <p:spPr bwMode="auto">
          <a:xfrm>
            <a:off x="8240220" y="2125663"/>
            <a:ext cx="3931920" cy="1024897"/>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5400" dirty="0">
              <a:gradFill>
                <a:gsLst>
                  <a:gs pos="0">
                    <a:srgbClr val="FFFFFF"/>
                  </a:gs>
                  <a:gs pos="100000">
                    <a:srgbClr val="FFFFFF"/>
                  </a:gs>
                </a:gsLst>
                <a:lin ang="5400000" scaled="0"/>
              </a:gradFill>
              <a:latin typeface="+mj-lt"/>
              <a:ea typeface="Segoe UI" pitchFamily="34" charset="0"/>
              <a:cs typeface="Segoe UI" pitchFamily="34" charset="0"/>
            </a:endParaRPr>
          </a:p>
        </p:txBody>
      </p:sp>
      <p:sp>
        <p:nvSpPr>
          <p:cNvPr id="15" name="Respond"/>
          <p:cNvSpPr/>
          <p:nvPr/>
        </p:nvSpPr>
        <p:spPr bwMode="auto">
          <a:xfrm>
            <a:off x="8235069" y="2125663"/>
            <a:ext cx="3931920" cy="39319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5400" dirty="0">
                <a:gradFill>
                  <a:gsLst>
                    <a:gs pos="0">
                      <a:srgbClr val="FFFFFF"/>
                    </a:gs>
                    <a:gs pos="100000">
                      <a:srgbClr val="FFFFFF"/>
                    </a:gs>
                  </a:gsLst>
                  <a:lin ang="5400000" scaled="0"/>
                </a:gradFill>
                <a:latin typeface="+mj-lt"/>
                <a:ea typeface="Segoe UI" pitchFamily="34" charset="0"/>
                <a:cs typeface="Segoe UI" pitchFamily="34" charset="0"/>
              </a:rPr>
              <a:t>Respond</a:t>
            </a:r>
          </a:p>
        </p:txBody>
      </p:sp>
    </p:spTree>
    <p:extLst>
      <p:ext uri="{BB962C8B-B14F-4D97-AF65-F5344CB8AC3E}">
        <p14:creationId xmlns:p14="http://schemas.microsoft.com/office/powerpoint/2010/main" val="3225625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ppt_x"/>
                                          </p:val>
                                        </p:tav>
                                        <p:tav tm="100000">
                                          <p:val>
                                            <p:strVal val="#ppt_x"/>
                                          </p:val>
                                        </p:tav>
                                      </p:tavLst>
                                    </p:anim>
                                    <p:anim calcmode="lin" valueType="num">
                                      <p:cBhvr additive="base">
                                        <p:cTn id="12" dur="10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42" presetClass="path" presetSubtype="0" decel="100000" fill="hold" grpId="1" nodeType="withEffect">
                                  <p:stCondLst>
                                    <p:cond delay="0"/>
                                  </p:stCondLst>
                                  <p:childTnLst>
                                    <p:animMotion origin="layout" path="M -0.0245 2.41943E-6 L -4.4243E-6 2.41943E-6 " pathEditMode="relative" rAng="0" ptsTypes="AA">
                                      <p:cBhvr>
                                        <p:cTn id="25" dur="1000" fill="hold"/>
                                        <p:tgtEl>
                                          <p:spTgt spid="13"/>
                                        </p:tgtEl>
                                        <p:attrNameLst>
                                          <p:attrName>ppt_x</p:attrName>
                                          <p:attrName>ppt_y</p:attrName>
                                        </p:attrNameLst>
                                      </p:cBhvr>
                                      <p:rCtr x="1225" y="0"/>
                                    </p:animMotion>
                                  </p:childTnLst>
                                </p:cTn>
                              </p:par>
                              <p:par>
                                <p:cTn id="26" presetID="10" presetClass="entr" presetSubtype="0" fill="hold" grpId="0" nodeType="with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42" presetClass="path" presetSubtype="0" decel="100000" fill="hold" grpId="1" nodeType="withEffect">
                                  <p:stCondLst>
                                    <p:cond delay="500"/>
                                  </p:stCondLst>
                                  <p:childTnLst>
                                    <p:animMotion origin="layout" path="M -0.0245 2.41943E-6 L -4.4243E-6 2.41943E-6 " pathEditMode="relative" rAng="0" ptsTypes="AA">
                                      <p:cBhvr>
                                        <p:cTn id="33" dur="1000" fill="hold"/>
                                        <p:tgtEl>
                                          <p:spTgt spid="14"/>
                                        </p:tgtEl>
                                        <p:attrNameLst>
                                          <p:attrName>ppt_x</p:attrName>
                                          <p:attrName>ppt_y</p:attrName>
                                        </p:attrNameLst>
                                      </p:cBhvr>
                                      <p:rCtr x="1225" y="0"/>
                                    </p:animMotion>
                                  </p:childTnLst>
                                </p:cTn>
                              </p:par>
                              <p:par>
                                <p:cTn id="34" presetID="10" presetClass="entr" presetSubtype="0" fill="hold" grpId="0"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15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42" presetClass="path" presetSubtype="0" decel="100000" fill="hold" grpId="1" nodeType="withEffect">
                                  <p:stCondLst>
                                    <p:cond delay="1000"/>
                                  </p:stCondLst>
                                  <p:childTnLst>
                                    <p:animMotion origin="layout" path="M -0.0245 2.41943E-6 L -4.4243E-6 2.41943E-6 " pathEditMode="relative" rAng="0" ptsTypes="AA">
                                      <p:cBhvr>
                                        <p:cTn id="41" dur="1000" fill="hold"/>
                                        <p:tgtEl>
                                          <p:spTgt spid="15"/>
                                        </p:tgtEl>
                                        <p:attrNameLst>
                                          <p:attrName>ppt_x</p:attrName>
                                          <p:attrName>ppt_y</p:attrName>
                                        </p:attrNameLst>
                                      </p:cBhvr>
                                      <p:rCtr x="1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3" grpId="1"/>
      <p:bldP spid="8" grpId="0" animBg="1"/>
      <p:bldP spid="14" grpId="0"/>
      <p:bldP spid="14" grpId="1"/>
      <p:bldP spid="9" grpId="0" animBg="1"/>
      <p:bldP spid="15" grpId="0"/>
      <p:bldP spid="15"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72" y="628121"/>
            <a:ext cx="11887100" cy="917575"/>
          </a:xfrm>
        </p:spPr>
        <p:txBody>
          <a:bodyPr/>
          <a:lstStyle/>
          <a:p>
            <a:pPr defTabSz="854575"/>
            <a:r>
              <a:rPr lang="en-US" dirty="0">
                <a:solidFill>
                  <a:srgbClr val="002050"/>
                </a:solidFill>
                <a:latin typeface="Segoe UI Light" panose="020B0502040204020203" pitchFamily="34" charset="0"/>
                <a:cs typeface="Segoe UI Light" panose="020B0502040204020203" pitchFamily="34" charset="0"/>
              </a:rPr>
              <a:t>Enterprise Mobility </a:t>
            </a:r>
            <a:r>
              <a:rPr lang="en-US" b="1" dirty="0">
                <a:solidFill>
                  <a:srgbClr val="002050"/>
                </a:solidFill>
                <a:latin typeface="Segoe UI Light" panose="020B0502040204020203" pitchFamily="34" charset="0"/>
                <a:cs typeface="Segoe UI Light" panose="020B0502040204020203" pitchFamily="34" charset="0"/>
              </a:rPr>
              <a:t>+</a:t>
            </a:r>
            <a:r>
              <a:rPr lang="en-US" dirty="0">
                <a:solidFill>
                  <a:srgbClr val="002050"/>
                </a:solidFill>
                <a:latin typeface="Segoe UI Light" panose="020B0502040204020203" pitchFamily="34" charset="0"/>
                <a:cs typeface="Segoe UI Light" panose="020B0502040204020203" pitchFamily="34" charset="0"/>
              </a:rPr>
              <a:t> Security</a:t>
            </a:r>
          </a:p>
        </p:txBody>
      </p:sp>
      <p:sp>
        <p:nvSpPr>
          <p:cNvPr id="85" name="Rectangle 84"/>
          <p:cNvSpPr/>
          <p:nvPr/>
        </p:nvSpPr>
        <p:spPr bwMode="auto">
          <a:xfrm>
            <a:off x="10699378" y="2552432"/>
            <a:ext cx="1059715" cy="44619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Microsoft</a:t>
            </a:r>
          </a:p>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Intune</a:t>
            </a:r>
          </a:p>
        </p:txBody>
      </p:sp>
      <p:sp>
        <p:nvSpPr>
          <p:cNvPr id="86" name="Rectangle 85"/>
          <p:cNvSpPr/>
          <p:nvPr/>
        </p:nvSpPr>
        <p:spPr bwMode="auto">
          <a:xfrm>
            <a:off x="6832858" y="4028624"/>
            <a:ext cx="1724331" cy="66841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algn="ctr"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Azure Information Protection</a:t>
            </a:r>
          </a:p>
        </p:txBody>
      </p:sp>
      <p:grpSp>
        <p:nvGrpSpPr>
          <p:cNvPr id="87" name="Group 86"/>
          <p:cNvGrpSpPr/>
          <p:nvPr/>
        </p:nvGrpSpPr>
        <p:grpSpPr>
          <a:xfrm>
            <a:off x="4459007" y="1843620"/>
            <a:ext cx="1843212" cy="1212959"/>
            <a:chOff x="1889968" y="1652100"/>
            <a:chExt cx="2160490" cy="1421749"/>
          </a:xfrm>
        </p:grpSpPr>
        <p:sp>
          <p:nvSpPr>
            <p:cNvPr id="88" name="Freeform 5"/>
            <p:cNvSpPr>
              <a:spLocks/>
            </p:cNvSpPr>
            <p:nvPr/>
          </p:nvSpPr>
          <p:spPr bwMode="auto">
            <a:xfrm>
              <a:off x="2573070" y="1652100"/>
              <a:ext cx="1477388" cy="1337833"/>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marL="0" marR="0" lvl="0" indent="0" defTabSz="95124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dirty="0">
                <a:ln>
                  <a:noFill/>
                </a:ln>
                <a:solidFill>
                  <a:sysClr val="windowText" lastClr="000000"/>
                </a:solidFill>
                <a:effectLst/>
                <a:uLnTx/>
                <a:uFillTx/>
              </a:endParaRPr>
            </a:p>
          </p:txBody>
        </p:sp>
        <p:sp>
          <p:nvSpPr>
            <p:cNvPr id="89" name="Freeform 6"/>
            <p:cNvSpPr>
              <a:spLocks/>
            </p:cNvSpPr>
            <p:nvPr/>
          </p:nvSpPr>
          <p:spPr bwMode="auto">
            <a:xfrm>
              <a:off x="1889968" y="1703934"/>
              <a:ext cx="1969853" cy="1369915"/>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marL="0" marR="0" lvl="0" indent="0" defTabSz="95124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dirty="0">
                <a:ln>
                  <a:noFill/>
                </a:ln>
                <a:solidFill>
                  <a:sysClr val="windowText" lastClr="000000"/>
                </a:solidFill>
                <a:effectLst/>
                <a:uLnTx/>
                <a:uFillTx/>
              </a:endParaRPr>
            </a:p>
          </p:txBody>
        </p:sp>
      </p:grpSp>
      <p:grpSp>
        <p:nvGrpSpPr>
          <p:cNvPr id="90" name="Group 89"/>
          <p:cNvGrpSpPr/>
          <p:nvPr/>
        </p:nvGrpSpPr>
        <p:grpSpPr>
          <a:xfrm>
            <a:off x="1896984" y="1358674"/>
            <a:ext cx="4003015" cy="1742493"/>
            <a:chOff x="1508903" y="1143000"/>
            <a:chExt cx="4382211" cy="1907555"/>
          </a:xfrm>
        </p:grpSpPr>
        <p:grpSp>
          <p:nvGrpSpPr>
            <p:cNvPr id="91" name="Group 90"/>
            <p:cNvGrpSpPr/>
            <p:nvPr/>
          </p:nvGrpSpPr>
          <p:grpSpPr>
            <a:xfrm>
              <a:off x="1508903" y="1430128"/>
              <a:ext cx="2412232" cy="1587412"/>
              <a:chOff x="3242718" y="2211361"/>
              <a:chExt cx="4836957" cy="3183044"/>
            </a:xfrm>
          </p:grpSpPr>
          <p:sp>
            <p:nvSpPr>
              <p:cNvPr id="103" name="Freeform 5"/>
              <p:cNvSpPr>
                <a:spLocks/>
              </p:cNvSpPr>
              <p:nvPr/>
            </p:nvSpPr>
            <p:spPr bwMode="auto">
              <a:xfrm>
                <a:off x="4772063" y="2211361"/>
                <a:ext cx="3307612" cy="2995171"/>
              </a:xfrm>
              <a:custGeom>
                <a:avLst/>
                <a:gdLst>
                  <a:gd name="T0" fmla="*/ 771 w 771"/>
                  <a:gd name="T1" fmla="*/ 499 h 698"/>
                  <a:gd name="T2" fmla="*/ 658 w 771"/>
                  <a:gd name="T3" fmla="*/ 293 h 698"/>
                  <a:gd name="T4" fmla="*/ 578 w 771"/>
                  <a:gd name="T5" fmla="*/ 147 h 698"/>
                  <a:gd name="T6" fmla="*/ 478 w 771"/>
                  <a:gd name="T7" fmla="*/ 117 h 698"/>
                  <a:gd name="T8" fmla="*/ 392 w 771"/>
                  <a:gd name="T9" fmla="*/ 139 h 698"/>
                  <a:gd name="T10" fmla="*/ 133 w 771"/>
                  <a:gd name="T11" fmla="*/ 0 h 698"/>
                  <a:gd name="T12" fmla="*/ 0 w 771"/>
                  <a:gd name="T13" fmla="*/ 29 h 698"/>
                  <a:gd name="T14" fmla="*/ 669 w 771"/>
                  <a:gd name="T15" fmla="*/ 698 h 698"/>
                  <a:gd name="T16" fmla="*/ 771 w 771"/>
                  <a:gd name="T17" fmla="*/ 49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1" h="698">
                    <a:moveTo>
                      <a:pt x="771" y="499"/>
                    </a:moveTo>
                    <a:cubicBezTo>
                      <a:pt x="771" y="414"/>
                      <a:pt x="725" y="337"/>
                      <a:pt x="658" y="293"/>
                    </a:cubicBezTo>
                    <a:cubicBezTo>
                      <a:pt x="657" y="232"/>
                      <a:pt x="626" y="178"/>
                      <a:pt x="578" y="147"/>
                    </a:cubicBezTo>
                    <a:cubicBezTo>
                      <a:pt x="550" y="128"/>
                      <a:pt x="515" y="117"/>
                      <a:pt x="478" y="117"/>
                    </a:cubicBezTo>
                    <a:cubicBezTo>
                      <a:pt x="446" y="117"/>
                      <a:pt x="417" y="125"/>
                      <a:pt x="392" y="139"/>
                    </a:cubicBezTo>
                    <a:cubicBezTo>
                      <a:pt x="336" y="56"/>
                      <a:pt x="241" y="0"/>
                      <a:pt x="133" y="0"/>
                    </a:cubicBezTo>
                    <a:cubicBezTo>
                      <a:pt x="85" y="0"/>
                      <a:pt x="41" y="11"/>
                      <a:pt x="0" y="29"/>
                    </a:cubicBezTo>
                    <a:cubicBezTo>
                      <a:pt x="669" y="698"/>
                      <a:pt x="669" y="698"/>
                      <a:pt x="669" y="698"/>
                    </a:cubicBezTo>
                    <a:cubicBezTo>
                      <a:pt x="731" y="653"/>
                      <a:pt x="771" y="581"/>
                      <a:pt x="771" y="499"/>
                    </a:cubicBezTo>
                    <a:close/>
                  </a:path>
                </a:pathLst>
              </a:custGeom>
              <a:solidFill>
                <a:srgbClr val="35D2FF"/>
              </a:solidFill>
              <a:ln>
                <a:noFill/>
              </a:ln>
            </p:spPr>
            <p:txBody>
              <a:bodyPr/>
              <a:lstStyle/>
              <a:p>
                <a:pPr marL="0" marR="0" lvl="0" indent="0" defTabSz="95124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dirty="0">
                  <a:ln>
                    <a:noFill/>
                  </a:ln>
                  <a:solidFill>
                    <a:sysClr val="windowText" lastClr="000000"/>
                  </a:solidFill>
                  <a:effectLst/>
                  <a:uLnTx/>
                  <a:uFillTx/>
                </a:endParaRPr>
              </a:p>
            </p:txBody>
          </p:sp>
          <p:sp>
            <p:nvSpPr>
              <p:cNvPr id="104" name="Freeform 6"/>
              <p:cNvSpPr>
                <a:spLocks/>
              </p:cNvSpPr>
              <p:nvPr/>
            </p:nvSpPr>
            <p:spPr bwMode="auto">
              <a:xfrm>
                <a:off x="3242718" y="2327408"/>
                <a:ext cx="4410155" cy="3066997"/>
              </a:xfrm>
              <a:custGeom>
                <a:avLst/>
                <a:gdLst>
                  <a:gd name="T0" fmla="*/ 360 w 1029"/>
                  <a:gd name="T1" fmla="*/ 0 h 715"/>
                  <a:gd name="T2" fmla="*/ 181 w 1029"/>
                  <a:gd name="T3" fmla="*/ 283 h 715"/>
                  <a:gd name="T4" fmla="*/ 181 w 1029"/>
                  <a:gd name="T5" fmla="*/ 297 h 715"/>
                  <a:gd name="T6" fmla="*/ 0 w 1029"/>
                  <a:gd name="T7" fmla="*/ 505 h 715"/>
                  <a:gd name="T8" fmla="*/ 210 w 1029"/>
                  <a:gd name="T9" fmla="*/ 715 h 715"/>
                  <a:gd name="T10" fmla="*/ 291 w 1029"/>
                  <a:gd name="T11" fmla="*/ 715 h 715"/>
                  <a:gd name="T12" fmla="*/ 328 w 1029"/>
                  <a:gd name="T13" fmla="*/ 715 h 715"/>
                  <a:gd name="T14" fmla="*/ 341 w 1029"/>
                  <a:gd name="T15" fmla="*/ 715 h 715"/>
                  <a:gd name="T16" fmla="*/ 351 w 1029"/>
                  <a:gd name="T17" fmla="*/ 715 h 715"/>
                  <a:gd name="T18" fmla="*/ 860 w 1029"/>
                  <a:gd name="T19" fmla="*/ 715 h 715"/>
                  <a:gd name="T20" fmla="*/ 885 w 1029"/>
                  <a:gd name="T21" fmla="*/ 715 h 715"/>
                  <a:gd name="T22" fmla="*/ 912 w 1029"/>
                  <a:gd name="T23" fmla="*/ 715 h 715"/>
                  <a:gd name="T24" fmla="*/ 1029 w 1029"/>
                  <a:gd name="T25" fmla="*/ 669 h 715"/>
                  <a:gd name="T26" fmla="*/ 360 w 1029"/>
                  <a:gd name="T27"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9" h="715">
                    <a:moveTo>
                      <a:pt x="360" y="0"/>
                    </a:moveTo>
                    <a:cubicBezTo>
                      <a:pt x="254" y="50"/>
                      <a:pt x="181" y="158"/>
                      <a:pt x="181" y="283"/>
                    </a:cubicBezTo>
                    <a:cubicBezTo>
                      <a:pt x="181" y="287"/>
                      <a:pt x="181" y="293"/>
                      <a:pt x="181" y="297"/>
                    </a:cubicBezTo>
                    <a:cubicBezTo>
                      <a:pt x="79" y="312"/>
                      <a:pt x="0" y="399"/>
                      <a:pt x="0" y="505"/>
                    </a:cubicBezTo>
                    <a:cubicBezTo>
                      <a:pt x="0" y="619"/>
                      <a:pt x="93" y="713"/>
                      <a:pt x="210" y="715"/>
                    </a:cubicBezTo>
                    <a:cubicBezTo>
                      <a:pt x="210" y="715"/>
                      <a:pt x="210" y="715"/>
                      <a:pt x="291" y="715"/>
                    </a:cubicBezTo>
                    <a:cubicBezTo>
                      <a:pt x="303" y="715"/>
                      <a:pt x="322" y="715"/>
                      <a:pt x="328" y="715"/>
                    </a:cubicBezTo>
                    <a:cubicBezTo>
                      <a:pt x="328" y="715"/>
                      <a:pt x="328" y="715"/>
                      <a:pt x="341" y="715"/>
                    </a:cubicBezTo>
                    <a:cubicBezTo>
                      <a:pt x="344" y="715"/>
                      <a:pt x="347" y="715"/>
                      <a:pt x="351" y="715"/>
                    </a:cubicBezTo>
                    <a:cubicBezTo>
                      <a:pt x="478" y="715"/>
                      <a:pt x="746" y="715"/>
                      <a:pt x="860" y="715"/>
                    </a:cubicBezTo>
                    <a:cubicBezTo>
                      <a:pt x="869" y="715"/>
                      <a:pt x="877" y="715"/>
                      <a:pt x="885" y="715"/>
                    </a:cubicBezTo>
                    <a:cubicBezTo>
                      <a:pt x="894" y="715"/>
                      <a:pt x="904" y="715"/>
                      <a:pt x="912" y="715"/>
                    </a:cubicBezTo>
                    <a:cubicBezTo>
                      <a:pt x="956" y="710"/>
                      <a:pt x="995" y="693"/>
                      <a:pt x="1029" y="669"/>
                    </a:cubicBezTo>
                    <a:lnTo>
                      <a:pt x="360" y="0"/>
                    </a:lnTo>
                    <a:close/>
                  </a:path>
                </a:pathLst>
              </a:custGeom>
              <a:solidFill>
                <a:srgbClr val="00BDF3"/>
              </a:solidFill>
              <a:ln>
                <a:noFill/>
              </a:ln>
            </p:spPr>
            <p:txBody>
              <a:bodyPr/>
              <a:lstStyle/>
              <a:p>
                <a:pPr marL="0" marR="0" lvl="0" indent="0" defTabSz="951248" eaLnBrk="1" fontAlgn="auto" latinLnBrk="0" hangingPunct="1">
                  <a:lnSpc>
                    <a:spcPct val="100000"/>
                  </a:lnSpc>
                  <a:spcBef>
                    <a:spcPts val="0"/>
                  </a:spcBef>
                  <a:spcAft>
                    <a:spcPts val="0"/>
                  </a:spcAft>
                  <a:buClrTx/>
                  <a:buSzTx/>
                  <a:buFontTx/>
                  <a:buNone/>
                  <a:tabLst/>
                  <a:defRPr/>
                </a:pPr>
                <a:endParaRPr kumimoji="0" lang="en-US" sz="1873" b="0" i="0" u="none" strike="noStrike" kern="0" cap="none" spc="0" normalizeH="0" baseline="0" noProof="0" dirty="0">
                  <a:ln>
                    <a:noFill/>
                  </a:ln>
                  <a:solidFill>
                    <a:sysClr val="windowText" lastClr="000000"/>
                  </a:solidFill>
                  <a:effectLst/>
                  <a:uLnTx/>
                  <a:uFillTx/>
                </a:endParaRPr>
              </a:p>
            </p:txBody>
          </p:sp>
        </p:grpSp>
        <p:pic>
          <p:nvPicPr>
            <p:cNvPr id="92" name="Picture 91"/>
            <p:cNvPicPr>
              <a:picLocks noChangeAspect="1"/>
            </p:cNvPicPr>
            <p:nvPr/>
          </p:nvPicPr>
          <p:blipFill>
            <a:blip r:embed="rId3"/>
            <a:stretch>
              <a:fillRect/>
            </a:stretch>
          </p:blipFill>
          <p:spPr>
            <a:xfrm>
              <a:off x="3063688" y="1143000"/>
              <a:ext cx="2827426" cy="1907555"/>
            </a:xfrm>
            <a:prstGeom prst="rect">
              <a:avLst/>
            </a:prstGeom>
          </p:spPr>
        </p:pic>
        <p:sp>
          <p:nvSpPr>
            <p:cNvPr id="93" name="Oval 92"/>
            <p:cNvSpPr/>
            <p:nvPr/>
          </p:nvSpPr>
          <p:spPr bwMode="auto">
            <a:xfrm>
              <a:off x="2892915" y="2241336"/>
              <a:ext cx="496208" cy="496208"/>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94" name="Picture 93"/>
            <p:cNvPicPr>
              <a:picLocks noChangeAspect="1"/>
            </p:cNvPicPr>
            <p:nvPr/>
          </p:nvPicPr>
          <p:blipFill>
            <a:blip r:embed="rId4"/>
            <a:stretch>
              <a:fillRect/>
            </a:stretch>
          </p:blipFill>
          <p:spPr>
            <a:xfrm>
              <a:off x="2953705" y="2322807"/>
              <a:ext cx="368760" cy="348406"/>
            </a:xfrm>
            <a:prstGeom prst="rect">
              <a:avLst/>
            </a:prstGeom>
          </p:spPr>
        </p:pic>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2303" y="2336476"/>
              <a:ext cx="339374" cy="339374"/>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6075" y="1796262"/>
              <a:ext cx="314404" cy="292220"/>
            </a:xfrm>
            <a:prstGeom prst="rect">
              <a:avLst/>
            </a:prstGeom>
          </p:spPr>
        </p:pic>
        <p:pic>
          <p:nvPicPr>
            <p:cNvPr id="97" name="Picture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5807" y="1380284"/>
              <a:ext cx="530932" cy="371838"/>
            </a:xfrm>
            <a:prstGeom prst="rect">
              <a:avLst/>
            </a:prstGeom>
          </p:spPr>
        </p:pic>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96464" y="1897005"/>
              <a:ext cx="375654" cy="375654"/>
            </a:xfrm>
            <a:prstGeom prst="rect">
              <a:avLst/>
            </a:prstGeom>
          </p:spPr>
        </p:pic>
        <p:pic>
          <p:nvPicPr>
            <p:cNvPr id="99" name="Picture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0412" y="2320534"/>
              <a:ext cx="304580" cy="365080"/>
            </a:xfrm>
            <a:prstGeom prst="rect">
              <a:avLst/>
            </a:prstGeom>
          </p:spPr>
        </p:pic>
        <p:pic>
          <p:nvPicPr>
            <p:cNvPr id="100" name="Picture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4744" y="1673883"/>
              <a:ext cx="426922" cy="421340"/>
            </a:xfrm>
            <a:prstGeom prst="rect">
              <a:avLst/>
            </a:prstGeom>
          </p:spPr>
        </p:pic>
        <p:pic>
          <p:nvPicPr>
            <p:cNvPr id="101" name="Picture 10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3583" y="2454578"/>
              <a:ext cx="336746" cy="336746"/>
            </a:xfrm>
            <a:prstGeom prst="rect">
              <a:avLst/>
            </a:prstGeom>
          </p:spPr>
        </p:pic>
        <p:pic>
          <p:nvPicPr>
            <p:cNvPr id="102" name="Picture 10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7584" y="2048877"/>
              <a:ext cx="394791" cy="497994"/>
            </a:xfrm>
            <a:prstGeom prst="rect">
              <a:avLst/>
            </a:prstGeom>
            <a:noFill/>
            <a:ln>
              <a:noFill/>
            </a:ln>
          </p:spPr>
        </p:pic>
      </p:grpSp>
      <p:grpSp>
        <p:nvGrpSpPr>
          <p:cNvPr id="105" name="Group 104"/>
          <p:cNvGrpSpPr/>
          <p:nvPr/>
        </p:nvGrpSpPr>
        <p:grpSpPr>
          <a:xfrm>
            <a:off x="3418200" y="3202047"/>
            <a:ext cx="196307" cy="877817"/>
            <a:chOff x="332777" y="2034973"/>
            <a:chExt cx="134352" cy="943576"/>
          </a:xfrm>
        </p:grpSpPr>
        <p:cxnSp>
          <p:nvCxnSpPr>
            <p:cNvPr id="106" name="Straight Arrow Connector 105"/>
            <p:cNvCxnSpPr/>
            <p:nvPr/>
          </p:nvCxnSpPr>
          <p:spPr>
            <a:xfrm>
              <a:off x="332777" y="2046365"/>
              <a:ext cx="0" cy="93218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V="1">
              <a:off x="467129" y="2034973"/>
              <a:ext cx="0" cy="93218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108" name="Oval 107"/>
          <p:cNvSpPr/>
          <p:nvPr/>
        </p:nvSpPr>
        <p:spPr>
          <a:xfrm>
            <a:off x="9158858" y="2931750"/>
            <a:ext cx="2731247" cy="2731247"/>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chemeClr val="tx1"/>
              </a:solidFill>
              <a:effectLst/>
              <a:uLnTx/>
              <a:uFillTx/>
              <a:latin typeface="Calibri" panose="020F0502020204030204"/>
            </a:endParaRPr>
          </a:p>
        </p:txBody>
      </p:sp>
      <p:sp>
        <p:nvSpPr>
          <p:cNvPr id="109" name="Oval 108"/>
          <p:cNvSpPr/>
          <p:nvPr/>
        </p:nvSpPr>
        <p:spPr>
          <a:xfrm>
            <a:off x="5254051" y="3412603"/>
            <a:ext cx="1689658" cy="1689658"/>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chemeClr val="tx1"/>
              </a:solidFill>
              <a:effectLst/>
              <a:uLnTx/>
              <a:uFillTx/>
              <a:latin typeface="Calibri" panose="020F0502020204030204"/>
            </a:endParaRPr>
          </a:p>
        </p:txBody>
      </p:sp>
      <p:sp>
        <p:nvSpPr>
          <p:cNvPr id="110" name="Oval 109"/>
          <p:cNvSpPr/>
          <p:nvPr/>
        </p:nvSpPr>
        <p:spPr>
          <a:xfrm>
            <a:off x="2099239" y="4196714"/>
            <a:ext cx="2657173" cy="2657171"/>
          </a:xfrm>
          <a:prstGeom prst="ellipse">
            <a:avLst/>
          </a:prstGeom>
          <a:solidFill>
            <a:schemeClr val="bg1"/>
          </a:solidFill>
          <a:ln w="254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chemeClr val="tx1"/>
              </a:solidFill>
              <a:effectLst/>
              <a:uLnTx/>
              <a:uFillTx/>
              <a:latin typeface="Calibri" panose="020F0502020204030204"/>
            </a:endParaRPr>
          </a:p>
        </p:txBody>
      </p:sp>
      <p:sp>
        <p:nvSpPr>
          <p:cNvPr id="111" name="TextBox 110"/>
          <p:cNvSpPr txBox="1"/>
          <p:nvPr/>
        </p:nvSpPr>
        <p:spPr>
          <a:xfrm>
            <a:off x="9503635" y="4445258"/>
            <a:ext cx="2116160" cy="777148"/>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391"/>
              </a:lnSpc>
              <a:spcBef>
                <a:spcPts val="0"/>
              </a:spcBef>
              <a:spcAft>
                <a:spcPts val="0"/>
              </a:spcAft>
              <a:buClrTx/>
              <a:buSzTx/>
              <a:buFontTx/>
              <a:buNone/>
              <a:tabLst/>
              <a:defRPr/>
            </a:pPr>
            <a:r>
              <a:rPr kumimoji="0" lang="en-US" sz="1391"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Protect your users, devices, and apps</a:t>
            </a:r>
          </a:p>
        </p:txBody>
      </p:sp>
      <p:sp>
        <p:nvSpPr>
          <p:cNvPr id="112" name="TextBox 111"/>
          <p:cNvSpPr txBox="1"/>
          <p:nvPr/>
        </p:nvSpPr>
        <p:spPr>
          <a:xfrm>
            <a:off x="2393339" y="5676930"/>
            <a:ext cx="2065667" cy="960259"/>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391"/>
              </a:lnSpc>
              <a:spcBef>
                <a:spcPts val="0"/>
              </a:spcBef>
              <a:spcAft>
                <a:spcPts val="0"/>
              </a:spcAft>
              <a:buClrTx/>
              <a:buSzTx/>
              <a:buFontTx/>
              <a:buNone/>
              <a:tabLst/>
              <a:defRPr/>
            </a:pPr>
            <a:r>
              <a:rPr kumimoji="0" lang="en-US" sz="1391"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Detect threats early with visibility and threat analytics</a:t>
            </a:r>
          </a:p>
        </p:txBody>
      </p:sp>
      <p:grpSp>
        <p:nvGrpSpPr>
          <p:cNvPr id="113" name="Group 112"/>
          <p:cNvGrpSpPr/>
          <p:nvPr/>
        </p:nvGrpSpPr>
        <p:grpSpPr>
          <a:xfrm>
            <a:off x="3205816" y="5212513"/>
            <a:ext cx="445692" cy="410805"/>
            <a:chOff x="892941" y="2650701"/>
            <a:chExt cx="253211" cy="233391"/>
          </a:xfrm>
        </p:grpSpPr>
        <p:sp>
          <p:nvSpPr>
            <p:cNvPr id="114" name="Freeform 5"/>
            <p:cNvSpPr>
              <a:spLocks noEditPoints="1"/>
            </p:cNvSpPr>
            <p:nvPr/>
          </p:nvSpPr>
          <p:spPr bwMode="auto">
            <a:xfrm>
              <a:off x="946466" y="2695959"/>
              <a:ext cx="146161" cy="142981"/>
            </a:xfrm>
            <a:custGeom>
              <a:avLst/>
              <a:gdLst>
                <a:gd name="T0" fmla="*/ 522 w 582"/>
                <a:gd name="T1" fmla="*/ 266 h 569"/>
                <a:gd name="T2" fmla="*/ 472 w 582"/>
                <a:gd name="T3" fmla="*/ 270 h 569"/>
                <a:gd name="T4" fmla="*/ 348 w 582"/>
                <a:gd name="T5" fmla="*/ 122 h 569"/>
                <a:gd name="T6" fmla="*/ 359 w 582"/>
                <a:gd name="T7" fmla="*/ 62 h 569"/>
                <a:gd name="T8" fmla="*/ 309 w 582"/>
                <a:gd name="T9" fmla="*/ 12 h 569"/>
                <a:gd name="T10" fmla="*/ 220 w 582"/>
                <a:gd name="T11" fmla="*/ 81 h 569"/>
                <a:gd name="T12" fmla="*/ 233 w 582"/>
                <a:gd name="T13" fmla="*/ 122 h 569"/>
                <a:gd name="T14" fmla="*/ 110 w 582"/>
                <a:gd name="T15" fmla="*/ 270 h 569"/>
                <a:gd name="T16" fmla="*/ 59 w 582"/>
                <a:gd name="T17" fmla="*/ 266 h 569"/>
                <a:gd name="T18" fmla="*/ 11 w 582"/>
                <a:gd name="T19" fmla="*/ 316 h 569"/>
                <a:gd name="T20" fmla="*/ 80 w 582"/>
                <a:gd name="T21" fmla="*/ 405 h 569"/>
                <a:gd name="T22" fmla="*/ 124 w 582"/>
                <a:gd name="T23" fmla="*/ 389 h 569"/>
                <a:gd name="T24" fmla="*/ 225 w 582"/>
                <a:gd name="T25" fmla="*/ 463 h 569"/>
                <a:gd name="T26" fmla="*/ 223 w 582"/>
                <a:gd name="T27" fmla="*/ 511 h 569"/>
                <a:gd name="T28" fmla="*/ 273 w 582"/>
                <a:gd name="T29" fmla="*/ 558 h 569"/>
                <a:gd name="T30" fmla="*/ 361 w 582"/>
                <a:gd name="T31" fmla="*/ 489 h 569"/>
                <a:gd name="T32" fmla="*/ 357 w 582"/>
                <a:gd name="T33" fmla="*/ 463 h 569"/>
                <a:gd name="T34" fmla="*/ 458 w 582"/>
                <a:gd name="T35" fmla="*/ 389 h 569"/>
                <a:gd name="T36" fmla="*/ 502 w 582"/>
                <a:gd name="T37" fmla="*/ 405 h 569"/>
                <a:gd name="T38" fmla="*/ 571 w 582"/>
                <a:gd name="T39" fmla="*/ 316 h 569"/>
                <a:gd name="T40" fmla="*/ 522 w 582"/>
                <a:gd name="T41" fmla="*/ 266 h 569"/>
                <a:gd name="T42" fmla="*/ 137 w 582"/>
                <a:gd name="T43" fmla="*/ 293 h 569"/>
                <a:gd name="T44" fmla="*/ 261 w 582"/>
                <a:gd name="T45" fmla="*/ 145 h 569"/>
                <a:gd name="T46" fmla="*/ 273 w 582"/>
                <a:gd name="T47" fmla="*/ 149 h 569"/>
                <a:gd name="T48" fmla="*/ 273 w 582"/>
                <a:gd name="T49" fmla="*/ 421 h 569"/>
                <a:gd name="T50" fmla="*/ 246 w 582"/>
                <a:gd name="T51" fmla="*/ 434 h 569"/>
                <a:gd name="T52" fmla="*/ 146 w 582"/>
                <a:gd name="T53" fmla="*/ 360 h 569"/>
                <a:gd name="T54" fmla="*/ 150 w 582"/>
                <a:gd name="T55" fmla="*/ 334 h 569"/>
                <a:gd name="T56" fmla="*/ 137 w 582"/>
                <a:gd name="T57" fmla="*/ 293 h 569"/>
                <a:gd name="T58" fmla="*/ 309 w 582"/>
                <a:gd name="T59" fmla="*/ 421 h 569"/>
                <a:gd name="T60" fmla="*/ 309 w 582"/>
                <a:gd name="T61" fmla="*/ 149 h 569"/>
                <a:gd name="T62" fmla="*/ 321 w 582"/>
                <a:gd name="T63" fmla="*/ 145 h 569"/>
                <a:gd name="T64" fmla="*/ 444 w 582"/>
                <a:gd name="T65" fmla="*/ 293 h 569"/>
                <a:gd name="T66" fmla="*/ 431 w 582"/>
                <a:gd name="T67" fmla="*/ 334 h 569"/>
                <a:gd name="T68" fmla="*/ 436 w 582"/>
                <a:gd name="T69" fmla="*/ 360 h 569"/>
                <a:gd name="T70" fmla="*/ 335 w 582"/>
                <a:gd name="T71" fmla="*/ 434 h 569"/>
                <a:gd name="T72" fmla="*/ 309 w 582"/>
                <a:gd name="T73" fmla="*/ 42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2" h="569">
                  <a:moveTo>
                    <a:pt x="522" y="266"/>
                  </a:moveTo>
                  <a:cubicBezTo>
                    <a:pt x="504" y="261"/>
                    <a:pt x="487" y="263"/>
                    <a:pt x="472" y="270"/>
                  </a:cubicBezTo>
                  <a:cubicBezTo>
                    <a:pt x="348" y="122"/>
                    <a:pt x="348" y="122"/>
                    <a:pt x="348" y="122"/>
                  </a:cubicBezTo>
                  <a:cubicBezTo>
                    <a:pt x="360" y="106"/>
                    <a:pt x="365" y="84"/>
                    <a:pt x="359" y="62"/>
                  </a:cubicBezTo>
                  <a:cubicBezTo>
                    <a:pt x="353" y="38"/>
                    <a:pt x="333" y="18"/>
                    <a:pt x="309" y="12"/>
                  </a:cubicBezTo>
                  <a:cubicBezTo>
                    <a:pt x="262" y="0"/>
                    <a:pt x="220" y="36"/>
                    <a:pt x="220" y="81"/>
                  </a:cubicBezTo>
                  <a:cubicBezTo>
                    <a:pt x="220" y="96"/>
                    <a:pt x="225" y="110"/>
                    <a:pt x="233" y="122"/>
                  </a:cubicBezTo>
                  <a:cubicBezTo>
                    <a:pt x="110" y="270"/>
                    <a:pt x="110" y="270"/>
                    <a:pt x="110" y="270"/>
                  </a:cubicBezTo>
                  <a:cubicBezTo>
                    <a:pt x="95" y="263"/>
                    <a:pt x="78" y="261"/>
                    <a:pt x="59" y="266"/>
                  </a:cubicBezTo>
                  <a:cubicBezTo>
                    <a:pt x="36" y="273"/>
                    <a:pt x="17" y="293"/>
                    <a:pt x="11" y="316"/>
                  </a:cubicBezTo>
                  <a:cubicBezTo>
                    <a:pt x="0" y="363"/>
                    <a:pt x="35" y="405"/>
                    <a:pt x="80" y="405"/>
                  </a:cubicBezTo>
                  <a:cubicBezTo>
                    <a:pt x="97" y="405"/>
                    <a:pt x="112" y="399"/>
                    <a:pt x="124" y="389"/>
                  </a:cubicBezTo>
                  <a:cubicBezTo>
                    <a:pt x="225" y="463"/>
                    <a:pt x="225" y="463"/>
                    <a:pt x="225" y="463"/>
                  </a:cubicBezTo>
                  <a:cubicBezTo>
                    <a:pt x="219" y="477"/>
                    <a:pt x="218" y="494"/>
                    <a:pt x="223" y="511"/>
                  </a:cubicBezTo>
                  <a:cubicBezTo>
                    <a:pt x="231" y="534"/>
                    <a:pt x="250" y="552"/>
                    <a:pt x="273" y="558"/>
                  </a:cubicBezTo>
                  <a:cubicBezTo>
                    <a:pt x="320" y="569"/>
                    <a:pt x="361" y="534"/>
                    <a:pt x="361" y="489"/>
                  </a:cubicBezTo>
                  <a:cubicBezTo>
                    <a:pt x="361" y="480"/>
                    <a:pt x="360" y="471"/>
                    <a:pt x="357" y="463"/>
                  </a:cubicBezTo>
                  <a:cubicBezTo>
                    <a:pt x="458" y="389"/>
                    <a:pt x="458" y="389"/>
                    <a:pt x="458" y="389"/>
                  </a:cubicBezTo>
                  <a:cubicBezTo>
                    <a:pt x="470" y="399"/>
                    <a:pt x="485" y="405"/>
                    <a:pt x="502" y="405"/>
                  </a:cubicBezTo>
                  <a:cubicBezTo>
                    <a:pt x="547" y="405"/>
                    <a:pt x="582" y="363"/>
                    <a:pt x="571" y="316"/>
                  </a:cubicBezTo>
                  <a:cubicBezTo>
                    <a:pt x="565" y="293"/>
                    <a:pt x="546" y="273"/>
                    <a:pt x="522" y="266"/>
                  </a:cubicBezTo>
                  <a:close/>
                  <a:moveTo>
                    <a:pt x="137" y="293"/>
                  </a:moveTo>
                  <a:cubicBezTo>
                    <a:pt x="261" y="145"/>
                    <a:pt x="261" y="145"/>
                    <a:pt x="261" y="145"/>
                  </a:cubicBezTo>
                  <a:cubicBezTo>
                    <a:pt x="267" y="147"/>
                    <a:pt x="267" y="147"/>
                    <a:pt x="273" y="149"/>
                  </a:cubicBezTo>
                  <a:cubicBezTo>
                    <a:pt x="273" y="421"/>
                    <a:pt x="273" y="421"/>
                    <a:pt x="273" y="421"/>
                  </a:cubicBezTo>
                  <a:cubicBezTo>
                    <a:pt x="263" y="423"/>
                    <a:pt x="254" y="428"/>
                    <a:pt x="246" y="434"/>
                  </a:cubicBezTo>
                  <a:cubicBezTo>
                    <a:pt x="146" y="360"/>
                    <a:pt x="146" y="360"/>
                    <a:pt x="146" y="360"/>
                  </a:cubicBezTo>
                  <a:cubicBezTo>
                    <a:pt x="149" y="352"/>
                    <a:pt x="150" y="343"/>
                    <a:pt x="150" y="334"/>
                  </a:cubicBezTo>
                  <a:cubicBezTo>
                    <a:pt x="150" y="319"/>
                    <a:pt x="146" y="305"/>
                    <a:pt x="137" y="293"/>
                  </a:cubicBezTo>
                  <a:close/>
                  <a:moveTo>
                    <a:pt x="309" y="421"/>
                  </a:moveTo>
                  <a:cubicBezTo>
                    <a:pt x="309" y="149"/>
                    <a:pt x="309" y="149"/>
                    <a:pt x="309" y="149"/>
                  </a:cubicBezTo>
                  <a:cubicBezTo>
                    <a:pt x="315" y="147"/>
                    <a:pt x="315" y="147"/>
                    <a:pt x="321" y="145"/>
                  </a:cubicBezTo>
                  <a:cubicBezTo>
                    <a:pt x="444" y="293"/>
                    <a:pt x="444" y="293"/>
                    <a:pt x="444" y="293"/>
                  </a:cubicBezTo>
                  <a:cubicBezTo>
                    <a:pt x="436" y="305"/>
                    <a:pt x="431" y="319"/>
                    <a:pt x="431" y="334"/>
                  </a:cubicBezTo>
                  <a:cubicBezTo>
                    <a:pt x="431" y="343"/>
                    <a:pt x="433" y="352"/>
                    <a:pt x="436" y="360"/>
                  </a:cubicBezTo>
                  <a:cubicBezTo>
                    <a:pt x="335" y="434"/>
                    <a:pt x="335" y="434"/>
                    <a:pt x="335" y="434"/>
                  </a:cubicBezTo>
                  <a:cubicBezTo>
                    <a:pt x="328" y="428"/>
                    <a:pt x="319" y="423"/>
                    <a:pt x="309" y="421"/>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7173" tIns="63586" rIns="127173" bIns="63586" numCol="1" anchor="t"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115" name="Freeform 6"/>
            <p:cNvSpPr>
              <a:spLocks noEditPoints="1"/>
            </p:cNvSpPr>
            <p:nvPr/>
          </p:nvSpPr>
          <p:spPr bwMode="auto">
            <a:xfrm>
              <a:off x="892941" y="2650701"/>
              <a:ext cx="253211" cy="233391"/>
            </a:xfrm>
            <a:custGeom>
              <a:avLst/>
              <a:gdLst>
                <a:gd name="T0" fmla="*/ 481 w 1008"/>
                <a:gd name="T1" fmla="*/ 13 h 929"/>
                <a:gd name="T2" fmla="*/ 12 w 1008"/>
                <a:gd name="T3" fmla="*/ 532 h 929"/>
                <a:gd name="T4" fmla="*/ 16 w 1008"/>
                <a:gd name="T5" fmla="*/ 577 h 929"/>
                <a:gd name="T6" fmla="*/ 486 w 1008"/>
                <a:gd name="T7" fmla="*/ 921 h 929"/>
                <a:gd name="T8" fmla="*/ 521 w 1008"/>
                <a:gd name="T9" fmla="*/ 921 h 929"/>
                <a:gd name="T10" fmla="*/ 991 w 1008"/>
                <a:gd name="T11" fmla="*/ 577 h 929"/>
                <a:gd name="T12" fmla="*/ 996 w 1008"/>
                <a:gd name="T13" fmla="*/ 532 h 929"/>
                <a:gd name="T14" fmla="*/ 526 w 1008"/>
                <a:gd name="T15" fmla="*/ 13 h 929"/>
                <a:gd name="T16" fmla="*/ 481 w 1008"/>
                <a:gd name="T17" fmla="*/ 13 h 929"/>
                <a:gd name="T18" fmla="*/ 88 w 1008"/>
                <a:gd name="T19" fmla="*/ 538 h 929"/>
                <a:gd name="T20" fmla="*/ 495 w 1008"/>
                <a:gd name="T21" fmla="*/ 88 h 929"/>
                <a:gd name="T22" fmla="*/ 512 w 1008"/>
                <a:gd name="T23" fmla="*/ 88 h 929"/>
                <a:gd name="T24" fmla="*/ 920 w 1008"/>
                <a:gd name="T25" fmla="*/ 538 h 929"/>
                <a:gd name="T26" fmla="*/ 918 w 1008"/>
                <a:gd name="T27" fmla="*/ 556 h 929"/>
                <a:gd name="T28" fmla="*/ 511 w 1008"/>
                <a:gd name="T29" fmla="*/ 854 h 929"/>
                <a:gd name="T30" fmla="*/ 496 w 1008"/>
                <a:gd name="T31" fmla="*/ 854 h 929"/>
                <a:gd name="T32" fmla="*/ 90 w 1008"/>
                <a:gd name="T33" fmla="*/ 556 h 929"/>
                <a:gd name="T34" fmla="*/ 88 w 1008"/>
                <a:gd name="T35" fmla="*/ 538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8" h="929">
                  <a:moveTo>
                    <a:pt x="481" y="13"/>
                  </a:moveTo>
                  <a:cubicBezTo>
                    <a:pt x="12" y="532"/>
                    <a:pt x="12" y="532"/>
                    <a:pt x="12" y="532"/>
                  </a:cubicBezTo>
                  <a:cubicBezTo>
                    <a:pt x="0" y="545"/>
                    <a:pt x="2" y="566"/>
                    <a:pt x="16" y="577"/>
                  </a:cubicBezTo>
                  <a:cubicBezTo>
                    <a:pt x="486" y="921"/>
                    <a:pt x="486" y="921"/>
                    <a:pt x="486" y="921"/>
                  </a:cubicBezTo>
                  <a:cubicBezTo>
                    <a:pt x="496" y="929"/>
                    <a:pt x="511" y="929"/>
                    <a:pt x="521" y="921"/>
                  </a:cubicBezTo>
                  <a:cubicBezTo>
                    <a:pt x="991" y="577"/>
                    <a:pt x="991" y="577"/>
                    <a:pt x="991" y="577"/>
                  </a:cubicBezTo>
                  <a:cubicBezTo>
                    <a:pt x="1006" y="566"/>
                    <a:pt x="1008" y="545"/>
                    <a:pt x="996" y="532"/>
                  </a:cubicBezTo>
                  <a:cubicBezTo>
                    <a:pt x="526" y="13"/>
                    <a:pt x="526" y="13"/>
                    <a:pt x="526" y="13"/>
                  </a:cubicBezTo>
                  <a:cubicBezTo>
                    <a:pt x="514" y="0"/>
                    <a:pt x="493" y="0"/>
                    <a:pt x="481" y="13"/>
                  </a:cubicBezTo>
                  <a:close/>
                  <a:moveTo>
                    <a:pt x="88" y="538"/>
                  </a:moveTo>
                  <a:cubicBezTo>
                    <a:pt x="495" y="88"/>
                    <a:pt x="495" y="88"/>
                    <a:pt x="495" y="88"/>
                  </a:cubicBezTo>
                  <a:cubicBezTo>
                    <a:pt x="499" y="83"/>
                    <a:pt x="508" y="83"/>
                    <a:pt x="512" y="88"/>
                  </a:cubicBezTo>
                  <a:cubicBezTo>
                    <a:pt x="920" y="538"/>
                    <a:pt x="920" y="538"/>
                    <a:pt x="920" y="538"/>
                  </a:cubicBezTo>
                  <a:cubicBezTo>
                    <a:pt x="924" y="543"/>
                    <a:pt x="924" y="551"/>
                    <a:pt x="918" y="556"/>
                  </a:cubicBezTo>
                  <a:cubicBezTo>
                    <a:pt x="511" y="854"/>
                    <a:pt x="511" y="854"/>
                    <a:pt x="511" y="854"/>
                  </a:cubicBezTo>
                  <a:cubicBezTo>
                    <a:pt x="506" y="857"/>
                    <a:pt x="501" y="857"/>
                    <a:pt x="496" y="854"/>
                  </a:cubicBezTo>
                  <a:cubicBezTo>
                    <a:pt x="90" y="556"/>
                    <a:pt x="90" y="556"/>
                    <a:pt x="90" y="556"/>
                  </a:cubicBezTo>
                  <a:cubicBezTo>
                    <a:pt x="84" y="551"/>
                    <a:pt x="83" y="543"/>
                    <a:pt x="88" y="538"/>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7173" tIns="63586" rIns="127173" bIns="63586" numCol="1" anchor="t"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ysClr val="windowText" lastClr="000000"/>
                </a:solidFill>
                <a:effectLst/>
                <a:uLnTx/>
                <a:uFillTx/>
                <a:latin typeface="Calibri" panose="020F0502020204030204"/>
              </a:endParaRPr>
            </a:p>
          </p:txBody>
        </p:sp>
      </p:grpSp>
      <p:cxnSp>
        <p:nvCxnSpPr>
          <p:cNvPr id="116" name="Straight Arrow Connector 115"/>
          <p:cNvCxnSpPr/>
          <p:nvPr/>
        </p:nvCxnSpPr>
        <p:spPr>
          <a:xfrm flipH="1">
            <a:off x="2821670" y="4924685"/>
            <a:ext cx="236879" cy="222808"/>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16200000" flipH="1">
            <a:off x="3758871" y="4929689"/>
            <a:ext cx="236879" cy="222808"/>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2873354" y="5392335"/>
            <a:ext cx="327949" cy="4743"/>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119" name="Group 118"/>
          <p:cNvGrpSpPr>
            <a:grpSpLocks noChangeAspect="1"/>
          </p:cNvGrpSpPr>
          <p:nvPr/>
        </p:nvGrpSpPr>
        <p:grpSpPr>
          <a:xfrm>
            <a:off x="10473015" y="4050696"/>
            <a:ext cx="349639" cy="359108"/>
            <a:chOff x="3289504" y="3713819"/>
            <a:chExt cx="165633" cy="170119"/>
          </a:xfrm>
        </p:grpSpPr>
        <p:sp>
          <p:nvSpPr>
            <p:cNvPr id="120" name="Rounded Rectangle 119"/>
            <p:cNvSpPr/>
            <p:nvPr/>
          </p:nvSpPr>
          <p:spPr bwMode="auto">
            <a:xfrm>
              <a:off x="3289504" y="3713819"/>
              <a:ext cx="165633" cy="170119"/>
            </a:xfrm>
            <a:prstGeom prst="roundRect">
              <a:avLst/>
            </a:prstGeom>
            <a:solidFill>
              <a:srgbClr val="0073B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349" rIns="0" bIns="41349" numCol="1" rtlCol="0" anchor="ctr" anchorCtr="0" compatLnSpc="1">
              <a:prstTxWarp prst="textNoShape">
                <a:avLst/>
              </a:prstTxWarp>
            </a:bodyPr>
            <a:lstStyle/>
            <a:p>
              <a:pPr marL="0" marR="0" lvl="0" indent="0" algn="ctr" defTabSz="826724" eaLnBrk="1" fontAlgn="base" latinLnBrk="0" hangingPunct="1">
                <a:lnSpc>
                  <a:spcPct val="100000"/>
                </a:lnSpc>
                <a:spcBef>
                  <a:spcPct val="0"/>
                </a:spcBef>
                <a:spcAft>
                  <a:spcPct val="0"/>
                </a:spcAft>
                <a:buClrTx/>
                <a:buSzTx/>
                <a:buFontTx/>
                <a:buNone/>
                <a:tabLst/>
                <a:defRPr/>
              </a:pPr>
              <a:endParaRPr kumimoji="0" lang="en-US" sz="1774" b="0" i="0" u="none" strike="noStrike" kern="0" cap="none" spc="0" normalizeH="0" baseline="0" noProof="0" dirty="0">
                <a:ln>
                  <a:noFill/>
                </a:ln>
                <a:solidFill>
                  <a:schemeClr val="tx1"/>
                </a:solidFill>
                <a:effectLst/>
                <a:uLnTx/>
                <a:uFillTx/>
                <a:latin typeface="Calibri" panose="020F0502020204030204"/>
              </a:endParaRPr>
            </a:p>
          </p:txBody>
        </p:sp>
        <p:pic>
          <p:nvPicPr>
            <p:cNvPr id="121" name="Picture 1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10990" y="3732343"/>
              <a:ext cx="131735" cy="131735"/>
            </a:xfrm>
            <a:prstGeom prst="rect">
              <a:avLst/>
            </a:prstGeom>
          </p:spPr>
        </p:pic>
      </p:grpSp>
      <p:grpSp>
        <p:nvGrpSpPr>
          <p:cNvPr id="122" name="Group 121"/>
          <p:cNvGrpSpPr>
            <a:grpSpLocks noChangeAspect="1"/>
          </p:cNvGrpSpPr>
          <p:nvPr/>
        </p:nvGrpSpPr>
        <p:grpSpPr>
          <a:xfrm>
            <a:off x="9744562" y="3435021"/>
            <a:ext cx="349639" cy="334561"/>
            <a:chOff x="3484141" y="3827416"/>
            <a:chExt cx="170956" cy="163584"/>
          </a:xfrm>
        </p:grpSpPr>
        <p:sp>
          <p:nvSpPr>
            <p:cNvPr id="123" name="Rounded Rectangle 122"/>
            <p:cNvSpPr/>
            <p:nvPr/>
          </p:nvSpPr>
          <p:spPr bwMode="auto">
            <a:xfrm>
              <a:off x="3484141" y="3827416"/>
              <a:ext cx="170956" cy="163584"/>
            </a:xfrm>
            <a:prstGeom prst="roundRect">
              <a:avLst/>
            </a:prstGeom>
            <a:solidFill>
              <a:srgbClr val="2D5D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349" rIns="0" bIns="41349" numCol="1" rtlCol="0" anchor="ctr" anchorCtr="0" compatLnSpc="1">
              <a:prstTxWarp prst="textNoShape">
                <a:avLst/>
              </a:prstTxWarp>
            </a:bodyPr>
            <a:lstStyle/>
            <a:p>
              <a:pPr marL="0" marR="0" lvl="0" indent="0" algn="ctr" defTabSz="826724" eaLnBrk="1" fontAlgn="base" latinLnBrk="0" hangingPunct="1">
                <a:lnSpc>
                  <a:spcPct val="100000"/>
                </a:lnSpc>
                <a:spcBef>
                  <a:spcPct val="0"/>
                </a:spcBef>
                <a:spcAft>
                  <a:spcPct val="0"/>
                </a:spcAft>
                <a:buClrTx/>
                <a:buSzTx/>
                <a:buFontTx/>
                <a:buNone/>
                <a:tabLst/>
                <a:defRPr/>
              </a:pPr>
              <a:endParaRPr kumimoji="0" lang="en-US" sz="1774" b="0" i="0" u="none" strike="noStrike" kern="0" cap="none" spc="0" normalizeH="0" baseline="0" noProof="0" dirty="0">
                <a:ln>
                  <a:noFill/>
                </a:ln>
                <a:solidFill>
                  <a:schemeClr val="tx1"/>
                </a:solidFill>
                <a:effectLst/>
                <a:uLnTx/>
                <a:uFillTx/>
                <a:latin typeface="Calibri" panose="020F0502020204030204"/>
              </a:endParaRPr>
            </a:p>
          </p:txBody>
        </p:sp>
        <p:pic>
          <p:nvPicPr>
            <p:cNvPr id="124" name="Picture 1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00772" y="3847787"/>
              <a:ext cx="135969" cy="126675"/>
            </a:xfrm>
            <a:prstGeom prst="rect">
              <a:avLst/>
            </a:prstGeom>
          </p:spPr>
        </p:pic>
      </p:grpSp>
      <p:grpSp>
        <p:nvGrpSpPr>
          <p:cNvPr id="125" name="Group 124"/>
          <p:cNvGrpSpPr>
            <a:grpSpLocks noChangeAspect="1"/>
          </p:cNvGrpSpPr>
          <p:nvPr/>
        </p:nvGrpSpPr>
        <p:grpSpPr>
          <a:xfrm>
            <a:off x="11047056" y="3457315"/>
            <a:ext cx="349639" cy="334560"/>
            <a:chOff x="3681450" y="3709668"/>
            <a:chExt cx="169966" cy="162636"/>
          </a:xfrm>
        </p:grpSpPr>
        <p:sp>
          <p:nvSpPr>
            <p:cNvPr id="126" name="Rounded Rectangle 125"/>
            <p:cNvSpPr/>
            <p:nvPr/>
          </p:nvSpPr>
          <p:spPr bwMode="auto">
            <a:xfrm>
              <a:off x="3681450" y="3709668"/>
              <a:ext cx="169966" cy="162636"/>
            </a:xfrm>
            <a:prstGeom prst="roundRect">
              <a:avLst/>
            </a:prstGeom>
            <a:solidFill>
              <a:srgbClr val="247D4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1349" rIns="0" bIns="41349" numCol="1" rtlCol="0" anchor="ctr" anchorCtr="0" compatLnSpc="1">
              <a:prstTxWarp prst="textNoShape">
                <a:avLst/>
              </a:prstTxWarp>
            </a:bodyPr>
            <a:lstStyle/>
            <a:p>
              <a:pPr marL="0" marR="0" lvl="0" indent="0" algn="ctr" defTabSz="826724" eaLnBrk="1" fontAlgn="base" latinLnBrk="0" hangingPunct="1">
                <a:lnSpc>
                  <a:spcPct val="100000"/>
                </a:lnSpc>
                <a:spcBef>
                  <a:spcPct val="0"/>
                </a:spcBef>
                <a:spcAft>
                  <a:spcPct val="0"/>
                </a:spcAft>
                <a:buClrTx/>
                <a:buSzTx/>
                <a:buFontTx/>
                <a:buNone/>
                <a:tabLst/>
                <a:defRPr/>
              </a:pPr>
              <a:endParaRPr kumimoji="0" lang="en-US" sz="1774" b="0" i="0" u="none" strike="noStrike" kern="0" cap="none" spc="0" normalizeH="0" baseline="0" noProof="0" dirty="0">
                <a:ln>
                  <a:noFill/>
                </a:ln>
                <a:solidFill>
                  <a:schemeClr val="tx1"/>
                </a:solidFill>
                <a:effectLst/>
                <a:uLnTx/>
                <a:uFillTx/>
                <a:latin typeface="Calibri" panose="020F0502020204030204"/>
              </a:endParaRPr>
            </a:p>
          </p:txBody>
        </p:sp>
        <p:pic>
          <p:nvPicPr>
            <p:cNvPr id="127" name="Picture 1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98394" y="3727125"/>
              <a:ext cx="135181" cy="125940"/>
            </a:xfrm>
            <a:prstGeom prst="rect">
              <a:avLst/>
            </a:prstGeom>
          </p:spPr>
        </p:pic>
      </p:grpSp>
      <p:sp>
        <p:nvSpPr>
          <p:cNvPr id="128" name="Freeform 36"/>
          <p:cNvSpPr>
            <a:spLocks/>
          </p:cNvSpPr>
          <p:nvPr/>
        </p:nvSpPr>
        <p:spPr bwMode="auto">
          <a:xfrm>
            <a:off x="6108087" y="4038654"/>
            <a:ext cx="403076" cy="340869"/>
          </a:xfrm>
          <a:custGeom>
            <a:avLst/>
            <a:gdLst>
              <a:gd name="T0" fmla="*/ 1175 w 1357"/>
              <a:gd name="T1" fmla="*/ 786 h 1148"/>
              <a:gd name="T2" fmla="*/ 1044 w 1357"/>
              <a:gd name="T3" fmla="*/ 843 h 1148"/>
              <a:gd name="T4" fmla="*/ 362 w 1357"/>
              <a:gd name="T5" fmla="*/ 552 h 1148"/>
              <a:gd name="T6" fmla="*/ 363 w 1357"/>
              <a:gd name="T7" fmla="*/ 544 h 1148"/>
              <a:gd name="T8" fmla="*/ 360 w 1357"/>
              <a:gd name="T9" fmla="*/ 516 h 1148"/>
              <a:gd name="T10" fmla="*/ 782 w 1357"/>
              <a:gd name="T11" fmla="*/ 303 h 1148"/>
              <a:gd name="T12" fmla="*/ 915 w 1357"/>
              <a:gd name="T13" fmla="*/ 362 h 1148"/>
              <a:gd name="T14" fmla="*/ 1096 w 1357"/>
              <a:gd name="T15" fmla="*/ 181 h 1148"/>
              <a:gd name="T16" fmla="*/ 915 w 1357"/>
              <a:gd name="T17" fmla="*/ 0 h 1148"/>
              <a:gd name="T18" fmla="*/ 733 w 1357"/>
              <a:gd name="T19" fmla="*/ 181 h 1148"/>
              <a:gd name="T20" fmla="*/ 739 w 1357"/>
              <a:gd name="T21" fmla="*/ 225 h 1148"/>
              <a:gd name="T22" fmla="*/ 324 w 1357"/>
              <a:gd name="T23" fmla="*/ 433 h 1148"/>
              <a:gd name="T24" fmla="*/ 181 w 1357"/>
              <a:gd name="T25" fmla="*/ 362 h 1148"/>
              <a:gd name="T26" fmla="*/ 0 w 1357"/>
              <a:gd name="T27" fmla="*/ 544 h 1148"/>
              <a:gd name="T28" fmla="*/ 181 w 1357"/>
              <a:gd name="T29" fmla="*/ 725 h 1148"/>
              <a:gd name="T30" fmla="*/ 335 w 1357"/>
              <a:gd name="T31" fmla="*/ 639 h 1148"/>
              <a:gd name="T32" fmla="*/ 1000 w 1357"/>
              <a:gd name="T33" fmla="*/ 922 h 1148"/>
              <a:gd name="T34" fmla="*/ 994 w 1357"/>
              <a:gd name="T35" fmla="*/ 967 h 1148"/>
              <a:gd name="T36" fmla="*/ 1175 w 1357"/>
              <a:gd name="T37" fmla="*/ 1148 h 1148"/>
              <a:gd name="T38" fmla="*/ 1357 w 1357"/>
              <a:gd name="T39" fmla="*/ 967 h 1148"/>
              <a:gd name="T40" fmla="*/ 1175 w 1357"/>
              <a:gd name="T41" fmla="*/ 786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7" h="1148">
                <a:moveTo>
                  <a:pt x="1175" y="786"/>
                </a:moveTo>
                <a:cubicBezTo>
                  <a:pt x="1123" y="786"/>
                  <a:pt x="1077" y="808"/>
                  <a:pt x="1044" y="843"/>
                </a:cubicBezTo>
                <a:cubicBezTo>
                  <a:pt x="362" y="552"/>
                  <a:pt x="362" y="552"/>
                  <a:pt x="362" y="552"/>
                </a:cubicBezTo>
                <a:cubicBezTo>
                  <a:pt x="362" y="549"/>
                  <a:pt x="363" y="547"/>
                  <a:pt x="363" y="544"/>
                </a:cubicBezTo>
                <a:cubicBezTo>
                  <a:pt x="363" y="534"/>
                  <a:pt x="361" y="525"/>
                  <a:pt x="360" y="516"/>
                </a:cubicBezTo>
                <a:cubicBezTo>
                  <a:pt x="782" y="303"/>
                  <a:pt x="782" y="303"/>
                  <a:pt x="782" y="303"/>
                </a:cubicBezTo>
                <a:cubicBezTo>
                  <a:pt x="815" y="339"/>
                  <a:pt x="862" y="362"/>
                  <a:pt x="915" y="362"/>
                </a:cubicBezTo>
                <a:cubicBezTo>
                  <a:pt x="1015" y="362"/>
                  <a:pt x="1096" y="281"/>
                  <a:pt x="1096" y="181"/>
                </a:cubicBezTo>
                <a:cubicBezTo>
                  <a:pt x="1096" y="81"/>
                  <a:pt x="1015" y="0"/>
                  <a:pt x="915" y="0"/>
                </a:cubicBezTo>
                <a:cubicBezTo>
                  <a:pt x="815" y="0"/>
                  <a:pt x="733" y="81"/>
                  <a:pt x="733" y="181"/>
                </a:cubicBezTo>
                <a:cubicBezTo>
                  <a:pt x="733" y="196"/>
                  <a:pt x="736" y="211"/>
                  <a:pt x="739" y="225"/>
                </a:cubicBezTo>
                <a:cubicBezTo>
                  <a:pt x="324" y="433"/>
                  <a:pt x="324" y="433"/>
                  <a:pt x="324" y="433"/>
                </a:cubicBezTo>
                <a:cubicBezTo>
                  <a:pt x="291" y="391"/>
                  <a:pt x="240" y="362"/>
                  <a:pt x="181" y="362"/>
                </a:cubicBezTo>
                <a:cubicBezTo>
                  <a:pt x="81" y="362"/>
                  <a:pt x="0" y="444"/>
                  <a:pt x="0" y="544"/>
                </a:cubicBezTo>
                <a:cubicBezTo>
                  <a:pt x="0" y="644"/>
                  <a:pt x="81" y="725"/>
                  <a:pt x="181" y="725"/>
                </a:cubicBezTo>
                <a:cubicBezTo>
                  <a:pt x="246" y="725"/>
                  <a:pt x="303" y="691"/>
                  <a:pt x="335" y="639"/>
                </a:cubicBezTo>
                <a:cubicBezTo>
                  <a:pt x="1000" y="922"/>
                  <a:pt x="1000" y="922"/>
                  <a:pt x="1000" y="922"/>
                </a:cubicBezTo>
                <a:cubicBezTo>
                  <a:pt x="997" y="936"/>
                  <a:pt x="994" y="951"/>
                  <a:pt x="994" y="967"/>
                </a:cubicBezTo>
                <a:cubicBezTo>
                  <a:pt x="994" y="1067"/>
                  <a:pt x="1075" y="1148"/>
                  <a:pt x="1175" y="1148"/>
                </a:cubicBezTo>
                <a:cubicBezTo>
                  <a:pt x="1275" y="1148"/>
                  <a:pt x="1357" y="1067"/>
                  <a:pt x="1357" y="967"/>
                </a:cubicBezTo>
                <a:cubicBezTo>
                  <a:pt x="1357" y="867"/>
                  <a:pt x="1275" y="786"/>
                  <a:pt x="1175" y="786"/>
                </a:cubicBezTo>
                <a:close/>
              </a:path>
            </a:pathLst>
          </a:custGeom>
          <a:solidFill>
            <a:srgbClr val="002050"/>
          </a:solidFill>
          <a:ln>
            <a:noFill/>
          </a:ln>
        </p:spPr>
        <p:txBody>
          <a:bodyPr vert="horz" wrap="square" lIns="127173" tIns="63586" rIns="127173" bIns="63586" numCol="1" anchor="t"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ysClr val="windowText" lastClr="000000"/>
              </a:solidFill>
              <a:effectLst/>
              <a:uLnTx/>
              <a:uFillTx/>
              <a:latin typeface="Calibri" panose="020F0502020204030204"/>
            </a:endParaRPr>
          </a:p>
        </p:txBody>
      </p:sp>
      <p:sp>
        <p:nvSpPr>
          <p:cNvPr id="129" name="TextBox 128"/>
          <p:cNvSpPr txBox="1"/>
          <p:nvPr/>
        </p:nvSpPr>
        <p:spPr>
          <a:xfrm>
            <a:off x="5060145" y="4221159"/>
            <a:ext cx="2116160" cy="777148"/>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391"/>
              </a:lnSpc>
              <a:spcBef>
                <a:spcPts val="0"/>
              </a:spcBef>
              <a:spcAft>
                <a:spcPts val="0"/>
              </a:spcAft>
              <a:buClrTx/>
              <a:buSzTx/>
              <a:buFontTx/>
              <a:buNone/>
              <a:tabLst/>
              <a:defRPr/>
            </a:pPr>
            <a:r>
              <a:rPr kumimoji="0" lang="en-US" sz="1391"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Protect your data, everywhere</a:t>
            </a:r>
          </a:p>
        </p:txBody>
      </p:sp>
      <p:sp>
        <p:nvSpPr>
          <p:cNvPr id="130" name="TextBox 129"/>
          <p:cNvSpPr txBox="1"/>
          <p:nvPr/>
        </p:nvSpPr>
        <p:spPr>
          <a:xfrm>
            <a:off x="5304289" y="1240105"/>
            <a:ext cx="3066099" cy="846945"/>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Extend enterprise-grade security to your cloud and SaaS apps </a:t>
            </a:r>
          </a:p>
        </p:txBody>
      </p:sp>
      <p:sp>
        <p:nvSpPr>
          <p:cNvPr id="131" name="TextBox 130"/>
          <p:cNvSpPr txBox="1"/>
          <p:nvPr/>
        </p:nvSpPr>
        <p:spPr>
          <a:xfrm>
            <a:off x="124825" y="3375701"/>
            <a:ext cx="3129800" cy="1064953"/>
          </a:xfrm>
          <a:prstGeom prst="rect">
            <a:avLst/>
          </a:prstGeom>
          <a:noFill/>
        </p:spPr>
        <p:txBody>
          <a:bodyPr wrap="square" lIns="254347" tIns="203477" rIns="254347" bIns="203477" rtlCol="0">
            <a:spAutoFit/>
          </a:bodyPr>
          <a:lstStyle/>
          <a:p>
            <a:pPr marL="0" marR="0" lvl="0" indent="0" algn="ctr" defTabSz="1271689" eaLnBrk="1" fontAlgn="auto" latinLnBrk="0" hangingPunct="1">
              <a:lnSpc>
                <a:spcPts val="1697"/>
              </a:lnSpc>
              <a:spcBef>
                <a:spcPts val="0"/>
              </a:spcBef>
              <a:spcAft>
                <a:spcPts val="0"/>
              </a:spcAft>
              <a:buClrTx/>
              <a:buSzTx/>
              <a:buFontTx/>
              <a:buNone/>
              <a:tabLst/>
              <a:defRPr/>
            </a:pPr>
            <a:r>
              <a:rPr kumimoji="0" lang="en-US" sz="1391" b="0" i="0" u="none" strike="noStrike" kern="0" cap="none" spc="0" normalizeH="0" baseline="0" noProof="0" dirty="0">
                <a:ln>
                  <a:noFill/>
                </a:ln>
                <a:solidFill>
                  <a:schemeClr val="accent2"/>
                </a:solidFill>
                <a:effectLst/>
                <a:uLnTx/>
                <a:uFillTx/>
                <a:ea typeface="Segoe UI" panose="020B0502040204020203" pitchFamily="34" charset="0"/>
                <a:cs typeface="Segoe UI" panose="020B0502040204020203" pitchFamily="34" charset="0"/>
              </a:rPr>
              <a:t>Manage identity with hybrid integration to protect application access from identity attacks</a:t>
            </a:r>
          </a:p>
        </p:txBody>
      </p:sp>
      <p:grpSp>
        <p:nvGrpSpPr>
          <p:cNvPr id="132" name="Group 131"/>
          <p:cNvGrpSpPr/>
          <p:nvPr/>
        </p:nvGrpSpPr>
        <p:grpSpPr>
          <a:xfrm>
            <a:off x="2362994" y="5218112"/>
            <a:ext cx="451952" cy="412809"/>
            <a:chOff x="-1143000" y="1163456"/>
            <a:chExt cx="3482470" cy="3180860"/>
          </a:xfrm>
        </p:grpSpPr>
        <p:sp>
          <p:nvSpPr>
            <p:cNvPr id="133"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34"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35"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36"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37"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38"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39"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40"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41"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42"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143"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grpSp>
      <p:grpSp>
        <p:nvGrpSpPr>
          <p:cNvPr id="183" name="Group 182"/>
          <p:cNvGrpSpPr/>
          <p:nvPr/>
        </p:nvGrpSpPr>
        <p:grpSpPr>
          <a:xfrm>
            <a:off x="4054339" y="5218112"/>
            <a:ext cx="451952" cy="412809"/>
            <a:chOff x="-1143000" y="1163456"/>
            <a:chExt cx="3482470" cy="3180860"/>
          </a:xfrm>
        </p:grpSpPr>
        <p:sp>
          <p:nvSpPr>
            <p:cNvPr id="185"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06"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24"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25"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30"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31"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32"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33"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34"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35"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36"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grpSp>
      <p:grpSp>
        <p:nvGrpSpPr>
          <p:cNvPr id="237" name="Group 236"/>
          <p:cNvGrpSpPr/>
          <p:nvPr/>
        </p:nvGrpSpPr>
        <p:grpSpPr>
          <a:xfrm>
            <a:off x="3202646" y="4612202"/>
            <a:ext cx="451952" cy="412809"/>
            <a:chOff x="-1143000" y="1163456"/>
            <a:chExt cx="3482470" cy="3180860"/>
          </a:xfrm>
        </p:grpSpPr>
        <p:sp>
          <p:nvSpPr>
            <p:cNvPr id="238" name="Rectangle 44"/>
            <p:cNvSpPr>
              <a:spLocks noChangeArrowheads="1"/>
            </p:cNvSpPr>
            <p:nvPr/>
          </p:nvSpPr>
          <p:spPr bwMode="auto">
            <a:xfrm>
              <a:off x="-1143000" y="1163456"/>
              <a:ext cx="3482470" cy="3180860"/>
            </a:xfrm>
            <a:prstGeom prst="rect">
              <a:avLst/>
            </a:prstGeom>
            <a:solidFill>
              <a:schemeClr val="accent1"/>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39" name="Rectangle 53"/>
            <p:cNvSpPr>
              <a:spLocks noChangeArrowheads="1"/>
            </p:cNvSpPr>
            <p:nvPr/>
          </p:nvSpPr>
          <p:spPr bwMode="auto">
            <a:xfrm>
              <a:off x="-873236" y="1445974"/>
              <a:ext cx="2930674" cy="992126"/>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0" name="Rectangle 54"/>
            <p:cNvSpPr>
              <a:spLocks noChangeArrowheads="1"/>
            </p:cNvSpPr>
            <p:nvPr/>
          </p:nvSpPr>
          <p:spPr bwMode="auto">
            <a:xfrm>
              <a:off x="-701560"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1" name="Rectangle 55"/>
            <p:cNvSpPr>
              <a:spLocks noChangeArrowheads="1"/>
            </p:cNvSpPr>
            <p:nvPr/>
          </p:nvSpPr>
          <p:spPr bwMode="auto">
            <a:xfrm>
              <a:off x="-384953"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2" name="Rectangle 56"/>
            <p:cNvSpPr>
              <a:spLocks noChangeArrowheads="1"/>
            </p:cNvSpPr>
            <p:nvPr/>
          </p:nvSpPr>
          <p:spPr bwMode="auto">
            <a:xfrm>
              <a:off x="-68346" y="1613176"/>
              <a:ext cx="122619" cy="657706"/>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3" name="Oval 60"/>
            <p:cNvSpPr>
              <a:spLocks noChangeArrowheads="1"/>
            </p:cNvSpPr>
            <p:nvPr/>
          </p:nvSpPr>
          <p:spPr bwMode="auto">
            <a:xfrm>
              <a:off x="1432069" y="1813833"/>
              <a:ext cx="269764" cy="256402"/>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4" name="Rectangle 61"/>
            <p:cNvSpPr>
              <a:spLocks noChangeArrowheads="1"/>
            </p:cNvSpPr>
            <p:nvPr/>
          </p:nvSpPr>
          <p:spPr bwMode="auto">
            <a:xfrm>
              <a:off x="-873236" y="2705617"/>
              <a:ext cx="2930674" cy="1003275"/>
            </a:xfrm>
            <a:prstGeom prst="rect">
              <a:avLst/>
            </a:prstGeom>
            <a:solidFill>
              <a:srgbClr val="00BCF2"/>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5" name="Rectangle 62"/>
            <p:cNvSpPr>
              <a:spLocks noChangeArrowheads="1"/>
            </p:cNvSpPr>
            <p:nvPr/>
          </p:nvSpPr>
          <p:spPr bwMode="auto">
            <a:xfrm>
              <a:off x="-701560" y="2883953"/>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6" name="Rectangle 63"/>
            <p:cNvSpPr>
              <a:spLocks noChangeArrowheads="1"/>
            </p:cNvSpPr>
            <p:nvPr/>
          </p:nvSpPr>
          <p:spPr bwMode="auto">
            <a:xfrm>
              <a:off x="-384953" y="2883939"/>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7" name="Rectangle 64"/>
            <p:cNvSpPr>
              <a:spLocks noChangeArrowheads="1"/>
            </p:cNvSpPr>
            <p:nvPr/>
          </p:nvSpPr>
          <p:spPr bwMode="auto">
            <a:xfrm>
              <a:off x="-68346" y="2883914"/>
              <a:ext cx="122619" cy="646549"/>
            </a:xfrm>
            <a:prstGeom prst="rect">
              <a:avLst/>
            </a:prstGeom>
            <a:solidFill>
              <a:schemeClr val="tx2">
                <a:lumMod val="20000"/>
                <a:lumOff val="80000"/>
              </a:schemeClr>
            </a:solidFill>
            <a:ln>
              <a:noFill/>
            </a:ln>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sp>
          <p:nvSpPr>
            <p:cNvPr id="248" name="Oval 68"/>
            <p:cNvSpPr>
              <a:spLocks noChangeArrowheads="1"/>
            </p:cNvSpPr>
            <p:nvPr/>
          </p:nvSpPr>
          <p:spPr bwMode="auto">
            <a:xfrm>
              <a:off x="1432069" y="3084508"/>
              <a:ext cx="269764" cy="245240"/>
            </a:xfrm>
            <a:prstGeom prst="ellipse">
              <a:avLst/>
            </a:prstGeom>
            <a:solidFill>
              <a:schemeClr val="tx2">
                <a:lumMod val="20000"/>
                <a:lumOff val="80000"/>
              </a:schemeClr>
            </a:solidFill>
            <a:ln>
              <a:noFill/>
            </a:ln>
            <a:extLst/>
          </p:spPr>
          <p:txBody>
            <a:bodyPr vert="horz" wrap="square" lIns="93260" tIns="46630" rIns="93260" bIns="4663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rgbClr val="505050"/>
                </a:solidFill>
                <a:effectLst/>
                <a:uLnTx/>
                <a:uFillTx/>
                <a:latin typeface="Segoe UI"/>
              </a:endParaRPr>
            </a:p>
          </p:txBody>
        </p:sp>
      </p:grpSp>
      <p:grpSp>
        <p:nvGrpSpPr>
          <p:cNvPr id="249" name="Group 248"/>
          <p:cNvGrpSpPr/>
          <p:nvPr/>
        </p:nvGrpSpPr>
        <p:grpSpPr>
          <a:xfrm>
            <a:off x="6615618" y="3665524"/>
            <a:ext cx="601462" cy="601462"/>
            <a:chOff x="5839185" y="5096904"/>
            <a:chExt cx="589722" cy="589722"/>
          </a:xfrm>
        </p:grpSpPr>
        <p:sp>
          <p:nvSpPr>
            <p:cNvPr id="250" name="Oval 249"/>
            <p:cNvSpPr/>
            <p:nvPr/>
          </p:nvSpPr>
          <p:spPr bwMode="auto">
            <a:xfrm>
              <a:off x="5839185" y="5096904"/>
              <a:ext cx="589722" cy="58972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51" name="Picture 250"/>
            <p:cNvPicPr>
              <a:picLocks noChangeAspect="1"/>
            </p:cNvPicPr>
            <p:nvPr/>
          </p:nvPicPr>
          <p:blipFill>
            <a:blip r:embed="rId16"/>
            <a:stretch>
              <a:fillRect/>
            </a:stretch>
          </p:blipFill>
          <p:spPr>
            <a:xfrm>
              <a:off x="5960628" y="5223989"/>
              <a:ext cx="335009" cy="381754"/>
            </a:xfrm>
            <a:prstGeom prst="rect">
              <a:avLst/>
            </a:prstGeom>
          </p:spPr>
        </p:pic>
      </p:grpSp>
      <p:sp>
        <p:nvSpPr>
          <p:cNvPr id="252" name="Rectangle 251"/>
          <p:cNvSpPr/>
          <p:nvPr/>
        </p:nvSpPr>
        <p:spPr bwMode="auto">
          <a:xfrm>
            <a:off x="4877355" y="5983206"/>
            <a:ext cx="2212529" cy="44619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Microsoft</a:t>
            </a:r>
          </a:p>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Advanced Threat Analytics</a:t>
            </a:r>
          </a:p>
        </p:txBody>
      </p:sp>
      <p:sp>
        <p:nvSpPr>
          <p:cNvPr id="253" name="Oval 252"/>
          <p:cNvSpPr/>
          <p:nvPr/>
        </p:nvSpPr>
        <p:spPr bwMode="auto">
          <a:xfrm>
            <a:off x="4386110" y="5909029"/>
            <a:ext cx="601462" cy="60146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54" name="Picture 253"/>
          <p:cNvPicPr>
            <a:picLocks noChangeAspect="1"/>
          </p:cNvPicPr>
          <p:nvPr/>
        </p:nvPicPr>
        <p:blipFill>
          <a:blip r:embed="rId16"/>
          <a:stretch>
            <a:fillRect/>
          </a:stretch>
        </p:blipFill>
        <p:spPr>
          <a:xfrm>
            <a:off x="4509971" y="6038644"/>
            <a:ext cx="341678" cy="389354"/>
          </a:xfrm>
          <a:prstGeom prst="rect">
            <a:avLst/>
          </a:prstGeom>
        </p:spPr>
      </p:pic>
      <p:pic>
        <p:nvPicPr>
          <p:cNvPr id="255" name="Picture 254"/>
          <p:cNvPicPr>
            <a:picLocks noChangeAspect="1"/>
          </p:cNvPicPr>
          <p:nvPr/>
        </p:nvPicPr>
        <p:blipFill>
          <a:blip r:embed="rId17"/>
          <a:stretch>
            <a:fillRect/>
          </a:stretch>
        </p:blipFill>
        <p:spPr>
          <a:xfrm rot="18900000">
            <a:off x="10203987" y="3104518"/>
            <a:ext cx="730727" cy="752008"/>
          </a:xfrm>
          <a:prstGeom prst="rect">
            <a:avLst/>
          </a:prstGeom>
        </p:spPr>
      </p:pic>
      <p:pic>
        <p:nvPicPr>
          <p:cNvPr id="256" name="Picture 255"/>
          <p:cNvPicPr>
            <a:picLocks noChangeAspect="1"/>
          </p:cNvPicPr>
          <p:nvPr/>
        </p:nvPicPr>
        <p:blipFill>
          <a:blip r:embed="rId18"/>
          <a:stretch>
            <a:fillRect/>
          </a:stretch>
        </p:blipFill>
        <p:spPr>
          <a:xfrm>
            <a:off x="9379608" y="3895960"/>
            <a:ext cx="994403" cy="563495"/>
          </a:xfrm>
          <a:prstGeom prst="rect">
            <a:avLst/>
          </a:prstGeom>
        </p:spPr>
      </p:pic>
      <p:pic>
        <p:nvPicPr>
          <p:cNvPr id="257" name="Picture 256"/>
          <p:cNvPicPr>
            <a:picLocks noChangeAspect="1"/>
          </p:cNvPicPr>
          <p:nvPr/>
        </p:nvPicPr>
        <p:blipFill>
          <a:blip r:embed="rId19"/>
          <a:stretch>
            <a:fillRect/>
          </a:stretch>
        </p:blipFill>
        <p:spPr>
          <a:xfrm>
            <a:off x="11014016" y="3928357"/>
            <a:ext cx="289497" cy="510429"/>
          </a:xfrm>
          <a:prstGeom prst="rect">
            <a:avLst/>
          </a:prstGeom>
        </p:spPr>
      </p:pic>
      <p:sp>
        <p:nvSpPr>
          <p:cNvPr id="258" name="Rectangle 257"/>
          <p:cNvSpPr/>
          <p:nvPr/>
        </p:nvSpPr>
        <p:spPr bwMode="auto">
          <a:xfrm>
            <a:off x="5980057" y="2064857"/>
            <a:ext cx="2371667" cy="44619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Microsoft Cloud App Security</a:t>
            </a:r>
          </a:p>
        </p:txBody>
      </p:sp>
      <p:sp>
        <p:nvSpPr>
          <p:cNvPr id="259" name="Oval 258"/>
          <p:cNvSpPr/>
          <p:nvPr/>
        </p:nvSpPr>
        <p:spPr bwMode="auto">
          <a:xfrm>
            <a:off x="5473785" y="1977159"/>
            <a:ext cx="601462" cy="60146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60" name="Picture 259"/>
          <p:cNvPicPr>
            <a:picLocks noChangeAspect="1"/>
          </p:cNvPicPr>
          <p:nvPr/>
        </p:nvPicPr>
        <p:blipFill>
          <a:blip r:embed="rId16"/>
          <a:stretch>
            <a:fillRect/>
          </a:stretch>
        </p:blipFill>
        <p:spPr>
          <a:xfrm>
            <a:off x="5585694" y="2109946"/>
            <a:ext cx="341678" cy="389354"/>
          </a:xfrm>
          <a:prstGeom prst="rect">
            <a:avLst/>
          </a:prstGeom>
        </p:spPr>
      </p:pic>
      <p:sp>
        <p:nvSpPr>
          <p:cNvPr id="261" name="Rectangle 260"/>
          <p:cNvSpPr/>
          <p:nvPr/>
        </p:nvSpPr>
        <p:spPr bwMode="auto">
          <a:xfrm>
            <a:off x="621481" y="3007250"/>
            <a:ext cx="1951428" cy="446195"/>
          </a:xfrm>
          <a:prstGeom prst="rect">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6521" tIns="47565" rIns="186521" bIns="47565" numCol="1" rtlCol="0" anchor="ctr" anchorCtr="0" compatLnSpc="1">
            <a:prstTxWarp prst="textNoShape">
              <a:avLst/>
            </a:prstTxWarp>
          </a:bodyPr>
          <a:lstStyle/>
          <a:p>
            <a:pPr marL="0" marR="0" lvl="0" indent="0" algn="r" defTabSz="854575" eaLnBrk="1" fontAlgn="auto" latinLnBrk="0" hangingPunct="1">
              <a:lnSpc>
                <a:spcPct val="100000"/>
              </a:lnSpc>
              <a:spcBef>
                <a:spcPts val="0"/>
              </a:spcBef>
              <a:spcAft>
                <a:spcPts val="0"/>
              </a:spcAft>
              <a:buClrTx/>
              <a:buSzTx/>
              <a:buFontTx/>
              <a:buNone/>
              <a:tabLst/>
              <a:defRPr/>
            </a:pPr>
            <a:r>
              <a:rPr kumimoji="0" lang="en-US" sz="1122" b="1" i="0" u="none" strike="noStrike" kern="0" cap="none" spc="0" normalizeH="0" baseline="0" noProof="0" dirty="0">
                <a:ln>
                  <a:noFill/>
                </a:ln>
                <a:solidFill>
                  <a:schemeClr val="bg1"/>
                </a:solidFill>
                <a:effectLst/>
                <a:uLnTx/>
                <a:uFillTx/>
                <a:ea typeface="Segoe UI" panose="020B0502040204020203" pitchFamily="34" charset="0"/>
                <a:cs typeface="Segoe UI" panose="020B0502040204020203" pitchFamily="34" charset="0"/>
              </a:rPr>
              <a:t>Azure Active Directory Premium</a:t>
            </a:r>
          </a:p>
        </p:txBody>
      </p:sp>
      <p:sp>
        <p:nvSpPr>
          <p:cNvPr id="262" name="Oval 261"/>
          <p:cNvSpPr/>
          <p:nvPr/>
        </p:nvSpPr>
        <p:spPr bwMode="auto">
          <a:xfrm>
            <a:off x="2429940" y="2902907"/>
            <a:ext cx="601462" cy="60146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263" name="Picture 262"/>
          <p:cNvPicPr>
            <a:picLocks noChangeAspect="1"/>
          </p:cNvPicPr>
          <p:nvPr/>
        </p:nvPicPr>
        <p:blipFill>
          <a:blip r:embed="rId16"/>
          <a:stretch>
            <a:fillRect/>
          </a:stretch>
        </p:blipFill>
        <p:spPr>
          <a:xfrm>
            <a:off x="2553801" y="3032522"/>
            <a:ext cx="341678" cy="389354"/>
          </a:xfrm>
          <a:prstGeom prst="rect">
            <a:avLst/>
          </a:prstGeom>
        </p:spPr>
      </p:pic>
      <p:grpSp>
        <p:nvGrpSpPr>
          <p:cNvPr id="264" name="Group 263"/>
          <p:cNvGrpSpPr/>
          <p:nvPr/>
        </p:nvGrpSpPr>
        <p:grpSpPr>
          <a:xfrm>
            <a:off x="5538946" y="3918883"/>
            <a:ext cx="517024" cy="334542"/>
            <a:chOff x="5380358" y="3439881"/>
            <a:chExt cx="774701" cy="510811"/>
          </a:xfrm>
        </p:grpSpPr>
        <p:sp>
          <p:nvSpPr>
            <p:cNvPr id="265" name="Rectangle 19"/>
            <p:cNvSpPr>
              <a:spLocks noChangeArrowheads="1"/>
            </p:cNvSpPr>
            <p:nvPr/>
          </p:nvSpPr>
          <p:spPr bwMode="auto">
            <a:xfrm>
              <a:off x="5380358" y="3439882"/>
              <a:ext cx="774699" cy="510806"/>
            </a:xfrm>
            <a:prstGeom prst="rect">
              <a:avLst/>
            </a:prstGeom>
            <a:solidFill>
              <a:schemeClr val="accent2"/>
            </a:solidFill>
            <a:ln>
              <a:noFill/>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66" name="Freeform 20"/>
            <p:cNvSpPr>
              <a:spLocks/>
            </p:cNvSpPr>
            <p:nvPr/>
          </p:nvSpPr>
          <p:spPr bwMode="auto">
            <a:xfrm>
              <a:off x="5380360" y="3622782"/>
              <a:ext cx="774699" cy="327910"/>
            </a:xfrm>
            <a:custGeom>
              <a:avLst/>
              <a:gdLst>
                <a:gd name="T0" fmla="*/ 296 w 593"/>
                <a:gd name="T1" fmla="*/ 0 h 251"/>
                <a:gd name="T2" fmla="*/ 0 w 593"/>
                <a:gd name="T3" fmla="*/ 251 h 251"/>
                <a:gd name="T4" fmla="*/ 593 w 593"/>
                <a:gd name="T5" fmla="*/ 251 h 251"/>
                <a:gd name="T6" fmla="*/ 296 w 593"/>
                <a:gd name="T7" fmla="*/ 0 h 251"/>
              </a:gdLst>
              <a:ahLst/>
              <a:cxnLst>
                <a:cxn ang="0">
                  <a:pos x="T0" y="T1"/>
                </a:cxn>
                <a:cxn ang="0">
                  <a:pos x="T2" y="T3"/>
                </a:cxn>
                <a:cxn ang="0">
                  <a:pos x="T4" y="T5"/>
                </a:cxn>
                <a:cxn ang="0">
                  <a:pos x="T6" y="T7"/>
                </a:cxn>
              </a:cxnLst>
              <a:rect l="0" t="0" r="r" b="b"/>
              <a:pathLst>
                <a:path w="593" h="251">
                  <a:moveTo>
                    <a:pt x="296" y="0"/>
                  </a:moveTo>
                  <a:lnTo>
                    <a:pt x="0" y="251"/>
                  </a:lnTo>
                  <a:lnTo>
                    <a:pt x="593" y="251"/>
                  </a:lnTo>
                  <a:lnTo>
                    <a:pt x="296" y="0"/>
                  </a:lnTo>
                  <a:close/>
                </a:path>
              </a:pathLst>
            </a:custGeom>
            <a:solidFill>
              <a:srgbClr val="005AA6"/>
            </a:solidFill>
            <a:ln>
              <a:noFill/>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67" name="Freeform 21"/>
            <p:cNvSpPr>
              <a:spLocks/>
            </p:cNvSpPr>
            <p:nvPr/>
          </p:nvSpPr>
          <p:spPr bwMode="auto">
            <a:xfrm>
              <a:off x="5380358" y="3439882"/>
              <a:ext cx="774699" cy="386794"/>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chemeClr val="accent1"/>
            </a:solidFill>
            <a:ln>
              <a:noFill/>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solidFill>
                    <a:sysClr val="windowText" lastClr="000000"/>
                  </a:solidFill>
                </a:ln>
                <a:solidFill>
                  <a:sysClr val="windowText" lastClr="000000"/>
                </a:solidFill>
                <a:effectLst/>
                <a:uLnTx/>
                <a:uFillTx/>
              </a:endParaRPr>
            </a:p>
          </p:txBody>
        </p:sp>
        <p:sp>
          <p:nvSpPr>
            <p:cNvPr id="268" name="Freeform 21"/>
            <p:cNvSpPr>
              <a:spLocks/>
            </p:cNvSpPr>
            <p:nvPr/>
          </p:nvSpPr>
          <p:spPr bwMode="auto">
            <a:xfrm>
              <a:off x="5380358" y="3439881"/>
              <a:ext cx="774699" cy="315081"/>
            </a:xfrm>
            <a:custGeom>
              <a:avLst/>
              <a:gdLst>
                <a:gd name="T0" fmla="*/ 296 w 593"/>
                <a:gd name="T1" fmla="*/ 255 h 255"/>
                <a:gd name="T2" fmla="*/ 0 w 593"/>
                <a:gd name="T3" fmla="*/ 0 h 255"/>
                <a:gd name="T4" fmla="*/ 593 w 593"/>
                <a:gd name="T5" fmla="*/ 0 h 255"/>
                <a:gd name="T6" fmla="*/ 296 w 593"/>
                <a:gd name="T7" fmla="*/ 255 h 255"/>
              </a:gdLst>
              <a:ahLst/>
              <a:cxnLst>
                <a:cxn ang="0">
                  <a:pos x="T0" y="T1"/>
                </a:cxn>
                <a:cxn ang="0">
                  <a:pos x="T2" y="T3"/>
                </a:cxn>
                <a:cxn ang="0">
                  <a:pos x="T4" y="T5"/>
                </a:cxn>
                <a:cxn ang="0">
                  <a:pos x="T6" y="T7"/>
                </a:cxn>
              </a:cxnLst>
              <a:rect l="0" t="0" r="r" b="b"/>
              <a:pathLst>
                <a:path w="593" h="255">
                  <a:moveTo>
                    <a:pt x="296" y="255"/>
                  </a:moveTo>
                  <a:lnTo>
                    <a:pt x="0" y="0"/>
                  </a:lnTo>
                  <a:lnTo>
                    <a:pt x="593" y="0"/>
                  </a:lnTo>
                  <a:lnTo>
                    <a:pt x="296" y="255"/>
                  </a:lnTo>
                  <a:close/>
                </a:path>
              </a:pathLst>
            </a:custGeom>
            <a:solidFill>
              <a:srgbClr val="005AA6"/>
            </a:solidFill>
            <a:ln>
              <a:noFill/>
            </a:ln>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grpSp>
        <p:nvGrpSpPr>
          <p:cNvPr id="269" name="Group 268"/>
          <p:cNvGrpSpPr/>
          <p:nvPr/>
        </p:nvGrpSpPr>
        <p:grpSpPr>
          <a:xfrm>
            <a:off x="5973897" y="3567928"/>
            <a:ext cx="407373" cy="418284"/>
            <a:chOff x="9280311" y="3226495"/>
            <a:chExt cx="747926" cy="766394"/>
          </a:xfrm>
        </p:grpSpPr>
        <p:grpSp>
          <p:nvGrpSpPr>
            <p:cNvPr id="270" name="Group 269"/>
            <p:cNvGrpSpPr/>
            <p:nvPr/>
          </p:nvGrpSpPr>
          <p:grpSpPr>
            <a:xfrm>
              <a:off x="9280311" y="3246389"/>
              <a:ext cx="747926" cy="746500"/>
              <a:chOff x="12965113" y="3141663"/>
              <a:chExt cx="1665287" cy="1662112"/>
            </a:xfrm>
            <a:solidFill>
              <a:srgbClr val="20B093"/>
            </a:solidFill>
          </p:grpSpPr>
          <p:sp>
            <p:nvSpPr>
              <p:cNvPr id="272" name="Freeform 42"/>
              <p:cNvSpPr>
                <a:spLocks/>
              </p:cNvSpPr>
              <p:nvPr/>
            </p:nvSpPr>
            <p:spPr bwMode="auto">
              <a:xfrm>
                <a:off x="139874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73" name="Freeform 43"/>
              <p:cNvSpPr>
                <a:spLocks/>
              </p:cNvSpPr>
              <p:nvPr/>
            </p:nvSpPr>
            <p:spPr bwMode="auto">
              <a:xfrm>
                <a:off x="139874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74" name="Freeform 44"/>
              <p:cNvSpPr>
                <a:spLocks/>
              </p:cNvSpPr>
              <p:nvPr/>
            </p:nvSpPr>
            <p:spPr bwMode="auto">
              <a:xfrm>
                <a:off x="13530263" y="3486150"/>
                <a:ext cx="76200" cy="192087"/>
              </a:xfrm>
              <a:custGeom>
                <a:avLst/>
                <a:gdLst>
                  <a:gd name="T0" fmla="*/ 10 w 20"/>
                  <a:gd name="T1" fmla="*/ 0 h 51"/>
                  <a:gd name="T2" fmla="*/ 0 w 20"/>
                  <a:gd name="T3" fmla="*/ 26 h 51"/>
                  <a:gd name="T4" fmla="*/ 10 w 20"/>
                  <a:gd name="T5" fmla="*/ 51 h 51"/>
                  <a:gd name="T6" fmla="*/ 20 w 20"/>
                  <a:gd name="T7" fmla="*/ 25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5"/>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75" name="Freeform 45"/>
              <p:cNvSpPr>
                <a:spLocks/>
              </p:cNvSpPr>
              <p:nvPr/>
            </p:nvSpPr>
            <p:spPr bwMode="auto">
              <a:xfrm>
                <a:off x="13754100" y="3878263"/>
                <a:ext cx="74612" cy="188912"/>
              </a:xfrm>
              <a:custGeom>
                <a:avLst/>
                <a:gdLst>
                  <a:gd name="T0" fmla="*/ 11 w 20"/>
                  <a:gd name="T1" fmla="*/ 0 h 50"/>
                  <a:gd name="T2" fmla="*/ 0 w 20"/>
                  <a:gd name="T3" fmla="*/ 26 h 50"/>
                  <a:gd name="T4" fmla="*/ 11 w 20"/>
                  <a:gd name="T5" fmla="*/ 50 h 50"/>
                  <a:gd name="T6" fmla="*/ 20 w 20"/>
                  <a:gd name="T7" fmla="*/ 25 h 50"/>
                  <a:gd name="T8" fmla="*/ 11 w 20"/>
                  <a:gd name="T9" fmla="*/ 0 h 50"/>
                </a:gdLst>
                <a:ahLst/>
                <a:cxnLst>
                  <a:cxn ang="0">
                    <a:pos x="T0" y="T1"/>
                  </a:cxn>
                  <a:cxn ang="0">
                    <a:pos x="T2" y="T3"/>
                  </a:cxn>
                  <a:cxn ang="0">
                    <a:pos x="T4" y="T5"/>
                  </a:cxn>
                  <a:cxn ang="0">
                    <a:pos x="T6" y="T7"/>
                  </a:cxn>
                  <a:cxn ang="0">
                    <a:pos x="T8" y="T9"/>
                  </a:cxn>
                </a:cxnLst>
                <a:rect l="0" t="0" r="r" b="b"/>
                <a:pathLst>
                  <a:path w="20" h="50">
                    <a:moveTo>
                      <a:pt x="11" y="0"/>
                    </a:moveTo>
                    <a:cubicBezTo>
                      <a:pt x="4" y="0"/>
                      <a:pt x="0" y="8"/>
                      <a:pt x="0" y="26"/>
                    </a:cubicBezTo>
                    <a:cubicBezTo>
                      <a:pt x="0" y="42"/>
                      <a:pt x="4" y="50"/>
                      <a:pt x="11" y="50"/>
                    </a:cubicBezTo>
                    <a:cubicBezTo>
                      <a:pt x="17" y="50"/>
                      <a:pt x="20" y="42"/>
                      <a:pt x="20" y="25"/>
                    </a:cubicBezTo>
                    <a:cubicBezTo>
                      <a:pt x="20" y="8"/>
                      <a:pt x="17" y="0"/>
                      <a:pt x="11"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76" name="Freeform 46"/>
              <p:cNvSpPr>
                <a:spLocks/>
              </p:cNvSpPr>
              <p:nvPr/>
            </p:nvSpPr>
            <p:spPr bwMode="auto">
              <a:xfrm>
                <a:off x="132889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77" name="Freeform 47"/>
              <p:cNvSpPr>
                <a:spLocks/>
              </p:cNvSpPr>
              <p:nvPr/>
            </p:nvSpPr>
            <p:spPr bwMode="auto">
              <a:xfrm>
                <a:off x="13530263" y="4267200"/>
                <a:ext cx="76200"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78" name="Freeform 48"/>
              <p:cNvSpPr>
                <a:spLocks/>
              </p:cNvSpPr>
              <p:nvPr/>
            </p:nvSpPr>
            <p:spPr bwMode="auto">
              <a:xfrm>
                <a:off x="13288963" y="3878263"/>
                <a:ext cx="76200"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79" name="Freeform 49"/>
              <p:cNvSpPr>
                <a:spLocks/>
              </p:cNvSpPr>
              <p:nvPr/>
            </p:nvSpPr>
            <p:spPr bwMode="auto">
              <a:xfrm>
                <a:off x="14230350" y="4267200"/>
                <a:ext cx="74612" cy="193675"/>
              </a:xfrm>
              <a:custGeom>
                <a:avLst/>
                <a:gdLst>
                  <a:gd name="T0" fmla="*/ 10 w 20"/>
                  <a:gd name="T1" fmla="*/ 0 h 51"/>
                  <a:gd name="T2" fmla="*/ 0 w 20"/>
                  <a:gd name="T3" fmla="*/ 26 h 51"/>
                  <a:gd name="T4" fmla="*/ 10 w 20"/>
                  <a:gd name="T5" fmla="*/ 51 h 51"/>
                  <a:gd name="T6" fmla="*/ 20 w 20"/>
                  <a:gd name="T7" fmla="*/ 26 h 51"/>
                  <a:gd name="T8" fmla="*/ 10 w 20"/>
                  <a:gd name="T9" fmla="*/ 0 h 51"/>
                </a:gdLst>
                <a:ahLst/>
                <a:cxnLst>
                  <a:cxn ang="0">
                    <a:pos x="T0" y="T1"/>
                  </a:cxn>
                  <a:cxn ang="0">
                    <a:pos x="T2" y="T3"/>
                  </a:cxn>
                  <a:cxn ang="0">
                    <a:pos x="T4" y="T5"/>
                  </a:cxn>
                  <a:cxn ang="0">
                    <a:pos x="T6" y="T7"/>
                  </a:cxn>
                  <a:cxn ang="0">
                    <a:pos x="T8" y="T9"/>
                  </a:cxn>
                </a:cxnLst>
                <a:rect l="0" t="0" r="r" b="b"/>
                <a:pathLst>
                  <a:path w="20" h="51">
                    <a:moveTo>
                      <a:pt x="10" y="0"/>
                    </a:moveTo>
                    <a:cubicBezTo>
                      <a:pt x="3" y="0"/>
                      <a:pt x="0" y="9"/>
                      <a:pt x="0" y="26"/>
                    </a:cubicBezTo>
                    <a:cubicBezTo>
                      <a:pt x="0" y="43"/>
                      <a:pt x="3" y="51"/>
                      <a:pt x="10" y="51"/>
                    </a:cubicBezTo>
                    <a:cubicBezTo>
                      <a:pt x="17" y="51"/>
                      <a:pt x="20" y="42"/>
                      <a:pt x="20" y="26"/>
                    </a:cubicBezTo>
                    <a:cubicBezTo>
                      <a:pt x="20" y="9"/>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80" name="Freeform 50"/>
              <p:cNvSpPr>
                <a:spLocks noEditPoints="1"/>
              </p:cNvSpPr>
              <p:nvPr/>
            </p:nvSpPr>
            <p:spPr bwMode="auto">
              <a:xfrm>
                <a:off x="12965113" y="3141663"/>
                <a:ext cx="1665287" cy="1662112"/>
              </a:xfrm>
              <a:custGeom>
                <a:avLst/>
                <a:gdLst>
                  <a:gd name="T0" fmla="*/ 441 w 441"/>
                  <a:gd name="T1" fmla="*/ 440 h 440"/>
                  <a:gd name="T2" fmla="*/ 326 w 441"/>
                  <a:gd name="T3" fmla="*/ 89 h 440"/>
                  <a:gd name="T4" fmla="*/ 357 w 441"/>
                  <a:gd name="T5" fmla="*/ 79 h 440"/>
                  <a:gd name="T6" fmla="*/ 341 w 441"/>
                  <a:gd name="T7" fmla="*/ 97 h 440"/>
                  <a:gd name="T8" fmla="*/ 330 w 441"/>
                  <a:gd name="T9" fmla="*/ 102 h 440"/>
                  <a:gd name="T10" fmla="*/ 200 w 441"/>
                  <a:gd name="T11" fmla="*/ 89 h 440"/>
                  <a:gd name="T12" fmla="*/ 232 w 441"/>
                  <a:gd name="T13" fmla="*/ 79 h 440"/>
                  <a:gd name="T14" fmla="*/ 216 w 441"/>
                  <a:gd name="T15" fmla="*/ 97 h 440"/>
                  <a:gd name="T16" fmla="*/ 205 w 441"/>
                  <a:gd name="T17" fmla="*/ 102 h 440"/>
                  <a:gd name="T18" fmla="*/ 77 w 441"/>
                  <a:gd name="T19" fmla="*/ 89 h 440"/>
                  <a:gd name="T20" fmla="*/ 108 w 441"/>
                  <a:gd name="T21" fmla="*/ 79 h 440"/>
                  <a:gd name="T22" fmla="*/ 92 w 441"/>
                  <a:gd name="T23" fmla="*/ 97 h 440"/>
                  <a:gd name="T24" fmla="*/ 81 w 441"/>
                  <a:gd name="T25" fmla="*/ 102 h 440"/>
                  <a:gd name="T26" fmla="*/ 115 w 441"/>
                  <a:gd name="T27" fmla="*/ 351 h 440"/>
                  <a:gd name="T28" fmla="*/ 77 w 441"/>
                  <a:gd name="T29" fmla="*/ 296 h 440"/>
                  <a:gd name="T30" fmla="*/ 115 w 441"/>
                  <a:gd name="T31" fmla="*/ 351 h 440"/>
                  <a:gd name="T32" fmla="*/ 70 w 441"/>
                  <a:gd name="T33" fmla="*/ 221 h 440"/>
                  <a:gd name="T34" fmla="*/ 122 w 441"/>
                  <a:gd name="T35" fmla="*/ 220 h 440"/>
                  <a:gd name="T36" fmla="*/ 159 w 441"/>
                  <a:gd name="T37" fmla="*/ 361 h 440"/>
                  <a:gd name="T38" fmla="*/ 161 w 441"/>
                  <a:gd name="T39" fmla="*/ 286 h 440"/>
                  <a:gd name="T40" fmla="*/ 153 w 441"/>
                  <a:gd name="T41" fmla="*/ 202 h 440"/>
                  <a:gd name="T42" fmla="*/ 141 w 441"/>
                  <a:gd name="T43" fmla="*/ 206 h 440"/>
                  <a:gd name="T44" fmla="*/ 162 w 441"/>
                  <a:gd name="T45" fmla="*/ 182 h 440"/>
                  <a:gd name="T46" fmla="*/ 156 w 441"/>
                  <a:gd name="T47" fmla="*/ 256 h 440"/>
                  <a:gd name="T48" fmla="*/ 179 w 441"/>
                  <a:gd name="T49" fmla="*/ 144 h 440"/>
                  <a:gd name="T50" fmla="*/ 141 w 441"/>
                  <a:gd name="T51" fmla="*/ 89 h 440"/>
                  <a:gd name="T52" fmla="*/ 179 w 441"/>
                  <a:gd name="T53" fmla="*/ 144 h 440"/>
                  <a:gd name="T54" fmla="*/ 216 w 441"/>
                  <a:gd name="T55" fmla="*/ 304 h 440"/>
                  <a:gd name="T56" fmla="*/ 205 w 441"/>
                  <a:gd name="T57" fmla="*/ 309 h 440"/>
                  <a:gd name="T58" fmla="*/ 212 w 441"/>
                  <a:gd name="T59" fmla="*/ 292 h 440"/>
                  <a:gd name="T60" fmla="*/ 232 w 441"/>
                  <a:gd name="T61" fmla="*/ 360 h 440"/>
                  <a:gd name="T62" fmla="*/ 193 w 441"/>
                  <a:gd name="T63" fmla="*/ 221 h 440"/>
                  <a:gd name="T64" fmla="*/ 246 w 441"/>
                  <a:gd name="T65" fmla="*/ 220 h 440"/>
                  <a:gd name="T66" fmla="*/ 280 w 441"/>
                  <a:gd name="T67" fmla="*/ 361 h 440"/>
                  <a:gd name="T68" fmla="*/ 282 w 441"/>
                  <a:gd name="T69" fmla="*/ 286 h 440"/>
                  <a:gd name="T70" fmla="*/ 274 w 441"/>
                  <a:gd name="T71" fmla="*/ 202 h 440"/>
                  <a:gd name="T72" fmla="*/ 262 w 441"/>
                  <a:gd name="T73" fmla="*/ 206 h 440"/>
                  <a:gd name="T74" fmla="*/ 284 w 441"/>
                  <a:gd name="T75" fmla="*/ 182 h 440"/>
                  <a:gd name="T76" fmla="*/ 277 w 441"/>
                  <a:gd name="T77" fmla="*/ 256 h 440"/>
                  <a:gd name="T78" fmla="*/ 300 w 441"/>
                  <a:gd name="T79" fmla="*/ 144 h 440"/>
                  <a:gd name="T80" fmla="*/ 262 w 441"/>
                  <a:gd name="T81" fmla="*/ 89 h 440"/>
                  <a:gd name="T82" fmla="*/ 300 w 441"/>
                  <a:gd name="T83" fmla="*/ 144 h 440"/>
                  <a:gd name="T84" fmla="*/ 319 w 441"/>
                  <a:gd name="T85" fmla="*/ 325 h 440"/>
                  <a:gd name="T86" fmla="*/ 371 w 441"/>
                  <a:gd name="T87" fmla="*/ 323 h 440"/>
                  <a:gd name="T88" fmla="*/ 345 w 441"/>
                  <a:gd name="T89" fmla="*/ 258 h 440"/>
                  <a:gd name="T90" fmla="*/ 346 w 441"/>
                  <a:gd name="T91" fmla="*/ 1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41" h="440">
                    <a:moveTo>
                      <a:pt x="0" y="0"/>
                    </a:moveTo>
                    <a:cubicBezTo>
                      <a:pt x="0" y="440"/>
                      <a:pt x="0" y="440"/>
                      <a:pt x="0" y="440"/>
                    </a:cubicBezTo>
                    <a:cubicBezTo>
                      <a:pt x="441" y="440"/>
                      <a:pt x="441" y="440"/>
                      <a:pt x="441" y="440"/>
                    </a:cubicBezTo>
                    <a:cubicBezTo>
                      <a:pt x="441" y="0"/>
                      <a:pt x="441" y="0"/>
                      <a:pt x="441" y="0"/>
                    </a:cubicBezTo>
                    <a:lnTo>
                      <a:pt x="0" y="0"/>
                    </a:lnTo>
                    <a:close/>
                    <a:moveTo>
                      <a:pt x="326" y="89"/>
                    </a:moveTo>
                    <a:cubicBezTo>
                      <a:pt x="330" y="88"/>
                      <a:pt x="334" y="87"/>
                      <a:pt x="338" y="85"/>
                    </a:cubicBezTo>
                    <a:cubicBezTo>
                      <a:pt x="341" y="83"/>
                      <a:pt x="345" y="81"/>
                      <a:pt x="348" y="79"/>
                    </a:cubicBezTo>
                    <a:cubicBezTo>
                      <a:pt x="357" y="79"/>
                      <a:pt x="357" y="79"/>
                      <a:pt x="357" y="79"/>
                    </a:cubicBezTo>
                    <a:cubicBezTo>
                      <a:pt x="357" y="153"/>
                      <a:pt x="357" y="153"/>
                      <a:pt x="357" y="153"/>
                    </a:cubicBezTo>
                    <a:cubicBezTo>
                      <a:pt x="341" y="153"/>
                      <a:pt x="341" y="153"/>
                      <a:pt x="341" y="153"/>
                    </a:cubicBezTo>
                    <a:cubicBezTo>
                      <a:pt x="341" y="97"/>
                      <a:pt x="341" y="97"/>
                      <a:pt x="341" y="97"/>
                    </a:cubicBezTo>
                    <a:cubicBezTo>
                      <a:pt x="340" y="97"/>
                      <a:pt x="339" y="98"/>
                      <a:pt x="338" y="99"/>
                    </a:cubicBezTo>
                    <a:cubicBezTo>
                      <a:pt x="337" y="100"/>
                      <a:pt x="336" y="100"/>
                      <a:pt x="334" y="101"/>
                    </a:cubicBezTo>
                    <a:cubicBezTo>
                      <a:pt x="333" y="101"/>
                      <a:pt x="332" y="102"/>
                      <a:pt x="330" y="102"/>
                    </a:cubicBezTo>
                    <a:cubicBezTo>
                      <a:pt x="329" y="102"/>
                      <a:pt x="327" y="103"/>
                      <a:pt x="326" y="103"/>
                    </a:cubicBezTo>
                    <a:lnTo>
                      <a:pt x="326" y="89"/>
                    </a:lnTo>
                    <a:close/>
                    <a:moveTo>
                      <a:pt x="200" y="89"/>
                    </a:moveTo>
                    <a:cubicBezTo>
                      <a:pt x="204" y="88"/>
                      <a:pt x="208" y="87"/>
                      <a:pt x="212" y="85"/>
                    </a:cubicBezTo>
                    <a:cubicBezTo>
                      <a:pt x="216" y="83"/>
                      <a:pt x="219" y="81"/>
                      <a:pt x="222" y="79"/>
                    </a:cubicBezTo>
                    <a:cubicBezTo>
                      <a:pt x="232" y="79"/>
                      <a:pt x="232" y="79"/>
                      <a:pt x="232" y="79"/>
                    </a:cubicBezTo>
                    <a:cubicBezTo>
                      <a:pt x="232" y="153"/>
                      <a:pt x="232" y="153"/>
                      <a:pt x="232" y="153"/>
                    </a:cubicBezTo>
                    <a:cubicBezTo>
                      <a:pt x="216" y="153"/>
                      <a:pt x="216" y="153"/>
                      <a:pt x="216" y="153"/>
                    </a:cubicBezTo>
                    <a:cubicBezTo>
                      <a:pt x="216" y="97"/>
                      <a:pt x="216" y="97"/>
                      <a:pt x="216" y="97"/>
                    </a:cubicBezTo>
                    <a:cubicBezTo>
                      <a:pt x="215" y="97"/>
                      <a:pt x="214" y="98"/>
                      <a:pt x="213" y="99"/>
                    </a:cubicBezTo>
                    <a:cubicBezTo>
                      <a:pt x="211" y="100"/>
                      <a:pt x="210" y="100"/>
                      <a:pt x="209" y="101"/>
                    </a:cubicBezTo>
                    <a:cubicBezTo>
                      <a:pt x="207" y="101"/>
                      <a:pt x="206" y="102"/>
                      <a:pt x="205" y="102"/>
                    </a:cubicBezTo>
                    <a:cubicBezTo>
                      <a:pt x="203" y="102"/>
                      <a:pt x="202" y="103"/>
                      <a:pt x="200" y="103"/>
                    </a:cubicBezTo>
                    <a:lnTo>
                      <a:pt x="200" y="89"/>
                    </a:lnTo>
                    <a:close/>
                    <a:moveTo>
                      <a:pt x="77" y="89"/>
                    </a:moveTo>
                    <a:cubicBezTo>
                      <a:pt x="81" y="88"/>
                      <a:pt x="85" y="87"/>
                      <a:pt x="89" y="85"/>
                    </a:cubicBezTo>
                    <a:cubicBezTo>
                      <a:pt x="92" y="83"/>
                      <a:pt x="95" y="81"/>
                      <a:pt x="98" y="79"/>
                    </a:cubicBezTo>
                    <a:cubicBezTo>
                      <a:pt x="108" y="79"/>
                      <a:pt x="108" y="79"/>
                      <a:pt x="108" y="79"/>
                    </a:cubicBezTo>
                    <a:cubicBezTo>
                      <a:pt x="108" y="153"/>
                      <a:pt x="108" y="153"/>
                      <a:pt x="108" y="153"/>
                    </a:cubicBezTo>
                    <a:cubicBezTo>
                      <a:pt x="92" y="153"/>
                      <a:pt x="92" y="153"/>
                      <a:pt x="92" y="153"/>
                    </a:cubicBezTo>
                    <a:cubicBezTo>
                      <a:pt x="92" y="97"/>
                      <a:pt x="92" y="97"/>
                      <a:pt x="92" y="97"/>
                    </a:cubicBezTo>
                    <a:cubicBezTo>
                      <a:pt x="91" y="97"/>
                      <a:pt x="90" y="98"/>
                      <a:pt x="89" y="99"/>
                    </a:cubicBezTo>
                    <a:cubicBezTo>
                      <a:pt x="88" y="100"/>
                      <a:pt x="87" y="100"/>
                      <a:pt x="85" y="101"/>
                    </a:cubicBezTo>
                    <a:cubicBezTo>
                      <a:pt x="84" y="101"/>
                      <a:pt x="83" y="102"/>
                      <a:pt x="81" y="102"/>
                    </a:cubicBezTo>
                    <a:cubicBezTo>
                      <a:pt x="80" y="102"/>
                      <a:pt x="78" y="103"/>
                      <a:pt x="77" y="103"/>
                    </a:cubicBezTo>
                    <a:lnTo>
                      <a:pt x="77" y="89"/>
                    </a:lnTo>
                    <a:close/>
                    <a:moveTo>
                      <a:pt x="115" y="351"/>
                    </a:moveTo>
                    <a:cubicBezTo>
                      <a:pt x="111" y="358"/>
                      <a:pt x="104" y="361"/>
                      <a:pt x="95" y="361"/>
                    </a:cubicBezTo>
                    <a:cubicBezTo>
                      <a:pt x="78" y="361"/>
                      <a:pt x="70" y="349"/>
                      <a:pt x="70" y="325"/>
                    </a:cubicBezTo>
                    <a:cubicBezTo>
                      <a:pt x="70" y="312"/>
                      <a:pt x="72" y="303"/>
                      <a:pt x="77" y="296"/>
                    </a:cubicBezTo>
                    <a:cubicBezTo>
                      <a:pt x="81" y="289"/>
                      <a:pt x="88" y="286"/>
                      <a:pt x="97" y="286"/>
                    </a:cubicBezTo>
                    <a:cubicBezTo>
                      <a:pt x="114" y="286"/>
                      <a:pt x="122" y="298"/>
                      <a:pt x="122" y="323"/>
                    </a:cubicBezTo>
                    <a:cubicBezTo>
                      <a:pt x="122" y="335"/>
                      <a:pt x="120" y="345"/>
                      <a:pt x="115" y="351"/>
                    </a:cubicBezTo>
                    <a:close/>
                    <a:moveTo>
                      <a:pt x="115" y="248"/>
                    </a:moveTo>
                    <a:cubicBezTo>
                      <a:pt x="111" y="254"/>
                      <a:pt x="104" y="258"/>
                      <a:pt x="95" y="258"/>
                    </a:cubicBezTo>
                    <a:cubicBezTo>
                      <a:pt x="78" y="258"/>
                      <a:pt x="70" y="245"/>
                      <a:pt x="70" y="221"/>
                    </a:cubicBezTo>
                    <a:cubicBezTo>
                      <a:pt x="70" y="209"/>
                      <a:pt x="72" y="199"/>
                      <a:pt x="77" y="192"/>
                    </a:cubicBezTo>
                    <a:cubicBezTo>
                      <a:pt x="81" y="186"/>
                      <a:pt x="88" y="183"/>
                      <a:pt x="97" y="183"/>
                    </a:cubicBezTo>
                    <a:cubicBezTo>
                      <a:pt x="114" y="183"/>
                      <a:pt x="122" y="195"/>
                      <a:pt x="122" y="220"/>
                    </a:cubicBezTo>
                    <a:cubicBezTo>
                      <a:pt x="122" y="232"/>
                      <a:pt x="120" y="241"/>
                      <a:pt x="115" y="248"/>
                    </a:cubicBezTo>
                    <a:close/>
                    <a:moveTo>
                      <a:pt x="179" y="351"/>
                    </a:moveTo>
                    <a:cubicBezTo>
                      <a:pt x="175" y="358"/>
                      <a:pt x="168" y="361"/>
                      <a:pt x="159" y="361"/>
                    </a:cubicBezTo>
                    <a:cubicBezTo>
                      <a:pt x="142" y="361"/>
                      <a:pt x="134" y="349"/>
                      <a:pt x="134" y="325"/>
                    </a:cubicBezTo>
                    <a:cubicBezTo>
                      <a:pt x="134" y="312"/>
                      <a:pt x="136" y="303"/>
                      <a:pt x="141" y="296"/>
                    </a:cubicBezTo>
                    <a:cubicBezTo>
                      <a:pt x="145" y="289"/>
                      <a:pt x="152" y="286"/>
                      <a:pt x="161" y="286"/>
                    </a:cubicBezTo>
                    <a:cubicBezTo>
                      <a:pt x="178" y="286"/>
                      <a:pt x="186" y="298"/>
                      <a:pt x="186" y="323"/>
                    </a:cubicBezTo>
                    <a:cubicBezTo>
                      <a:pt x="186" y="335"/>
                      <a:pt x="184" y="345"/>
                      <a:pt x="179" y="351"/>
                    </a:cubicBezTo>
                    <a:close/>
                    <a:moveTo>
                      <a:pt x="153" y="202"/>
                    </a:moveTo>
                    <a:cubicBezTo>
                      <a:pt x="152" y="203"/>
                      <a:pt x="151" y="204"/>
                      <a:pt x="149" y="204"/>
                    </a:cubicBezTo>
                    <a:cubicBezTo>
                      <a:pt x="148" y="205"/>
                      <a:pt x="147" y="205"/>
                      <a:pt x="145" y="206"/>
                    </a:cubicBezTo>
                    <a:cubicBezTo>
                      <a:pt x="144" y="206"/>
                      <a:pt x="142" y="206"/>
                      <a:pt x="141" y="206"/>
                    </a:cubicBezTo>
                    <a:cubicBezTo>
                      <a:pt x="141" y="193"/>
                      <a:pt x="141" y="193"/>
                      <a:pt x="141" y="193"/>
                    </a:cubicBezTo>
                    <a:cubicBezTo>
                      <a:pt x="145" y="192"/>
                      <a:pt x="149" y="190"/>
                      <a:pt x="153" y="188"/>
                    </a:cubicBezTo>
                    <a:cubicBezTo>
                      <a:pt x="156" y="186"/>
                      <a:pt x="160" y="184"/>
                      <a:pt x="162" y="182"/>
                    </a:cubicBezTo>
                    <a:cubicBezTo>
                      <a:pt x="172" y="182"/>
                      <a:pt x="172" y="182"/>
                      <a:pt x="172" y="182"/>
                    </a:cubicBezTo>
                    <a:cubicBezTo>
                      <a:pt x="172" y="256"/>
                      <a:pt x="172" y="256"/>
                      <a:pt x="172" y="256"/>
                    </a:cubicBezTo>
                    <a:cubicBezTo>
                      <a:pt x="156" y="256"/>
                      <a:pt x="156" y="256"/>
                      <a:pt x="156" y="256"/>
                    </a:cubicBezTo>
                    <a:cubicBezTo>
                      <a:pt x="156" y="200"/>
                      <a:pt x="156" y="200"/>
                      <a:pt x="156" y="200"/>
                    </a:cubicBezTo>
                    <a:cubicBezTo>
                      <a:pt x="155" y="201"/>
                      <a:pt x="154" y="202"/>
                      <a:pt x="153" y="202"/>
                    </a:cubicBezTo>
                    <a:close/>
                    <a:moveTo>
                      <a:pt x="179" y="144"/>
                    </a:moveTo>
                    <a:cubicBezTo>
                      <a:pt x="175" y="151"/>
                      <a:pt x="168" y="154"/>
                      <a:pt x="159" y="154"/>
                    </a:cubicBezTo>
                    <a:cubicBezTo>
                      <a:pt x="142" y="154"/>
                      <a:pt x="134" y="142"/>
                      <a:pt x="134" y="118"/>
                    </a:cubicBezTo>
                    <a:cubicBezTo>
                      <a:pt x="134" y="105"/>
                      <a:pt x="136" y="96"/>
                      <a:pt x="141" y="89"/>
                    </a:cubicBezTo>
                    <a:cubicBezTo>
                      <a:pt x="145" y="82"/>
                      <a:pt x="152" y="79"/>
                      <a:pt x="161" y="79"/>
                    </a:cubicBezTo>
                    <a:cubicBezTo>
                      <a:pt x="178" y="79"/>
                      <a:pt x="186" y="91"/>
                      <a:pt x="186" y="116"/>
                    </a:cubicBezTo>
                    <a:cubicBezTo>
                      <a:pt x="186" y="128"/>
                      <a:pt x="184" y="138"/>
                      <a:pt x="179" y="144"/>
                    </a:cubicBezTo>
                    <a:close/>
                    <a:moveTo>
                      <a:pt x="232" y="360"/>
                    </a:moveTo>
                    <a:cubicBezTo>
                      <a:pt x="216" y="360"/>
                      <a:pt x="216" y="360"/>
                      <a:pt x="216" y="360"/>
                    </a:cubicBezTo>
                    <a:cubicBezTo>
                      <a:pt x="216" y="304"/>
                      <a:pt x="216" y="304"/>
                      <a:pt x="216" y="304"/>
                    </a:cubicBezTo>
                    <a:cubicBezTo>
                      <a:pt x="215" y="304"/>
                      <a:pt x="214" y="305"/>
                      <a:pt x="213" y="306"/>
                    </a:cubicBezTo>
                    <a:cubicBezTo>
                      <a:pt x="211" y="307"/>
                      <a:pt x="210" y="307"/>
                      <a:pt x="209" y="308"/>
                    </a:cubicBezTo>
                    <a:cubicBezTo>
                      <a:pt x="207" y="308"/>
                      <a:pt x="206" y="309"/>
                      <a:pt x="205" y="309"/>
                    </a:cubicBezTo>
                    <a:cubicBezTo>
                      <a:pt x="203" y="310"/>
                      <a:pt x="202" y="310"/>
                      <a:pt x="200" y="310"/>
                    </a:cubicBezTo>
                    <a:cubicBezTo>
                      <a:pt x="200" y="297"/>
                      <a:pt x="200" y="297"/>
                      <a:pt x="200" y="297"/>
                    </a:cubicBezTo>
                    <a:cubicBezTo>
                      <a:pt x="204" y="295"/>
                      <a:pt x="208" y="294"/>
                      <a:pt x="212" y="292"/>
                    </a:cubicBezTo>
                    <a:cubicBezTo>
                      <a:pt x="216" y="290"/>
                      <a:pt x="219" y="288"/>
                      <a:pt x="222" y="286"/>
                    </a:cubicBezTo>
                    <a:cubicBezTo>
                      <a:pt x="232" y="286"/>
                      <a:pt x="232" y="286"/>
                      <a:pt x="232" y="286"/>
                    </a:cubicBezTo>
                    <a:lnTo>
                      <a:pt x="232" y="360"/>
                    </a:lnTo>
                    <a:close/>
                    <a:moveTo>
                      <a:pt x="239" y="248"/>
                    </a:moveTo>
                    <a:cubicBezTo>
                      <a:pt x="234" y="254"/>
                      <a:pt x="228" y="258"/>
                      <a:pt x="219" y="258"/>
                    </a:cubicBezTo>
                    <a:cubicBezTo>
                      <a:pt x="202" y="258"/>
                      <a:pt x="193" y="245"/>
                      <a:pt x="193" y="221"/>
                    </a:cubicBezTo>
                    <a:cubicBezTo>
                      <a:pt x="193" y="209"/>
                      <a:pt x="195" y="199"/>
                      <a:pt x="200" y="192"/>
                    </a:cubicBezTo>
                    <a:cubicBezTo>
                      <a:pt x="205" y="186"/>
                      <a:pt x="212" y="183"/>
                      <a:pt x="220" y="183"/>
                    </a:cubicBezTo>
                    <a:cubicBezTo>
                      <a:pt x="237" y="183"/>
                      <a:pt x="246" y="195"/>
                      <a:pt x="246" y="220"/>
                    </a:cubicBezTo>
                    <a:cubicBezTo>
                      <a:pt x="246" y="232"/>
                      <a:pt x="243" y="241"/>
                      <a:pt x="239" y="248"/>
                    </a:cubicBezTo>
                    <a:close/>
                    <a:moveTo>
                      <a:pt x="300" y="351"/>
                    </a:moveTo>
                    <a:cubicBezTo>
                      <a:pt x="296" y="358"/>
                      <a:pt x="289" y="361"/>
                      <a:pt x="280" y="361"/>
                    </a:cubicBezTo>
                    <a:cubicBezTo>
                      <a:pt x="263" y="361"/>
                      <a:pt x="255" y="349"/>
                      <a:pt x="255" y="325"/>
                    </a:cubicBezTo>
                    <a:cubicBezTo>
                      <a:pt x="255" y="312"/>
                      <a:pt x="257" y="303"/>
                      <a:pt x="262" y="296"/>
                    </a:cubicBezTo>
                    <a:cubicBezTo>
                      <a:pt x="266" y="289"/>
                      <a:pt x="273" y="286"/>
                      <a:pt x="282" y="286"/>
                    </a:cubicBezTo>
                    <a:cubicBezTo>
                      <a:pt x="299" y="286"/>
                      <a:pt x="307" y="298"/>
                      <a:pt x="307" y="323"/>
                    </a:cubicBezTo>
                    <a:cubicBezTo>
                      <a:pt x="307" y="335"/>
                      <a:pt x="305" y="345"/>
                      <a:pt x="300" y="351"/>
                    </a:cubicBezTo>
                    <a:close/>
                    <a:moveTo>
                      <a:pt x="274" y="202"/>
                    </a:moveTo>
                    <a:cubicBezTo>
                      <a:pt x="273" y="203"/>
                      <a:pt x="272" y="204"/>
                      <a:pt x="270" y="204"/>
                    </a:cubicBezTo>
                    <a:cubicBezTo>
                      <a:pt x="269" y="205"/>
                      <a:pt x="268" y="205"/>
                      <a:pt x="266" y="206"/>
                    </a:cubicBezTo>
                    <a:cubicBezTo>
                      <a:pt x="265" y="206"/>
                      <a:pt x="263" y="206"/>
                      <a:pt x="262" y="206"/>
                    </a:cubicBezTo>
                    <a:cubicBezTo>
                      <a:pt x="262" y="193"/>
                      <a:pt x="262" y="193"/>
                      <a:pt x="262" y="193"/>
                    </a:cubicBezTo>
                    <a:cubicBezTo>
                      <a:pt x="266" y="192"/>
                      <a:pt x="270" y="190"/>
                      <a:pt x="274" y="188"/>
                    </a:cubicBezTo>
                    <a:cubicBezTo>
                      <a:pt x="277" y="186"/>
                      <a:pt x="281" y="184"/>
                      <a:pt x="284" y="182"/>
                    </a:cubicBezTo>
                    <a:cubicBezTo>
                      <a:pt x="293" y="182"/>
                      <a:pt x="293" y="182"/>
                      <a:pt x="293" y="182"/>
                    </a:cubicBezTo>
                    <a:cubicBezTo>
                      <a:pt x="293" y="256"/>
                      <a:pt x="293" y="256"/>
                      <a:pt x="293" y="256"/>
                    </a:cubicBezTo>
                    <a:cubicBezTo>
                      <a:pt x="277" y="256"/>
                      <a:pt x="277" y="256"/>
                      <a:pt x="277" y="256"/>
                    </a:cubicBezTo>
                    <a:cubicBezTo>
                      <a:pt x="277" y="200"/>
                      <a:pt x="277" y="200"/>
                      <a:pt x="277" y="200"/>
                    </a:cubicBezTo>
                    <a:cubicBezTo>
                      <a:pt x="276" y="201"/>
                      <a:pt x="275" y="202"/>
                      <a:pt x="274" y="202"/>
                    </a:cubicBezTo>
                    <a:close/>
                    <a:moveTo>
                      <a:pt x="300" y="144"/>
                    </a:moveTo>
                    <a:cubicBezTo>
                      <a:pt x="296" y="151"/>
                      <a:pt x="289" y="154"/>
                      <a:pt x="280" y="154"/>
                    </a:cubicBezTo>
                    <a:cubicBezTo>
                      <a:pt x="263" y="154"/>
                      <a:pt x="255" y="142"/>
                      <a:pt x="255" y="118"/>
                    </a:cubicBezTo>
                    <a:cubicBezTo>
                      <a:pt x="255" y="105"/>
                      <a:pt x="257" y="96"/>
                      <a:pt x="262" y="89"/>
                    </a:cubicBezTo>
                    <a:cubicBezTo>
                      <a:pt x="266" y="82"/>
                      <a:pt x="273" y="79"/>
                      <a:pt x="282" y="79"/>
                    </a:cubicBezTo>
                    <a:cubicBezTo>
                      <a:pt x="299" y="79"/>
                      <a:pt x="307" y="91"/>
                      <a:pt x="307" y="116"/>
                    </a:cubicBezTo>
                    <a:cubicBezTo>
                      <a:pt x="307" y="128"/>
                      <a:pt x="305" y="138"/>
                      <a:pt x="300" y="144"/>
                    </a:cubicBezTo>
                    <a:close/>
                    <a:moveTo>
                      <a:pt x="364" y="351"/>
                    </a:moveTo>
                    <a:cubicBezTo>
                      <a:pt x="360" y="358"/>
                      <a:pt x="353" y="361"/>
                      <a:pt x="345" y="361"/>
                    </a:cubicBezTo>
                    <a:cubicBezTo>
                      <a:pt x="327" y="361"/>
                      <a:pt x="319" y="349"/>
                      <a:pt x="319" y="325"/>
                    </a:cubicBezTo>
                    <a:cubicBezTo>
                      <a:pt x="319" y="312"/>
                      <a:pt x="321" y="303"/>
                      <a:pt x="326" y="296"/>
                    </a:cubicBezTo>
                    <a:cubicBezTo>
                      <a:pt x="330" y="289"/>
                      <a:pt x="337" y="286"/>
                      <a:pt x="346" y="286"/>
                    </a:cubicBezTo>
                    <a:cubicBezTo>
                      <a:pt x="363" y="286"/>
                      <a:pt x="371" y="298"/>
                      <a:pt x="371" y="323"/>
                    </a:cubicBezTo>
                    <a:cubicBezTo>
                      <a:pt x="371" y="335"/>
                      <a:pt x="369" y="345"/>
                      <a:pt x="364" y="351"/>
                    </a:cubicBezTo>
                    <a:close/>
                    <a:moveTo>
                      <a:pt x="364" y="248"/>
                    </a:moveTo>
                    <a:cubicBezTo>
                      <a:pt x="360" y="254"/>
                      <a:pt x="353" y="258"/>
                      <a:pt x="345" y="258"/>
                    </a:cubicBezTo>
                    <a:cubicBezTo>
                      <a:pt x="327" y="258"/>
                      <a:pt x="319" y="245"/>
                      <a:pt x="319" y="221"/>
                    </a:cubicBezTo>
                    <a:cubicBezTo>
                      <a:pt x="319" y="209"/>
                      <a:pt x="321" y="199"/>
                      <a:pt x="326" y="192"/>
                    </a:cubicBezTo>
                    <a:cubicBezTo>
                      <a:pt x="330" y="186"/>
                      <a:pt x="337" y="183"/>
                      <a:pt x="346" y="183"/>
                    </a:cubicBezTo>
                    <a:cubicBezTo>
                      <a:pt x="363" y="183"/>
                      <a:pt x="371" y="195"/>
                      <a:pt x="371" y="220"/>
                    </a:cubicBezTo>
                    <a:cubicBezTo>
                      <a:pt x="371" y="232"/>
                      <a:pt x="369" y="241"/>
                      <a:pt x="364" y="24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sp>
            <p:nvSpPr>
              <p:cNvPr id="281" name="Freeform 51"/>
              <p:cNvSpPr>
                <a:spLocks/>
              </p:cNvSpPr>
              <p:nvPr/>
            </p:nvSpPr>
            <p:spPr bwMode="auto">
              <a:xfrm>
                <a:off x="14230350" y="3878263"/>
                <a:ext cx="74612" cy="188912"/>
              </a:xfrm>
              <a:custGeom>
                <a:avLst/>
                <a:gdLst>
                  <a:gd name="T0" fmla="*/ 10 w 20"/>
                  <a:gd name="T1" fmla="*/ 0 h 50"/>
                  <a:gd name="T2" fmla="*/ 0 w 20"/>
                  <a:gd name="T3" fmla="*/ 26 h 50"/>
                  <a:gd name="T4" fmla="*/ 10 w 20"/>
                  <a:gd name="T5" fmla="*/ 50 h 50"/>
                  <a:gd name="T6" fmla="*/ 20 w 20"/>
                  <a:gd name="T7" fmla="*/ 25 h 50"/>
                  <a:gd name="T8" fmla="*/ 10 w 20"/>
                  <a:gd name="T9" fmla="*/ 0 h 50"/>
                </a:gdLst>
                <a:ahLst/>
                <a:cxnLst>
                  <a:cxn ang="0">
                    <a:pos x="T0" y="T1"/>
                  </a:cxn>
                  <a:cxn ang="0">
                    <a:pos x="T2" y="T3"/>
                  </a:cxn>
                  <a:cxn ang="0">
                    <a:pos x="T4" y="T5"/>
                  </a:cxn>
                  <a:cxn ang="0">
                    <a:pos x="T6" y="T7"/>
                  </a:cxn>
                  <a:cxn ang="0">
                    <a:pos x="T8" y="T9"/>
                  </a:cxn>
                </a:cxnLst>
                <a:rect l="0" t="0" r="r" b="b"/>
                <a:pathLst>
                  <a:path w="20" h="50">
                    <a:moveTo>
                      <a:pt x="10" y="0"/>
                    </a:moveTo>
                    <a:cubicBezTo>
                      <a:pt x="3" y="0"/>
                      <a:pt x="0" y="8"/>
                      <a:pt x="0" y="26"/>
                    </a:cubicBezTo>
                    <a:cubicBezTo>
                      <a:pt x="0" y="42"/>
                      <a:pt x="3" y="50"/>
                      <a:pt x="10" y="50"/>
                    </a:cubicBezTo>
                    <a:cubicBezTo>
                      <a:pt x="17" y="50"/>
                      <a:pt x="20" y="42"/>
                      <a:pt x="20" y="25"/>
                    </a:cubicBezTo>
                    <a:cubicBezTo>
                      <a:pt x="20" y="8"/>
                      <a:pt x="17" y="0"/>
                      <a:pt x="1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ysClr val="windowText" lastClr="000000"/>
                  </a:solidFill>
                  <a:effectLst/>
                  <a:uLnTx/>
                  <a:uFillTx/>
                </a:endParaRPr>
              </a:p>
            </p:txBody>
          </p:sp>
        </p:grpSp>
        <p:sp>
          <p:nvSpPr>
            <p:cNvPr id="271" name="Right Triangle 270"/>
            <p:cNvSpPr/>
            <p:nvPr/>
          </p:nvSpPr>
          <p:spPr bwMode="auto">
            <a:xfrm rot="5400000">
              <a:off x="9290445" y="3226495"/>
              <a:ext cx="666178" cy="666178"/>
            </a:xfrm>
            <a:prstGeom prst="rtTriangle">
              <a:avLst/>
            </a:prstGeom>
            <a:solidFill>
              <a:schemeClr val="bg1">
                <a:alpha val="1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marL="0" marR="0" lvl="0" indent="0" algn="ctr" defTabSz="950846" eaLnBrk="1" fontAlgn="base" latinLnBrk="0" hangingPunct="1">
                <a:lnSpc>
                  <a:spcPct val="100000"/>
                </a:lnSpc>
                <a:spcBef>
                  <a:spcPct val="0"/>
                </a:spcBef>
                <a:spcAft>
                  <a:spcPct val="0"/>
                </a:spcAft>
                <a:buClrTx/>
                <a:buSzTx/>
                <a:buFontTx/>
                <a:buNone/>
                <a:tabLst/>
                <a:defRPr/>
              </a:pPr>
              <a:endParaRPr kumimoji="0" lang="en-US" sz="2040" b="1"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grpSp>
      <p:cxnSp>
        <p:nvCxnSpPr>
          <p:cNvPr id="282" name="Straight Arrow Connector 281"/>
          <p:cNvCxnSpPr/>
          <p:nvPr/>
        </p:nvCxnSpPr>
        <p:spPr>
          <a:xfrm>
            <a:off x="3650523" y="5392335"/>
            <a:ext cx="327949" cy="4743"/>
          </a:xfrm>
          <a:prstGeom prst="straightConnector1">
            <a:avLst/>
          </a:prstGeom>
          <a:ln w="19050">
            <a:solidFill>
              <a:srgbClr val="00205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283" name="Picture 28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76808" y="4919389"/>
            <a:ext cx="1487052" cy="1487052"/>
          </a:xfrm>
          <a:prstGeom prst="rect">
            <a:avLst/>
          </a:prstGeom>
        </p:spPr>
      </p:pic>
      <p:grpSp>
        <p:nvGrpSpPr>
          <p:cNvPr id="284" name="Group 283"/>
          <p:cNvGrpSpPr/>
          <p:nvPr/>
        </p:nvGrpSpPr>
        <p:grpSpPr>
          <a:xfrm>
            <a:off x="3266418" y="3420085"/>
            <a:ext cx="482843" cy="482843"/>
            <a:chOff x="2315881" y="3972120"/>
            <a:chExt cx="487472" cy="487472"/>
          </a:xfrm>
        </p:grpSpPr>
        <p:sp>
          <p:nvSpPr>
            <p:cNvPr id="285" name="Oval 284"/>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chemeClr val="tx1"/>
                </a:solidFill>
                <a:effectLst/>
                <a:uLnTx/>
                <a:uFillTx/>
                <a:latin typeface="Calibri" panose="020F0502020204030204"/>
              </a:endParaRPr>
            </a:p>
          </p:txBody>
        </p:sp>
        <p:pic>
          <p:nvPicPr>
            <p:cNvPr id="286" name="Picture 28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grpSp>
        <p:nvGrpSpPr>
          <p:cNvPr id="287" name="Group 286"/>
          <p:cNvGrpSpPr/>
          <p:nvPr/>
        </p:nvGrpSpPr>
        <p:grpSpPr>
          <a:xfrm>
            <a:off x="1223317" y="4734597"/>
            <a:ext cx="1038629" cy="1475880"/>
            <a:chOff x="4410437" y="5171160"/>
            <a:chExt cx="871463" cy="1238332"/>
          </a:xfrm>
        </p:grpSpPr>
        <p:sp>
          <p:nvSpPr>
            <p:cNvPr id="288" name="Rectangle 14"/>
            <p:cNvSpPr>
              <a:spLocks noChangeArrowheads="1"/>
            </p:cNvSpPr>
            <p:nvPr/>
          </p:nvSpPr>
          <p:spPr bwMode="auto">
            <a:xfrm>
              <a:off x="4741879" y="5239734"/>
              <a:ext cx="540021" cy="1169758"/>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89" name="Freeform 12"/>
            <p:cNvSpPr>
              <a:spLocks noEditPoints="1"/>
            </p:cNvSpPr>
            <p:nvPr/>
          </p:nvSpPr>
          <p:spPr bwMode="auto">
            <a:xfrm>
              <a:off x="4942457" y="5171160"/>
              <a:ext cx="26858" cy="68574"/>
            </a:xfrm>
            <a:custGeom>
              <a:avLst/>
              <a:gdLst>
                <a:gd name="T0" fmla="*/ 20 w 20"/>
                <a:gd name="T1" fmla="*/ 0 h 51"/>
                <a:gd name="T2" fmla="*/ 0 w 20"/>
                <a:gd name="T3" fmla="*/ 51 h 51"/>
                <a:gd name="T4" fmla="*/ 0 w 20"/>
                <a:gd name="T5" fmla="*/ 51 h 51"/>
                <a:gd name="T6" fmla="*/ 1 w 20"/>
                <a:gd name="T7" fmla="*/ 46 h 51"/>
                <a:gd name="T8" fmla="*/ 2 w 20"/>
                <a:gd name="T9" fmla="*/ 43 h 51"/>
                <a:gd name="T10" fmla="*/ 4 w 20"/>
                <a:gd name="T11" fmla="*/ 36 h 51"/>
                <a:gd name="T12" fmla="*/ 4 w 20"/>
                <a:gd name="T13" fmla="*/ 34 h 51"/>
                <a:gd name="T14" fmla="*/ 7 w 20"/>
                <a:gd name="T15" fmla="*/ 27 h 51"/>
                <a:gd name="T16" fmla="*/ 7 w 20"/>
                <a:gd name="T17" fmla="*/ 25 h 51"/>
                <a:gd name="T18" fmla="*/ 11 w 20"/>
                <a:gd name="T19" fmla="*/ 18 h 51"/>
                <a:gd name="T20" fmla="*/ 11 w 20"/>
                <a:gd name="T21" fmla="*/ 17 h 51"/>
                <a:gd name="T22" fmla="*/ 15 w 20"/>
                <a:gd name="T23" fmla="*/ 8 h 51"/>
                <a:gd name="T24" fmla="*/ 15 w 20"/>
                <a:gd name="T25" fmla="*/ 8 h 51"/>
                <a:gd name="T26" fmla="*/ 20 w 20"/>
                <a:gd name="T27" fmla="*/ 0 h 51"/>
                <a:gd name="T28" fmla="*/ 20 w 20"/>
                <a:gd name="T29" fmla="*/ 0 h 51"/>
                <a:gd name="T30" fmla="*/ 20 w 20"/>
                <a:gd name="T31" fmla="*/ 0 h 51"/>
                <a:gd name="T32" fmla="*/ 20 w 20"/>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51">
                  <a:moveTo>
                    <a:pt x="20" y="0"/>
                  </a:moveTo>
                  <a:cubicBezTo>
                    <a:pt x="10" y="16"/>
                    <a:pt x="4" y="33"/>
                    <a:pt x="0" y="51"/>
                  </a:cubicBezTo>
                  <a:cubicBezTo>
                    <a:pt x="0" y="51"/>
                    <a:pt x="0" y="51"/>
                    <a:pt x="0" y="51"/>
                  </a:cubicBezTo>
                  <a:cubicBezTo>
                    <a:pt x="1" y="49"/>
                    <a:pt x="1" y="48"/>
                    <a:pt x="1" y="46"/>
                  </a:cubicBezTo>
                  <a:cubicBezTo>
                    <a:pt x="2" y="45"/>
                    <a:pt x="2" y="44"/>
                    <a:pt x="2" y="43"/>
                  </a:cubicBezTo>
                  <a:cubicBezTo>
                    <a:pt x="3" y="41"/>
                    <a:pt x="3" y="39"/>
                    <a:pt x="4" y="36"/>
                  </a:cubicBezTo>
                  <a:cubicBezTo>
                    <a:pt x="4" y="36"/>
                    <a:pt x="4" y="35"/>
                    <a:pt x="4" y="34"/>
                  </a:cubicBezTo>
                  <a:cubicBezTo>
                    <a:pt x="5" y="32"/>
                    <a:pt x="6" y="29"/>
                    <a:pt x="7" y="27"/>
                  </a:cubicBezTo>
                  <a:cubicBezTo>
                    <a:pt x="7" y="26"/>
                    <a:pt x="7" y="26"/>
                    <a:pt x="7" y="25"/>
                  </a:cubicBezTo>
                  <a:cubicBezTo>
                    <a:pt x="8" y="23"/>
                    <a:pt x="9" y="20"/>
                    <a:pt x="11" y="18"/>
                  </a:cubicBezTo>
                  <a:cubicBezTo>
                    <a:pt x="11" y="17"/>
                    <a:pt x="11" y="17"/>
                    <a:pt x="11" y="17"/>
                  </a:cubicBezTo>
                  <a:cubicBezTo>
                    <a:pt x="12" y="14"/>
                    <a:pt x="14" y="11"/>
                    <a:pt x="15" y="8"/>
                  </a:cubicBezTo>
                  <a:cubicBezTo>
                    <a:pt x="15" y="8"/>
                    <a:pt x="15" y="8"/>
                    <a:pt x="15" y="8"/>
                  </a:cubicBezTo>
                  <a:cubicBezTo>
                    <a:pt x="17" y="5"/>
                    <a:pt x="18" y="3"/>
                    <a:pt x="20" y="0"/>
                  </a:cubicBezTo>
                  <a:moveTo>
                    <a:pt x="20" y="0"/>
                  </a:moveTo>
                  <a:cubicBezTo>
                    <a:pt x="20" y="0"/>
                    <a:pt x="20" y="0"/>
                    <a:pt x="20" y="0"/>
                  </a:cubicBezTo>
                  <a:cubicBezTo>
                    <a:pt x="20" y="0"/>
                    <a:pt x="20" y="0"/>
                    <a:pt x="20" y="0"/>
                  </a:cubicBezTo>
                </a:path>
              </a:pathLst>
            </a:custGeom>
            <a:solidFill>
              <a:srgbClr val="7F8FA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0" name="Rectangle 15"/>
            <p:cNvSpPr>
              <a:spLocks noChangeArrowheads="1"/>
            </p:cNvSpPr>
            <p:nvPr/>
          </p:nvSpPr>
          <p:spPr bwMode="auto">
            <a:xfrm>
              <a:off x="4741878" y="5239734"/>
              <a:ext cx="540020" cy="116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1" name="Rectangle 16"/>
            <p:cNvSpPr>
              <a:spLocks noChangeArrowheads="1"/>
            </p:cNvSpPr>
            <p:nvPr/>
          </p:nvSpPr>
          <p:spPr bwMode="auto">
            <a:xfrm>
              <a:off x="4796166" y="5796326"/>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2" name="Rectangle 17"/>
            <p:cNvSpPr>
              <a:spLocks noChangeArrowheads="1"/>
            </p:cNvSpPr>
            <p:nvPr/>
          </p:nvSpPr>
          <p:spPr bwMode="auto">
            <a:xfrm>
              <a:off x="4796166" y="5796326"/>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3" name="Rectangle 18"/>
            <p:cNvSpPr>
              <a:spLocks noChangeArrowheads="1"/>
            </p:cNvSpPr>
            <p:nvPr/>
          </p:nvSpPr>
          <p:spPr bwMode="auto">
            <a:xfrm>
              <a:off x="4796166" y="5918045"/>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4" name="Rectangle 19"/>
            <p:cNvSpPr>
              <a:spLocks noChangeArrowheads="1"/>
            </p:cNvSpPr>
            <p:nvPr/>
          </p:nvSpPr>
          <p:spPr bwMode="auto">
            <a:xfrm>
              <a:off x="4796166" y="5918045"/>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5" name="Rectangle 20"/>
            <p:cNvSpPr>
              <a:spLocks noChangeArrowheads="1"/>
            </p:cNvSpPr>
            <p:nvPr/>
          </p:nvSpPr>
          <p:spPr bwMode="auto">
            <a:xfrm>
              <a:off x="4796166" y="603862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6" name="Rectangle 21"/>
            <p:cNvSpPr>
              <a:spLocks noChangeArrowheads="1"/>
            </p:cNvSpPr>
            <p:nvPr/>
          </p:nvSpPr>
          <p:spPr bwMode="auto">
            <a:xfrm>
              <a:off x="4796166" y="6038621"/>
              <a:ext cx="434302"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7" name="Rectangle 22"/>
            <p:cNvSpPr>
              <a:spLocks noChangeArrowheads="1"/>
            </p:cNvSpPr>
            <p:nvPr/>
          </p:nvSpPr>
          <p:spPr bwMode="auto">
            <a:xfrm>
              <a:off x="4796166" y="6158625"/>
              <a:ext cx="434302"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8" name="Rectangle 23"/>
            <p:cNvSpPr>
              <a:spLocks noChangeArrowheads="1"/>
            </p:cNvSpPr>
            <p:nvPr/>
          </p:nvSpPr>
          <p:spPr bwMode="auto">
            <a:xfrm>
              <a:off x="4796166" y="6158625"/>
              <a:ext cx="434302"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299" name="Rectangle 24"/>
            <p:cNvSpPr>
              <a:spLocks noChangeArrowheads="1"/>
            </p:cNvSpPr>
            <p:nvPr/>
          </p:nvSpPr>
          <p:spPr bwMode="auto">
            <a:xfrm>
              <a:off x="4796166" y="5433455"/>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0" name="Rectangle 25"/>
            <p:cNvSpPr>
              <a:spLocks noChangeArrowheads="1"/>
            </p:cNvSpPr>
            <p:nvPr/>
          </p:nvSpPr>
          <p:spPr bwMode="auto">
            <a:xfrm>
              <a:off x="4796166" y="5554031"/>
              <a:ext cx="434302"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1" name="Rectangle 26"/>
            <p:cNvSpPr>
              <a:spLocks noChangeArrowheads="1"/>
            </p:cNvSpPr>
            <p:nvPr/>
          </p:nvSpPr>
          <p:spPr bwMode="auto">
            <a:xfrm>
              <a:off x="4796166" y="567575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2" name="Rectangle 27"/>
            <p:cNvSpPr>
              <a:spLocks noChangeArrowheads="1"/>
            </p:cNvSpPr>
            <p:nvPr/>
          </p:nvSpPr>
          <p:spPr bwMode="auto">
            <a:xfrm>
              <a:off x="4796166" y="5675750"/>
              <a:ext cx="434302"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3" name="Rectangle 28"/>
            <p:cNvSpPr>
              <a:spLocks noChangeArrowheads="1"/>
            </p:cNvSpPr>
            <p:nvPr/>
          </p:nvSpPr>
          <p:spPr bwMode="auto">
            <a:xfrm>
              <a:off x="4796166" y="5312880"/>
              <a:ext cx="434302"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4" name="Freeform 29"/>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close/>
                </a:path>
              </a:pathLst>
            </a:custGeom>
            <a:solidFill>
              <a:srgbClr val="00498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5" name="Freeform 30"/>
            <p:cNvSpPr>
              <a:spLocks/>
            </p:cNvSpPr>
            <p:nvPr/>
          </p:nvSpPr>
          <p:spPr bwMode="auto">
            <a:xfrm>
              <a:off x="4741878" y="5675750"/>
              <a:ext cx="296583" cy="733742"/>
            </a:xfrm>
            <a:custGeom>
              <a:avLst/>
              <a:gdLst>
                <a:gd name="T0" fmla="*/ 519 w 519"/>
                <a:gd name="T1" fmla="*/ 0 h 1284"/>
                <a:gd name="T2" fmla="*/ 0 w 519"/>
                <a:gd name="T3" fmla="*/ 0 h 1284"/>
                <a:gd name="T4" fmla="*/ 0 w 519"/>
                <a:gd name="T5" fmla="*/ 1284 h 1284"/>
                <a:gd name="T6" fmla="*/ 519 w 519"/>
                <a:gd name="T7" fmla="*/ 1284 h 1284"/>
                <a:gd name="T8" fmla="*/ 519 w 519"/>
                <a:gd name="T9" fmla="*/ 969 h 1284"/>
                <a:gd name="T10" fmla="*/ 95 w 519"/>
                <a:gd name="T11" fmla="*/ 969 h 1284"/>
                <a:gd name="T12" fmla="*/ 95 w 519"/>
                <a:gd name="T13" fmla="*/ 845 h 1284"/>
                <a:gd name="T14" fmla="*/ 519 w 519"/>
                <a:gd name="T15" fmla="*/ 845 h 1284"/>
                <a:gd name="T16" fmla="*/ 519 w 519"/>
                <a:gd name="T17" fmla="*/ 758 h 1284"/>
                <a:gd name="T18" fmla="*/ 95 w 519"/>
                <a:gd name="T19" fmla="*/ 758 h 1284"/>
                <a:gd name="T20" fmla="*/ 95 w 519"/>
                <a:gd name="T21" fmla="*/ 635 h 1284"/>
                <a:gd name="T22" fmla="*/ 519 w 519"/>
                <a:gd name="T23" fmla="*/ 635 h 1284"/>
                <a:gd name="T24" fmla="*/ 519 w 519"/>
                <a:gd name="T25" fmla="*/ 545 h 1284"/>
                <a:gd name="T26" fmla="*/ 95 w 519"/>
                <a:gd name="T27" fmla="*/ 545 h 1284"/>
                <a:gd name="T28" fmla="*/ 95 w 519"/>
                <a:gd name="T29" fmla="*/ 424 h 1284"/>
                <a:gd name="T30" fmla="*/ 519 w 519"/>
                <a:gd name="T31" fmla="*/ 424 h 1284"/>
                <a:gd name="T32" fmla="*/ 519 w 519"/>
                <a:gd name="T33" fmla="*/ 334 h 1284"/>
                <a:gd name="T34" fmla="*/ 95 w 519"/>
                <a:gd name="T35" fmla="*/ 334 h 1284"/>
                <a:gd name="T36" fmla="*/ 95 w 519"/>
                <a:gd name="T37" fmla="*/ 211 h 1284"/>
                <a:gd name="T38" fmla="*/ 519 w 519"/>
                <a:gd name="T39" fmla="*/ 211 h 1284"/>
                <a:gd name="T40" fmla="*/ 519 w 519"/>
                <a:gd name="T41" fmla="*/ 121 h 1284"/>
                <a:gd name="T42" fmla="*/ 95 w 519"/>
                <a:gd name="T43" fmla="*/ 121 h 1284"/>
                <a:gd name="T44" fmla="*/ 95 w 519"/>
                <a:gd name="T45" fmla="*/ 0 h 1284"/>
                <a:gd name="T46" fmla="*/ 519 w 519"/>
                <a:gd name="T47"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9" h="1284">
                  <a:moveTo>
                    <a:pt x="519" y="0"/>
                  </a:moveTo>
                  <a:lnTo>
                    <a:pt x="0" y="0"/>
                  </a:lnTo>
                  <a:lnTo>
                    <a:pt x="0" y="1284"/>
                  </a:lnTo>
                  <a:lnTo>
                    <a:pt x="519" y="1284"/>
                  </a:lnTo>
                  <a:lnTo>
                    <a:pt x="519" y="969"/>
                  </a:lnTo>
                  <a:lnTo>
                    <a:pt x="95" y="969"/>
                  </a:lnTo>
                  <a:lnTo>
                    <a:pt x="95" y="845"/>
                  </a:lnTo>
                  <a:lnTo>
                    <a:pt x="519" y="845"/>
                  </a:lnTo>
                  <a:lnTo>
                    <a:pt x="519" y="758"/>
                  </a:lnTo>
                  <a:lnTo>
                    <a:pt x="95" y="758"/>
                  </a:lnTo>
                  <a:lnTo>
                    <a:pt x="95" y="635"/>
                  </a:lnTo>
                  <a:lnTo>
                    <a:pt x="519" y="635"/>
                  </a:lnTo>
                  <a:lnTo>
                    <a:pt x="519" y="545"/>
                  </a:lnTo>
                  <a:lnTo>
                    <a:pt x="95" y="545"/>
                  </a:lnTo>
                  <a:lnTo>
                    <a:pt x="95" y="424"/>
                  </a:lnTo>
                  <a:lnTo>
                    <a:pt x="519" y="424"/>
                  </a:lnTo>
                  <a:lnTo>
                    <a:pt x="519" y="334"/>
                  </a:lnTo>
                  <a:lnTo>
                    <a:pt x="95" y="334"/>
                  </a:lnTo>
                  <a:lnTo>
                    <a:pt x="95" y="211"/>
                  </a:lnTo>
                  <a:lnTo>
                    <a:pt x="519" y="211"/>
                  </a:lnTo>
                  <a:lnTo>
                    <a:pt x="519" y="121"/>
                  </a:lnTo>
                  <a:lnTo>
                    <a:pt x="95" y="121"/>
                  </a:lnTo>
                  <a:lnTo>
                    <a:pt x="95" y="0"/>
                  </a:lnTo>
                  <a:lnTo>
                    <a:pt x="519"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6" name="Rectangle 31"/>
            <p:cNvSpPr>
              <a:spLocks noChangeArrowheads="1"/>
            </p:cNvSpPr>
            <p:nvPr/>
          </p:nvSpPr>
          <p:spPr bwMode="auto">
            <a:xfrm>
              <a:off x="4796166" y="5796326"/>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7" name="Rectangle 32"/>
            <p:cNvSpPr>
              <a:spLocks noChangeArrowheads="1"/>
            </p:cNvSpPr>
            <p:nvPr/>
          </p:nvSpPr>
          <p:spPr bwMode="auto">
            <a:xfrm>
              <a:off x="4796166" y="5796326"/>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8" name="Rectangle 33"/>
            <p:cNvSpPr>
              <a:spLocks noChangeArrowheads="1"/>
            </p:cNvSpPr>
            <p:nvPr/>
          </p:nvSpPr>
          <p:spPr bwMode="auto">
            <a:xfrm>
              <a:off x="4796166" y="5918045"/>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09" name="Rectangle 34"/>
            <p:cNvSpPr>
              <a:spLocks noChangeArrowheads="1"/>
            </p:cNvSpPr>
            <p:nvPr/>
          </p:nvSpPr>
          <p:spPr bwMode="auto">
            <a:xfrm>
              <a:off x="4796166" y="5918045"/>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0" name="Rectangle 35"/>
            <p:cNvSpPr>
              <a:spLocks noChangeArrowheads="1"/>
            </p:cNvSpPr>
            <p:nvPr/>
          </p:nvSpPr>
          <p:spPr bwMode="auto">
            <a:xfrm>
              <a:off x="4796166" y="6038621"/>
              <a:ext cx="242295"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1" name="Rectangle 36"/>
            <p:cNvSpPr>
              <a:spLocks noChangeArrowheads="1"/>
            </p:cNvSpPr>
            <p:nvPr/>
          </p:nvSpPr>
          <p:spPr bwMode="auto">
            <a:xfrm>
              <a:off x="4796166" y="6038621"/>
              <a:ext cx="242295" cy="70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2" name="Rectangle 37"/>
            <p:cNvSpPr>
              <a:spLocks noChangeArrowheads="1"/>
            </p:cNvSpPr>
            <p:nvPr/>
          </p:nvSpPr>
          <p:spPr bwMode="auto">
            <a:xfrm>
              <a:off x="4796166" y="6158625"/>
              <a:ext cx="242295"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3" name="Rectangle 38"/>
            <p:cNvSpPr>
              <a:spLocks noChangeArrowheads="1"/>
            </p:cNvSpPr>
            <p:nvPr/>
          </p:nvSpPr>
          <p:spPr bwMode="auto">
            <a:xfrm>
              <a:off x="4796166" y="6158625"/>
              <a:ext cx="242295" cy="70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4" name="Rectangle 39"/>
            <p:cNvSpPr>
              <a:spLocks noChangeArrowheads="1"/>
            </p:cNvSpPr>
            <p:nvPr/>
          </p:nvSpPr>
          <p:spPr bwMode="auto">
            <a:xfrm>
              <a:off x="4796166" y="5675750"/>
              <a:ext cx="242295"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5" name="Rectangle 40"/>
            <p:cNvSpPr>
              <a:spLocks noChangeArrowheads="1"/>
            </p:cNvSpPr>
            <p:nvPr/>
          </p:nvSpPr>
          <p:spPr bwMode="auto">
            <a:xfrm>
              <a:off x="4796166" y="5675750"/>
              <a:ext cx="242295" cy="69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6" name="Rectangle 41"/>
            <p:cNvSpPr>
              <a:spLocks noChangeArrowheads="1"/>
            </p:cNvSpPr>
            <p:nvPr/>
          </p:nvSpPr>
          <p:spPr bwMode="auto">
            <a:xfrm>
              <a:off x="4410437" y="5735181"/>
              <a:ext cx="540020" cy="674311"/>
            </a:xfrm>
            <a:prstGeom prst="rect">
              <a:avLst/>
            </a:prstGeom>
            <a:solidFill>
              <a:srgbClr val="0072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7" name="Rectangle 42"/>
            <p:cNvSpPr>
              <a:spLocks noChangeArrowheads="1"/>
            </p:cNvSpPr>
            <p:nvPr/>
          </p:nvSpPr>
          <p:spPr bwMode="auto">
            <a:xfrm>
              <a:off x="4707020" y="6272344"/>
              <a:ext cx="70289"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8" name="Rectangle 43"/>
            <p:cNvSpPr>
              <a:spLocks noChangeArrowheads="1"/>
            </p:cNvSpPr>
            <p:nvPr/>
          </p:nvSpPr>
          <p:spPr bwMode="auto">
            <a:xfrm>
              <a:off x="4586444" y="6272344"/>
              <a:ext cx="68574" cy="137148"/>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19" name="Rectangle 44"/>
            <p:cNvSpPr>
              <a:spLocks noChangeArrowheads="1"/>
            </p:cNvSpPr>
            <p:nvPr/>
          </p:nvSpPr>
          <p:spPr bwMode="auto">
            <a:xfrm>
              <a:off x="4464153" y="5796326"/>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20" name="Rectangle 45"/>
            <p:cNvSpPr>
              <a:spLocks noChangeArrowheads="1"/>
            </p:cNvSpPr>
            <p:nvPr/>
          </p:nvSpPr>
          <p:spPr bwMode="auto">
            <a:xfrm>
              <a:off x="4464153" y="5918045"/>
              <a:ext cx="434873" cy="69146"/>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21" name="Rectangle 46"/>
            <p:cNvSpPr>
              <a:spLocks noChangeArrowheads="1"/>
            </p:cNvSpPr>
            <p:nvPr/>
          </p:nvSpPr>
          <p:spPr bwMode="auto">
            <a:xfrm>
              <a:off x="4464153" y="6038621"/>
              <a:ext cx="434873" cy="70289"/>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sp>
          <p:nvSpPr>
            <p:cNvPr id="322" name="Rectangle 47"/>
            <p:cNvSpPr>
              <a:spLocks noChangeArrowheads="1"/>
            </p:cNvSpPr>
            <p:nvPr/>
          </p:nvSpPr>
          <p:spPr bwMode="auto">
            <a:xfrm>
              <a:off x="4464153" y="6158625"/>
              <a:ext cx="434873" cy="70860"/>
            </a:xfrm>
            <a:prstGeom prst="rect">
              <a:avLst/>
            </a:prstGeom>
            <a:solidFill>
              <a:srgbClr val="002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marL="0" marR="0" lvl="0" indent="0" defTabSz="9325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05050"/>
                </a:solidFill>
                <a:effectLst/>
                <a:uLnTx/>
                <a:uFillTx/>
                <a:latin typeface="Segoe UI"/>
              </a:endParaRPr>
            </a:p>
          </p:txBody>
        </p:sp>
      </p:grpSp>
      <p:grpSp>
        <p:nvGrpSpPr>
          <p:cNvPr id="323" name="Group 322"/>
          <p:cNvGrpSpPr/>
          <p:nvPr/>
        </p:nvGrpSpPr>
        <p:grpSpPr>
          <a:xfrm rot="17847154">
            <a:off x="7275313" y="1892576"/>
            <a:ext cx="1100985" cy="2638868"/>
            <a:chOff x="35529" y="1014833"/>
            <a:chExt cx="825093" cy="2728978"/>
          </a:xfrm>
        </p:grpSpPr>
        <p:cxnSp>
          <p:nvCxnSpPr>
            <p:cNvPr id="324" name="Straight Arrow Connector 323"/>
            <p:cNvCxnSpPr/>
            <p:nvPr/>
          </p:nvCxnSpPr>
          <p:spPr>
            <a:xfrm rot="3530179">
              <a:off x="-973575" y="2032833"/>
              <a:ext cx="2720082" cy="701874"/>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p:nvPr/>
          </p:nvCxnSpPr>
          <p:spPr>
            <a:xfrm rot="3530179" flipH="1" flipV="1">
              <a:off x="-850940" y="2024547"/>
              <a:ext cx="2721275" cy="701848"/>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6" name="Group 325"/>
          <p:cNvGrpSpPr/>
          <p:nvPr/>
        </p:nvGrpSpPr>
        <p:grpSpPr>
          <a:xfrm rot="16200000">
            <a:off x="7010650" y="3384869"/>
            <a:ext cx="179277" cy="4268075"/>
            <a:chOff x="332777" y="49729"/>
            <a:chExt cx="134352" cy="2928820"/>
          </a:xfrm>
        </p:grpSpPr>
        <p:cxnSp>
          <p:nvCxnSpPr>
            <p:cNvPr id="327" name="Straight Arrow Connector 326"/>
            <p:cNvCxnSpPr/>
            <p:nvPr/>
          </p:nvCxnSpPr>
          <p:spPr>
            <a:xfrm rot="5400000">
              <a:off x="-1114229" y="1531544"/>
              <a:ext cx="2894011" cy="0"/>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p:nvPr/>
          </p:nvCxnSpPr>
          <p:spPr>
            <a:xfrm rot="5400000" flipH="1">
              <a:off x="-991585" y="1508443"/>
              <a:ext cx="2917428" cy="0"/>
            </a:xfrm>
            <a:prstGeom prst="straightConnector1">
              <a:avLst/>
            </a:prstGeom>
            <a:ln w="28575">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9" name="Group 328"/>
          <p:cNvGrpSpPr/>
          <p:nvPr/>
        </p:nvGrpSpPr>
        <p:grpSpPr>
          <a:xfrm>
            <a:off x="7493990" y="2943043"/>
            <a:ext cx="532298" cy="532298"/>
            <a:chOff x="2315881" y="3972120"/>
            <a:chExt cx="487472" cy="487472"/>
          </a:xfrm>
        </p:grpSpPr>
        <p:sp>
          <p:nvSpPr>
            <p:cNvPr id="330" name="Oval 329"/>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chemeClr val="tx1"/>
                </a:solidFill>
                <a:effectLst/>
                <a:uLnTx/>
                <a:uFillTx/>
                <a:latin typeface="Calibri" panose="020F0502020204030204"/>
              </a:endParaRPr>
            </a:p>
          </p:txBody>
        </p:sp>
        <p:pic>
          <p:nvPicPr>
            <p:cNvPr id="331" name="Picture 3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grpSp>
        <p:nvGrpSpPr>
          <p:cNvPr id="332" name="Group 331"/>
          <p:cNvGrpSpPr/>
          <p:nvPr/>
        </p:nvGrpSpPr>
        <p:grpSpPr>
          <a:xfrm>
            <a:off x="6808130" y="5285619"/>
            <a:ext cx="482843" cy="482843"/>
            <a:chOff x="2315881" y="3972120"/>
            <a:chExt cx="487472" cy="487472"/>
          </a:xfrm>
        </p:grpSpPr>
        <p:sp>
          <p:nvSpPr>
            <p:cNvPr id="333" name="Oval 332"/>
            <p:cNvSpPr/>
            <p:nvPr/>
          </p:nvSpPr>
          <p:spPr>
            <a:xfrm>
              <a:off x="2315881" y="3972120"/>
              <a:ext cx="487472" cy="487472"/>
            </a:xfrm>
            <a:prstGeom prst="ellipse">
              <a:avLst/>
            </a:prstGeom>
            <a:solidFill>
              <a:srgbClr val="00BDF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4575" eaLnBrk="1" fontAlgn="auto" latinLnBrk="0" hangingPunct="1">
                <a:lnSpc>
                  <a:spcPct val="100000"/>
                </a:lnSpc>
                <a:spcBef>
                  <a:spcPts val="0"/>
                </a:spcBef>
                <a:spcAft>
                  <a:spcPts val="0"/>
                </a:spcAft>
                <a:buClrTx/>
                <a:buSzTx/>
                <a:buFontTx/>
                <a:buNone/>
                <a:tabLst/>
                <a:defRPr/>
              </a:pPr>
              <a:endParaRPr kumimoji="0" lang="en-US" sz="1683" b="0" i="0" u="none" strike="noStrike" kern="0" cap="none" spc="0" normalizeH="0" baseline="0" noProof="0" dirty="0">
                <a:ln>
                  <a:noFill/>
                </a:ln>
                <a:solidFill>
                  <a:schemeClr val="tx1"/>
                </a:solidFill>
                <a:effectLst/>
                <a:uLnTx/>
                <a:uFillTx/>
                <a:latin typeface="Calibri" panose="020F0502020204030204"/>
              </a:endParaRPr>
            </a:p>
          </p:txBody>
        </p:sp>
        <p:pic>
          <p:nvPicPr>
            <p:cNvPr id="334" name="Picture 3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2382" y="4088269"/>
              <a:ext cx="208082" cy="262476"/>
            </a:xfrm>
            <a:prstGeom prst="rect">
              <a:avLst/>
            </a:prstGeom>
            <a:noFill/>
            <a:ln>
              <a:noFill/>
            </a:ln>
          </p:spPr>
        </p:pic>
      </p:grpSp>
      <p:sp>
        <p:nvSpPr>
          <p:cNvPr id="335" name="Oval 334"/>
          <p:cNvSpPr/>
          <p:nvPr/>
        </p:nvSpPr>
        <p:spPr bwMode="auto">
          <a:xfrm>
            <a:off x="10238435" y="2489102"/>
            <a:ext cx="601462" cy="601462"/>
          </a:xfrm>
          <a:prstGeom prst="ellipse">
            <a:avLst/>
          </a:prstGeom>
          <a:solidFill>
            <a:schemeClr val="accent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marL="0" marR="0" lvl="0" indent="0" algn="ctr" defTabSz="951028" eaLnBrk="1" fontAlgn="base" latinLnBrk="0" hangingPunct="1">
              <a:lnSpc>
                <a:spcPct val="100000"/>
              </a:lnSpc>
              <a:spcBef>
                <a:spcPct val="0"/>
              </a:spcBef>
              <a:spcAft>
                <a:spcPct val="0"/>
              </a:spcAft>
              <a:buClrTx/>
              <a:buSzTx/>
              <a:buFontTx/>
              <a:buNone/>
              <a:tabLst/>
              <a:defRPr/>
            </a:pPr>
            <a:endParaRPr kumimoji="0" lang="en-US" sz="204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336" name="Picture 335"/>
          <p:cNvPicPr>
            <a:picLocks noChangeAspect="1"/>
          </p:cNvPicPr>
          <p:nvPr/>
        </p:nvPicPr>
        <p:blipFill>
          <a:blip r:embed="rId16"/>
          <a:stretch>
            <a:fillRect/>
          </a:stretch>
        </p:blipFill>
        <p:spPr>
          <a:xfrm>
            <a:off x="10362296" y="2618717"/>
            <a:ext cx="341678" cy="389354"/>
          </a:xfrm>
          <a:prstGeom prst="rect">
            <a:avLst/>
          </a:prstGeom>
        </p:spPr>
      </p:pic>
    </p:spTree>
    <p:extLst>
      <p:ext uri="{BB962C8B-B14F-4D97-AF65-F5344CB8AC3E}">
        <p14:creationId xmlns:p14="http://schemas.microsoft.com/office/powerpoint/2010/main" val="904135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GB"/>
          </a:p>
        </p:txBody>
      </p:sp>
      <p:pic>
        <p:nvPicPr>
          <p:cNvPr id="5" name="1.The State of Security with Satya Nadella and Brad Smith">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3384" y="498"/>
            <a:ext cx="12330958" cy="6938490"/>
          </a:xfrm>
        </p:spPr>
      </p:pic>
      <p:sp>
        <p:nvSpPr>
          <p:cNvPr id="4" name="Slide Number Placeholder 3"/>
          <p:cNvSpPr>
            <a:spLocks noGrp="1"/>
          </p:cNvSpPr>
          <p:nvPr>
            <p:ph type="sldNum" sz="quarter" idx="4"/>
          </p:nvPr>
        </p:nvSpPr>
        <p:spPr/>
        <p:txBody>
          <a:bodyPr/>
          <a:lstStyle/>
          <a:p>
            <a:pPr defTabSz="932563"/>
            <a:fld id="{C69A5621-A4E1-4322-9D22-14AC39B4BE7D}" type="slidenum">
              <a:rPr lang="en-US">
                <a:solidFill>
                  <a:srgbClr val="505050">
                    <a:tint val="75000"/>
                  </a:srgbClr>
                </a:solidFill>
                <a:latin typeface="Segoe UI"/>
              </a:rPr>
              <a:pPr defTabSz="932563"/>
              <a:t>79</a:t>
            </a:fld>
            <a:endParaRPr lang="en-US">
              <a:solidFill>
                <a:srgbClr val="505050">
                  <a:tint val="75000"/>
                </a:srgbClr>
              </a:solidFill>
              <a:latin typeface="Segoe UI"/>
            </a:endParaRPr>
          </a:p>
        </p:txBody>
      </p:sp>
    </p:spTree>
    <p:extLst>
      <p:ext uri="{BB962C8B-B14F-4D97-AF65-F5344CB8AC3E}">
        <p14:creationId xmlns:p14="http://schemas.microsoft.com/office/powerpoint/2010/main" val="1460059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p:cNvSpPr/>
          <p:nvPr/>
        </p:nvSpPr>
        <p:spPr bwMode="auto">
          <a:xfrm>
            <a:off x="6276937" y="2390488"/>
            <a:ext cx="2891411" cy="2502444"/>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8" name="Rectangle 127"/>
          <p:cNvSpPr/>
          <p:nvPr/>
        </p:nvSpPr>
        <p:spPr bwMode="auto">
          <a:xfrm>
            <a:off x="9285750" y="2390488"/>
            <a:ext cx="2891411" cy="2502444"/>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9" name="Title 974"/>
          <p:cNvSpPr txBox="1">
            <a:spLocks/>
          </p:cNvSpPr>
          <p:nvPr/>
        </p:nvSpPr>
        <p:spPr>
          <a:xfrm>
            <a:off x="634792" y="627070"/>
            <a:ext cx="11166892" cy="1096970"/>
          </a:xfrm>
          <a:prstGeom prst="rect">
            <a:avLst/>
          </a:prstGeom>
        </p:spPr>
        <p:txBody>
          <a:bodyPr vert="horz" wrap="square" lIns="146262" tIns="91414" rIns="146262" bIns="91414" rtlCol="0" anchor="t">
            <a:noAutofit/>
          </a:bodyPr>
          <a:lst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accent1"/>
                    </a:gs>
                    <a:gs pos="100000">
                      <a:schemeClr val="accent1"/>
                    </a:gs>
                  </a:gsLst>
                  <a:lin ang="5400000" scaled="0"/>
                </a:gradFill>
                <a:effectLst/>
                <a:latin typeface="Segoe UI Semibold" panose="020B0702040204020203" pitchFamily="34" charset="0"/>
                <a:ea typeface="+mn-ea"/>
                <a:cs typeface="Segoe UI Semibold" panose="020B0702040204020203" pitchFamily="34" charset="0"/>
              </a:defRPr>
            </a:lvl1pPr>
          </a:lstStyle>
          <a:p>
            <a:pPr algn="ctr" defTabSz="932563">
              <a:spcAft>
                <a:spcPts val="600"/>
              </a:spcAft>
              <a:defRPr/>
            </a:pPr>
            <a:r>
              <a:rPr lang="en-US" sz="3000" cap="all" spc="300">
                <a:solidFill>
                  <a:srgbClr val="505050"/>
                </a:solidFill>
                <a:latin typeface="Segoe UI Light" panose="020B0502040204020203" pitchFamily="34" charset="0"/>
                <a:cs typeface="Arial" panose="020B0604020202020204" pitchFamily="34" charset="0"/>
              </a:rPr>
              <a:t>Attacks happen fast and are </a:t>
            </a:r>
            <a:r>
              <a:rPr lang="en-US" sz="3000" cap="all" spc="300">
                <a:solidFill>
                  <a:srgbClr val="505050"/>
                </a:solidFill>
                <a:latin typeface="Segoe UI Black" panose="020B0A02040204020203" pitchFamily="34" charset="0"/>
                <a:ea typeface="Segoe UI Black" panose="020B0A02040204020203" pitchFamily="34" charset="0"/>
                <a:cs typeface="Segoe UI Black" panose="020B0A02040204020203" pitchFamily="34" charset="0"/>
              </a:rPr>
              <a:t>Hard to stop</a:t>
            </a:r>
            <a:endParaRPr lang="en-US" sz="3000" cap="all" spc="300">
              <a:solidFill>
                <a:srgbClr val="505050"/>
              </a:solidFill>
              <a:latin typeface="Segoe UI Light" panose="020B0502040204020203" pitchFamily="34" charset="0"/>
              <a:cs typeface="Arial" panose="020B0604020202020204" pitchFamily="34" charset="0"/>
            </a:endParaRPr>
          </a:p>
        </p:txBody>
      </p:sp>
      <p:sp>
        <p:nvSpPr>
          <p:cNvPr id="130" name="Rectangle 129"/>
          <p:cNvSpPr/>
          <p:nvPr/>
        </p:nvSpPr>
        <p:spPr bwMode="auto">
          <a:xfrm>
            <a:off x="883" y="1744642"/>
            <a:ext cx="12434076" cy="45713"/>
          </a:xfrm>
          <a:prstGeom prst="rect">
            <a:avLst/>
          </a:prstGeom>
          <a:solidFill>
            <a:srgbClr val="FF0000"/>
          </a:solidFill>
          <a:ln w="9525" cap="flat" cmpd="sng" algn="ctr">
            <a:solidFill>
              <a:srgbClr val="FF0000"/>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1" name="Group 130"/>
          <p:cNvGrpSpPr/>
          <p:nvPr/>
        </p:nvGrpSpPr>
        <p:grpSpPr>
          <a:xfrm>
            <a:off x="259314" y="2390488"/>
            <a:ext cx="2891412" cy="2502444"/>
            <a:chOff x="258469" y="2114558"/>
            <a:chExt cx="2891822" cy="2502799"/>
          </a:xfrm>
        </p:grpSpPr>
        <p:sp>
          <p:nvSpPr>
            <p:cNvPr id="132" name="Rectangle 131"/>
            <p:cNvSpPr/>
            <p:nvPr/>
          </p:nvSpPr>
          <p:spPr bwMode="auto">
            <a:xfrm>
              <a:off x="258470" y="2114558"/>
              <a:ext cx="2891821" cy="2502799"/>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33" name="Group 132"/>
            <p:cNvGrpSpPr/>
            <p:nvPr/>
          </p:nvGrpSpPr>
          <p:grpSpPr>
            <a:xfrm>
              <a:off x="1194729" y="3365957"/>
              <a:ext cx="1019303" cy="1061888"/>
              <a:chOff x="1161922" y="2091547"/>
              <a:chExt cx="464230" cy="483625"/>
            </a:xfrm>
          </p:grpSpPr>
          <p:sp>
            <p:nvSpPr>
              <p:cNvPr id="135" name="Freeform 131"/>
              <p:cNvSpPr>
                <a:spLocks/>
              </p:cNvSpPr>
              <p:nvPr/>
            </p:nvSpPr>
            <p:spPr bwMode="auto">
              <a:xfrm>
                <a:off x="1161922" y="2091547"/>
                <a:ext cx="418235" cy="409994"/>
              </a:xfrm>
              <a:custGeom>
                <a:avLst/>
                <a:gdLst>
                  <a:gd name="T0" fmla="*/ 49 w 76"/>
                  <a:gd name="T1" fmla="*/ 49 h 76"/>
                  <a:gd name="T2" fmla="*/ 47 w 76"/>
                  <a:gd name="T3" fmla="*/ 39 h 76"/>
                  <a:gd name="T4" fmla="*/ 55 w 76"/>
                  <a:gd name="T5" fmla="*/ 19 h 76"/>
                  <a:gd name="T6" fmla="*/ 38 w 76"/>
                  <a:gd name="T7" fmla="*/ 0 h 76"/>
                  <a:gd name="T8" fmla="*/ 21 w 76"/>
                  <a:gd name="T9" fmla="*/ 19 h 76"/>
                  <a:gd name="T10" fmla="*/ 29 w 76"/>
                  <a:gd name="T11" fmla="*/ 39 h 76"/>
                  <a:gd name="T12" fmla="*/ 29 w 76"/>
                  <a:gd name="T13" fmla="*/ 39 h 76"/>
                  <a:gd name="T14" fmla="*/ 27 w 76"/>
                  <a:gd name="T15" fmla="*/ 49 h 76"/>
                  <a:gd name="T16" fmla="*/ 0 w 76"/>
                  <a:gd name="T17" fmla="*/ 67 h 76"/>
                  <a:gd name="T18" fmla="*/ 38 w 76"/>
                  <a:gd name="T19" fmla="*/ 76 h 76"/>
                  <a:gd name="T20" fmla="*/ 76 w 76"/>
                  <a:gd name="T21" fmla="*/ 67 h 76"/>
                  <a:gd name="T22" fmla="*/ 49 w 76"/>
                  <a:gd name="T23"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49" y="49"/>
                    </a:moveTo>
                    <a:cubicBezTo>
                      <a:pt x="45" y="48"/>
                      <a:pt x="43" y="42"/>
                      <a:pt x="47" y="39"/>
                    </a:cubicBezTo>
                    <a:cubicBezTo>
                      <a:pt x="52" y="34"/>
                      <a:pt x="55" y="27"/>
                      <a:pt x="55" y="19"/>
                    </a:cubicBezTo>
                    <a:cubicBezTo>
                      <a:pt x="55" y="7"/>
                      <a:pt x="47" y="0"/>
                      <a:pt x="38" y="0"/>
                    </a:cubicBezTo>
                    <a:cubicBezTo>
                      <a:pt x="29" y="0"/>
                      <a:pt x="21" y="7"/>
                      <a:pt x="21" y="19"/>
                    </a:cubicBezTo>
                    <a:cubicBezTo>
                      <a:pt x="21" y="27"/>
                      <a:pt x="24" y="34"/>
                      <a:pt x="29" y="39"/>
                    </a:cubicBezTo>
                    <a:cubicBezTo>
                      <a:pt x="29" y="39"/>
                      <a:pt x="29" y="39"/>
                      <a:pt x="29" y="39"/>
                    </a:cubicBezTo>
                    <a:cubicBezTo>
                      <a:pt x="33" y="42"/>
                      <a:pt x="31" y="48"/>
                      <a:pt x="27" y="49"/>
                    </a:cubicBezTo>
                    <a:cubicBezTo>
                      <a:pt x="11" y="52"/>
                      <a:pt x="0" y="60"/>
                      <a:pt x="0" y="67"/>
                    </a:cubicBezTo>
                    <a:cubicBezTo>
                      <a:pt x="0" y="74"/>
                      <a:pt x="17" y="76"/>
                      <a:pt x="38" y="76"/>
                    </a:cubicBezTo>
                    <a:cubicBezTo>
                      <a:pt x="59" y="76"/>
                      <a:pt x="76" y="74"/>
                      <a:pt x="76" y="67"/>
                    </a:cubicBezTo>
                    <a:cubicBezTo>
                      <a:pt x="76" y="60"/>
                      <a:pt x="65" y="52"/>
                      <a:pt x="49" y="49"/>
                    </a:cubicBezTo>
                    <a:close/>
                  </a:path>
                </a:pathLst>
              </a:custGeom>
              <a:solidFill>
                <a:srgbClr val="FFFFFF"/>
              </a:solidFill>
              <a:ln w="11113" cap="rnd">
                <a:solidFill>
                  <a:srgbClr val="0078D7"/>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nvGrpSpPr>
              <p:cNvPr id="136" name="Group 135"/>
              <p:cNvGrpSpPr/>
              <p:nvPr/>
            </p:nvGrpSpPr>
            <p:grpSpPr>
              <a:xfrm>
                <a:off x="1340402" y="2394197"/>
                <a:ext cx="285750" cy="180975"/>
                <a:chOff x="4962526" y="1903414"/>
                <a:chExt cx="285750" cy="180975"/>
              </a:xfrm>
              <a:solidFill>
                <a:srgbClr val="FFB900"/>
              </a:solidFill>
            </p:grpSpPr>
            <p:sp>
              <p:nvSpPr>
                <p:cNvPr id="137" name="Rectangle 214"/>
                <p:cNvSpPr>
                  <a:spLocks noChangeArrowheads="1"/>
                </p:cNvSpPr>
                <p:nvPr/>
              </p:nvSpPr>
              <p:spPr bwMode="auto">
                <a:xfrm>
                  <a:off x="4962526" y="1903414"/>
                  <a:ext cx="285750" cy="180975"/>
                </a:xfrm>
                <a:prstGeom prst="rect">
                  <a:avLst/>
                </a:prstGeom>
                <a:solidFill>
                  <a:srgbClr val="C00000"/>
                </a:solid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138" name="Freeform 215"/>
                <p:cNvSpPr>
                  <a:spLocks/>
                </p:cNvSpPr>
                <p:nvPr/>
              </p:nvSpPr>
              <p:spPr bwMode="auto">
                <a:xfrm>
                  <a:off x="4962526" y="1903414"/>
                  <a:ext cx="285750" cy="90488"/>
                </a:xfrm>
                <a:custGeom>
                  <a:avLst/>
                  <a:gdLst>
                    <a:gd name="T0" fmla="*/ 0 w 180"/>
                    <a:gd name="T1" fmla="*/ 0 h 57"/>
                    <a:gd name="T2" fmla="*/ 90 w 180"/>
                    <a:gd name="T3" fmla="*/ 57 h 57"/>
                    <a:gd name="T4" fmla="*/ 180 w 180"/>
                    <a:gd name="T5" fmla="*/ 0 h 57"/>
                  </a:gdLst>
                  <a:ahLst/>
                  <a:cxnLst>
                    <a:cxn ang="0">
                      <a:pos x="T0" y="T1"/>
                    </a:cxn>
                    <a:cxn ang="0">
                      <a:pos x="T2" y="T3"/>
                    </a:cxn>
                    <a:cxn ang="0">
                      <a:pos x="T4" y="T5"/>
                    </a:cxn>
                  </a:cxnLst>
                  <a:rect l="0" t="0" r="r" b="b"/>
                  <a:pathLst>
                    <a:path w="180" h="57">
                      <a:moveTo>
                        <a:pt x="0" y="0"/>
                      </a:moveTo>
                      <a:lnTo>
                        <a:pt x="90" y="57"/>
                      </a:lnTo>
                      <a:lnTo>
                        <a:pt x="180" y="0"/>
                      </a:lnTo>
                    </a:path>
                  </a:pathLst>
                </a:custGeom>
                <a:solidFill>
                  <a:srgbClr val="C00000"/>
                </a:solid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grpSp>
        <p:sp>
          <p:nvSpPr>
            <p:cNvPr id="134" name="TextBox 133"/>
            <p:cNvSpPr txBox="1"/>
            <p:nvPr/>
          </p:nvSpPr>
          <p:spPr>
            <a:xfrm>
              <a:off x="258469" y="2174361"/>
              <a:ext cx="2891822" cy="840108"/>
            </a:xfrm>
            <a:prstGeom prst="rect">
              <a:avLst/>
            </a:prstGeom>
          </p:spPr>
          <p:txBody>
            <a:bodyPr vert="horz" wrap="square" lIns="93247" tIns="93247" rIns="93247" bIns="93247" rtlCol="0" anchor="t">
              <a:noAutofit/>
            </a:bodyPr>
            <a:lstStyle/>
            <a:p>
              <a:pPr algn="ctr" defTabSz="914224">
                <a:defRPr/>
              </a:pPr>
              <a:r>
                <a:rPr lang="en-US" sz="1599" kern="0">
                  <a:solidFill>
                    <a:srgbClr val="525252"/>
                  </a:solidFill>
                  <a:latin typeface="Segoe UI"/>
                  <a:ea typeface="Segoe UI" pitchFamily="34" charset="0"/>
                  <a:cs typeface="Segoe UI Semibold" panose="020B0702040204020203" pitchFamily="34" charset="0"/>
                </a:rPr>
                <a:t>If an attacker sends an email to </a:t>
              </a:r>
              <a:r>
                <a:rPr lang="en-US" sz="1599" b="1" kern="0">
                  <a:solidFill>
                    <a:srgbClr val="505050">
                      <a:lumMod val="50000"/>
                    </a:srgbClr>
                  </a:solidFill>
                  <a:latin typeface="Segoe UI"/>
                  <a:ea typeface="Segoe UI" pitchFamily="34" charset="0"/>
                  <a:cs typeface="Segoe UI Semibold" panose="020B0702040204020203" pitchFamily="34" charset="0"/>
                </a:rPr>
                <a:t>100 people </a:t>
              </a:r>
              <a:r>
                <a:rPr lang="en-US" sz="1599" kern="0">
                  <a:solidFill>
                    <a:srgbClr val="525252"/>
                  </a:solidFill>
                  <a:latin typeface="Segoe UI"/>
                  <a:ea typeface="Segoe UI" pitchFamily="34" charset="0"/>
                  <a:cs typeface="Segoe UI Semibold" panose="020B0702040204020203" pitchFamily="34" charset="0"/>
                </a:rPr>
                <a:t>in your company…</a:t>
              </a:r>
              <a:endParaRPr lang="en-US" sz="1599" b="1" kern="0">
                <a:solidFill>
                  <a:srgbClr val="0078D7"/>
                </a:solidFill>
                <a:latin typeface="Segoe UI"/>
                <a:ea typeface="Segoe UI" pitchFamily="34" charset="0"/>
                <a:cs typeface="Segoe UI Semibold" panose="020B0702040204020203" pitchFamily="34" charset="0"/>
              </a:endParaRPr>
            </a:p>
          </p:txBody>
        </p:sp>
      </p:grpSp>
      <p:sp>
        <p:nvSpPr>
          <p:cNvPr id="139" name="TextBox 138"/>
          <p:cNvSpPr txBox="1"/>
          <p:nvPr/>
        </p:nvSpPr>
        <p:spPr>
          <a:xfrm>
            <a:off x="112740" y="6492701"/>
            <a:ext cx="4301035" cy="461600"/>
          </a:xfrm>
          <a:prstGeom prst="rect">
            <a:avLst/>
          </a:prstGeom>
          <a:noFill/>
        </p:spPr>
        <p:txBody>
          <a:bodyPr wrap="square" lIns="182854" tIns="146283" rIns="182854" bIns="146283" rtlCol="0">
            <a:spAutoFit/>
          </a:bodyPr>
          <a:lstStyle/>
          <a:p>
            <a:pPr defTabSz="914224">
              <a:lnSpc>
                <a:spcPct val="90000"/>
              </a:lnSpc>
              <a:spcAft>
                <a:spcPts val="600"/>
              </a:spcAft>
              <a:defRPr/>
            </a:pPr>
            <a:r>
              <a:rPr lang="en-US" sz="1099" kern="0">
                <a:gradFill>
                  <a:gsLst>
                    <a:gs pos="2917">
                      <a:srgbClr val="505050"/>
                    </a:gs>
                    <a:gs pos="30000">
                      <a:srgbClr val="505050"/>
                    </a:gs>
                  </a:gsLst>
                  <a:lin ang="5400000" scaled="0"/>
                </a:gradFill>
                <a:latin typeface="Segoe UI Light"/>
              </a:rPr>
              <a:t>Source: Verizon 2015 Data Breach Investigations Report</a:t>
            </a:r>
          </a:p>
        </p:txBody>
      </p:sp>
      <p:grpSp>
        <p:nvGrpSpPr>
          <p:cNvPr id="140" name="Group 139"/>
          <p:cNvGrpSpPr/>
          <p:nvPr/>
        </p:nvGrpSpPr>
        <p:grpSpPr>
          <a:xfrm>
            <a:off x="3268125" y="2390488"/>
            <a:ext cx="2891412" cy="2502444"/>
            <a:chOff x="3267706" y="2114558"/>
            <a:chExt cx="2891822" cy="2502799"/>
          </a:xfrm>
        </p:grpSpPr>
        <p:sp>
          <p:nvSpPr>
            <p:cNvPr id="141" name="Rectangle 140"/>
            <p:cNvSpPr/>
            <p:nvPr/>
          </p:nvSpPr>
          <p:spPr bwMode="auto">
            <a:xfrm>
              <a:off x="3267707" y="2114558"/>
              <a:ext cx="2891821" cy="2502799"/>
            </a:xfrm>
            <a:prstGeom prst="rect">
              <a:avLst/>
            </a:prstGeom>
            <a:solidFill>
              <a:srgbClr val="E9E9E9"/>
            </a:solidFill>
            <a:ln w="9525" cap="flat" cmpd="sng" algn="ctr">
              <a:noFill/>
              <a:prstDash val="solid"/>
              <a:headEnd type="none" w="med" len="med"/>
              <a:tailEnd type="none" w="med" len="med"/>
            </a:ln>
            <a:effectLst/>
          </p:spPr>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42" name="Group 141"/>
            <p:cNvGrpSpPr/>
            <p:nvPr/>
          </p:nvGrpSpPr>
          <p:grpSpPr>
            <a:xfrm>
              <a:off x="4203966" y="3365957"/>
              <a:ext cx="1019303" cy="1061888"/>
              <a:chOff x="4124196" y="3365957"/>
              <a:chExt cx="1019303" cy="1061888"/>
            </a:xfrm>
          </p:grpSpPr>
          <p:grpSp>
            <p:nvGrpSpPr>
              <p:cNvPr id="144" name="Group 143"/>
              <p:cNvGrpSpPr/>
              <p:nvPr/>
            </p:nvGrpSpPr>
            <p:grpSpPr>
              <a:xfrm>
                <a:off x="4124196" y="3365957"/>
                <a:ext cx="1019303" cy="1061888"/>
                <a:chOff x="1161922" y="2091547"/>
                <a:chExt cx="464230" cy="483625"/>
              </a:xfrm>
            </p:grpSpPr>
            <p:sp>
              <p:nvSpPr>
                <p:cNvPr id="149" name="Freeform 131"/>
                <p:cNvSpPr>
                  <a:spLocks/>
                </p:cNvSpPr>
                <p:nvPr/>
              </p:nvSpPr>
              <p:spPr bwMode="auto">
                <a:xfrm>
                  <a:off x="1161922" y="2091547"/>
                  <a:ext cx="418235" cy="409994"/>
                </a:xfrm>
                <a:custGeom>
                  <a:avLst/>
                  <a:gdLst>
                    <a:gd name="T0" fmla="*/ 49 w 76"/>
                    <a:gd name="T1" fmla="*/ 49 h 76"/>
                    <a:gd name="T2" fmla="*/ 47 w 76"/>
                    <a:gd name="T3" fmla="*/ 39 h 76"/>
                    <a:gd name="T4" fmla="*/ 55 w 76"/>
                    <a:gd name="T5" fmla="*/ 19 h 76"/>
                    <a:gd name="T6" fmla="*/ 38 w 76"/>
                    <a:gd name="T7" fmla="*/ 0 h 76"/>
                    <a:gd name="T8" fmla="*/ 21 w 76"/>
                    <a:gd name="T9" fmla="*/ 19 h 76"/>
                    <a:gd name="T10" fmla="*/ 29 w 76"/>
                    <a:gd name="T11" fmla="*/ 39 h 76"/>
                    <a:gd name="T12" fmla="*/ 29 w 76"/>
                    <a:gd name="T13" fmla="*/ 39 h 76"/>
                    <a:gd name="T14" fmla="*/ 27 w 76"/>
                    <a:gd name="T15" fmla="*/ 49 h 76"/>
                    <a:gd name="T16" fmla="*/ 0 w 76"/>
                    <a:gd name="T17" fmla="*/ 67 h 76"/>
                    <a:gd name="T18" fmla="*/ 38 w 76"/>
                    <a:gd name="T19" fmla="*/ 76 h 76"/>
                    <a:gd name="T20" fmla="*/ 76 w 76"/>
                    <a:gd name="T21" fmla="*/ 67 h 76"/>
                    <a:gd name="T22" fmla="*/ 49 w 76"/>
                    <a:gd name="T23"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49" y="49"/>
                      </a:moveTo>
                      <a:cubicBezTo>
                        <a:pt x="45" y="48"/>
                        <a:pt x="43" y="42"/>
                        <a:pt x="47" y="39"/>
                      </a:cubicBezTo>
                      <a:cubicBezTo>
                        <a:pt x="52" y="34"/>
                        <a:pt x="55" y="27"/>
                        <a:pt x="55" y="19"/>
                      </a:cubicBezTo>
                      <a:cubicBezTo>
                        <a:pt x="55" y="7"/>
                        <a:pt x="47" y="0"/>
                        <a:pt x="38" y="0"/>
                      </a:cubicBezTo>
                      <a:cubicBezTo>
                        <a:pt x="29" y="0"/>
                        <a:pt x="21" y="7"/>
                        <a:pt x="21" y="19"/>
                      </a:cubicBezTo>
                      <a:cubicBezTo>
                        <a:pt x="21" y="27"/>
                        <a:pt x="24" y="34"/>
                        <a:pt x="29" y="39"/>
                      </a:cubicBezTo>
                      <a:cubicBezTo>
                        <a:pt x="29" y="39"/>
                        <a:pt x="29" y="39"/>
                        <a:pt x="29" y="39"/>
                      </a:cubicBezTo>
                      <a:cubicBezTo>
                        <a:pt x="33" y="42"/>
                        <a:pt x="31" y="48"/>
                        <a:pt x="27" y="49"/>
                      </a:cubicBezTo>
                      <a:cubicBezTo>
                        <a:pt x="11" y="52"/>
                        <a:pt x="0" y="60"/>
                        <a:pt x="0" y="67"/>
                      </a:cubicBezTo>
                      <a:cubicBezTo>
                        <a:pt x="0" y="74"/>
                        <a:pt x="17" y="76"/>
                        <a:pt x="38" y="76"/>
                      </a:cubicBezTo>
                      <a:cubicBezTo>
                        <a:pt x="59" y="76"/>
                        <a:pt x="76" y="74"/>
                        <a:pt x="76" y="67"/>
                      </a:cubicBezTo>
                      <a:cubicBezTo>
                        <a:pt x="76" y="60"/>
                        <a:pt x="65" y="52"/>
                        <a:pt x="49" y="49"/>
                      </a:cubicBezTo>
                      <a:close/>
                    </a:path>
                  </a:pathLst>
                </a:custGeom>
                <a:solidFill>
                  <a:srgbClr val="FFFFFF"/>
                </a:solidFill>
                <a:ln w="11113" cap="rnd">
                  <a:solidFill>
                    <a:srgbClr val="0078D7"/>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nvGrpSpPr>
                <p:cNvPr id="150" name="Group 149"/>
                <p:cNvGrpSpPr/>
                <p:nvPr/>
              </p:nvGrpSpPr>
              <p:grpSpPr>
                <a:xfrm>
                  <a:off x="1340402" y="2394197"/>
                  <a:ext cx="285750" cy="180975"/>
                  <a:chOff x="4962526" y="1903414"/>
                  <a:chExt cx="285750" cy="180975"/>
                </a:xfrm>
                <a:solidFill>
                  <a:srgbClr val="FFB900"/>
                </a:solidFill>
              </p:grpSpPr>
              <p:sp>
                <p:nvSpPr>
                  <p:cNvPr id="151" name="Rectangle 214"/>
                  <p:cNvSpPr>
                    <a:spLocks noChangeArrowheads="1"/>
                  </p:cNvSpPr>
                  <p:nvPr/>
                </p:nvSpPr>
                <p:spPr bwMode="auto">
                  <a:xfrm>
                    <a:off x="4962526" y="1903414"/>
                    <a:ext cx="285750" cy="180975"/>
                  </a:xfrm>
                  <a:prstGeom prst="rect">
                    <a:avLst/>
                  </a:prstGeom>
                  <a:grp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152" name="Freeform 215"/>
                  <p:cNvSpPr>
                    <a:spLocks/>
                  </p:cNvSpPr>
                  <p:nvPr/>
                </p:nvSpPr>
                <p:spPr bwMode="auto">
                  <a:xfrm>
                    <a:off x="4962526" y="1903414"/>
                    <a:ext cx="285750" cy="90488"/>
                  </a:xfrm>
                  <a:custGeom>
                    <a:avLst/>
                    <a:gdLst>
                      <a:gd name="T0" fmla="*/ 0 w 180"/>
                      <a:gd name="T1" fmla="*/ 0 h 57"/>
                      <a:gd name="T2" fmla="*/ 90 w 180"/>
                      <a:gd name="T3" fmla="*/ 57 h 57"/>
                      <a:gd name="T4" fmla="*/ 180 w 180"/>
                      <a:gd name="T5" fmla="*/ 0 h 57"/>
                    </a:gdLst>
                    <a:ahLst/>
                    <a:cxnLst>
                      <a:cxn ang="0">
                        <a:pos x="T0" y="T1"/>
                      </a:cxn>
                      <a:cxn ang="0">
                        <a:pos x="T2" y="T3"/>
                      </a:cxn>
                      <a:cxn ang="0">
                        <a:pos x="T4" y="T5"/>
                      </a:cxn>
                    </a:cxnLst>
                    <a:rect l="0" t="0" r="r" b="b"/>
                    <a:pathLst>
                      <a:path w="180" h="57">
                        <a:moveTo>
                          <a:pt x="0" y="0"/>
                        </a:moveTo>
                        <a:lnTo>
                          <a:pt x="90" y="57"/>
                        </a:lnTo>
                        <a:lnTo>
                          <a:pt x="180" y="0"/>
                        </a:lnTo>
                      </a:path>
                    </a:pathLst>
                  </a:custGeom>
                  <a:grp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grpSp>
          <p:grpSp>
            <p:nvGrpSpPr>
              <p:cNvPr id="145" name="Group 144"/>
              <p:cNvGrpSpPr/>
              <p:nvPr/>
            </p:nvGrpSpPr>
            <p:grpSpPr>
              <a:xfrm>
                <a:off x="4523898" y="3831102"/>
                <a:ext cx="611938" cy="584668"/>
                <a:chOff x="4421369" y="1853275"/>
                <a:chExt cx="300129" cy="275565"/>
              </a:xfrm>
              <a:solidFill>
                <a:srgbClr val="D83B01"/>
              </a:solidFill>
            </p:grpSpPr>
            <p:sp>
              <p:nvSpPr>
                <p:cNvPr id="146" name="Freeform 216"/>
                <p:cNvSpPr>
                  <a:spLocks/>
                </p:cNvSpPr>
                <p:nvPr/>
              </p:nvSpPr>
              <p:spPr bwMode="auto">
                <a:xfrm>
                  <a:off x="4421369" y="1943761"/>
                  <a:ext cx="300127" cy="185079"/>
                </a:xfrm>
                <a:custGeom>
                  <a:avLst/>
                  <a:gdLst>
                    <a:gd name="T0" fmla="*/ 180 w 180"/>
                    <a:gd name="T1" fmla="*/ 0 h 111"/>
                    <a:gd name="T2" fmla="*/ 180 w 180"/>
                    <a:gd name="T3" fmla="*/ 111 h 111"/>
                    <a:gd name="T4" fmla="*/ 0 w 180"/>
                    <a:gd name="T5" fmla="*/ 111 h 111"/>
                    <a:gd name="T6" fmla="*/ 0 w 180"/>
                    <a:gd name="T7" fmla="*/ 0 h 111"/>
                  </a:gdLst>
                  <a:ahLst/>
                  <a:cxnLst>
                    <a:cxn ang="0">
                      <a:pos x="T0" y="T1"/>
                    </a:cxn>
                    <a:cxn ang="0">
                      <a:pos x="T2" y="T3"/>
                    </a:cxn>
                    <a:cxn ang="0">
                      <a:pos x="T4" y="T5"/>
                    </a:cxn>
                    <a:cxn ang="0">
                      <a:pos x="T6" y="T7"/>
                    </a:cxn>
                  </a:cxnLst>
                  <a:rect l="0" t="0" r="r" b="b"/>
                  <a:pathLst>
                    <a:path w="180" h="111">
                      <a:moveTo>
                        <a:pt x="180" y="0"/>
                      </a:moveTo>
                      <a:lnTo>
                        <a:pt x="180" y="111"/>
                      </a:lnTo>
                      <a:lnTo>
                        <a:pt x="0" y="111"/>
                      </a:lnTo>
                      <a:lnTo>
                        <a:pt x="0" y="0"/>
                      </a:lnTo>
                    </a:path>
                  </a:pathLst>
                </a:custGeom>
                <a:grp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147" name="Freeform 217"/>
                <p:cNvSpPr>
                  <a:spLocks/>
                </p:cNvSpPr>
                <p:nvPr/>
              </p:nvSpPr>
              <p:spPr bwMode="auto">
                <a:xfrm>
                  <a:off x="4421370" y="1943763"/>
                  <a:ext cx="300128" cy="90039"/>
                </a:xfrm>
                <a:custGeom>
                  <a:avLst/>
                  <a:gdLst>
                    <a:gd name="T0" fmla="*/ 0 w 180"/>
                    <a:gd name="T1" fmla="*/ 0 h 54"/>
                    <a:gd name="T2" fmla="*/ 90 w 180"/>
                    <a:gd name="T3" fmla="*/ 54 h 54"/>
                    <a:gd name="T4" fmla="*/ 180 w 180"/>
                    <a:gd name="T5" fmla="*/ 0 h 54"/>
                  </a:gdLst>
                  <a:ahLst/>
                  <a:cxnLst>
                    <a:cxn ang="0">
                      <a:pos x="T0" y="T1"/>
                    </a:cxn>
                    <a:cxn ang="0">
                      <a:pos x="T2" y="T3"/>
                    </a:cxn>
                    <a:cxn ang="0">
                      <a:pos x="T4" y="T5"/>
                    </a:cxn>
                  </a:cxnLst>
                  <a:rect l="0" t="0" r="r" b="b"/>
                  <a:pathLst>
                    <a:path w="180" h="54">
                      <a:moveTo>
                        <a:pt x="0" y="0"/>
                      </a:moveTo>
                      <a:lnTo>
                        <a:pt x="90" y="54"/>
                      </a:lnTo>
                      <a:lnTo>
                        <a:pt x="180" y="0"/>
                      </a:lnTo>
                    </a:path>
                  </a:pathLst>
                </a:custGeom>
                <a:grp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148" name="Freeform 218"/>
                <p:cNvSpPr>
                  <a:spLocks/>
                </p:cNvSpPr>
                <p:nvPr/>
              </p:nvSpPr>
              <p:spPr bwMode="auto">
                <a:xfrm>
                  <a:off x="4421370" y="1853275"/>
                  <a:ext cx="300127" cy="95041"/>
                </a:xfrm>
                <a:custGeom>
                  <a:avLst/>
                  <a:gdLst>
                    <a:gd name="T0" fmla="*/ 180 w 180"/>
                    <a:gd name="T1" fmla="*/ 57 h 57"/>
                    <a:gd name="T2" fmla="*/ 90 w 180"/>
                    <a:gd name="T3" fmla="*/ 0 h 57"/>
                    <a:gd name="T4" fmla="*/ 0 w 180"/>
                    <a:gd name="T5" fmla="*/ 57 h 57"/>
                  </a:gdLst>
                  <a:ahLst/>
                  <a:cxnLst>
                    <a:cxn ang="0">
                      <a:pos x="T0" y="T1"/>
                    </a:cxn>
                    <a:cxn ang="0">
                      <a:pos x="T2" y="T3"/>
                    </a:cxn>
                    <a:cxn ang="0">
                      <a:pos x="T4" y="T5"/>
                    </a:cxn>
                  </a:cxnLst>
                  <a:rect l="0" t="0" r="r" b="b"/>
                  <a:pathLst>
                    <a:path w="180" h="57">
                      <a:moveTo>
                        <a:pt x="180" y="57"/>
                      </a:moveTo>
                      <a:lnTo>
                        <a:pt x="90" y="0"/>
                      </a:lnTo>
                      <a:lnTo>
                        <a:pt x="0" y="57"/>
                      </a:lnTo>
                    </a:path>
                  </a:pathLst>
                </a:custGeom>
                <a:grp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grpSp>
        <p:sp>
          <p:nvSpPr>
            <p:cNvPr id="143" name="TextBox 142"/>
            <p:cNvSpPr txBox="1"/>
            <p:nvPr/>
          </p:nvSpPr>
          <p:spPr>
            <a:xfrm>
              <a:off x="3267706" y="2174361"/>
              <a:ext cx="2891822" cy="840108"/>
            </a:xfrm>
            <a:prstGeom prst="rect">
              <a:avLst/>
            </a:prstGeom>
          </p:spPr>
          <p:txBody>
            <a:bodyPr vert="horz" wrap="square" lIns="93247" tIns="93247" rIns="93247" bIns="93247" rtlCol="0" anchor="t">
              <a:noAutofit/>
            </a:bodyPr>
            <a:lstStyle/>
            <a:p>
              <a:pPr algn="ctr" defTabSz="914224">
                <a:defRPr/>
              </a:pPr>
              <a:r>
                <a:rPr lang="en-US" sz="1599" kern="0">
                  <a:solidFill>
                    <a:srgbClr val="505050">
                      <a:lumMod val="50000"/>
                    </a:srgbClr>
                  </a:solidFill>
                  <a:latin typeface="Segoe UI"/>
                  <a:ea typeface="Segoe UI" pitchFamily="34" charset="0"/>
                  <a:cs typeface="Segoe UI Semibold" panose="020B0702040204020203" pitchFamily="34" charset="0"/>
                </a:rPr>
                <a:t>…</a:t>
              </a:r>
              <a:r>
                <a:rPr lang="en-US" sz="1599" b="1" kern="0">
                  <a:solidFill>
                    <a:srgbClr val="505050">
                      <a:lumMod val="50000"/>
                    </a:srgbClr>
                  </a:solidFill>
                  <a:latin typeface="Segoe UI"/>
                  <a:ea typeface="Segoe UI" pitchFamily="34" charset="0"/>
                  <a:cs typeface="Segoe UI Semibold" panose="020B0702040204020203" pitchFamily="34" charset="0"/>
                </a:rPr>
                <a:t>23 people </a:t>
              </a:r>
              <a:r>
                <a:rPr lang="en-US" sz="1599" kern="0">
                  <a:solidFill>
                    <a:srgbClr val="525252"/>
                  </a:solidFill>
                  <a:latin typeface="Segoe UI"/>
                  <a:ea typeface="Segoe UI" pitchFamily="34" charset="0"/>
                  <a:cs typeface="Segoe UI Semibold" panose="020B0702040204020203" pitchFamily="34" charset="0"/>
                </a:rPr>
                <a:t>will open it…</a:t>
              </a:r>
            </a:p>
          </p:txBody>
        </p:sp>
      </p:grpSp>
      <p:grpSp>
        <p:nvGrpSpPr>
          <p:cNvPr id="153" name="Group 152"/>
          <p:cNvGrpSpPr/>
          <p:nvPr/>
        </p:nvGrpSpPr>
        <p:grpSpPr bwMode="black">
          <a:xfrm rot="1484087">
            <a:off x="7660689" y="4202480"/>
            <a:ext cx="433731" cy="443610"/>
            <a:chOff x="307975" y="1987550"/>
            <a:chExt cx="1377950" cy="1409701"/>
          </a:xfrm>
          <a:solidFill>
            <a:srgbClr val="D83B01"/>
          </a:solidFill>
        </p:grpSpPr>
        <p:sp>
          <p:nvSpPr>
            <p:cNvPr id="154" name="Freeform 118"/>
            <p:cNvSpPr>
              <a:spLocks/>
            </p:cNvSpPr>
            <p:nvPr/>
          </p:nvSpPr>
          <p:spPr bwMode="black">
            <a:xfrm>
              <a:off x="538163" y="2516188"/>
              <a:ext cx="917575" cy="881063"/>
            </a:xfrm>
            <a:custGeom>
              <a:avLst/>
              <a:gdLst>
                <a:gd name="T0" fmla="*/ 237 w 245"/>
                <a:gd name="T1" fmla="*/ 0 h 235"/>
                <a:gd name="T2" fmla="*/ 218 w 245"/>
                <a:gd name="T3" fmla="*/ 10 h 235"/>
                <a:gd name="T4" fmla="*/ 131 w 245"/>
                <a:gd name="T5" fmla="*/ 30 h 235"/>
                <a:gd name="T6" fmla="*/ 131 w 245"/>
                <a:gd name="T7" fmla="*/ 201 h 235"/>
                <a:gd name="T8" fmla="*/ 115 w 245"/>
                <a:gd name="T9" fmla="*/ 201 h 235"/>
                <a:gd name="T10" fmla="*/ 115 w 245"/>
                <a:gd name="T11" fmla="*/ 30 h 235"/>
                <a:gd name="T12" fmla="*/ 27 w 245"/>
                <a:gd name="T13" fmla="*/ 10 h 235"/>
                <a:gd name="T14" fmla="*/ 9 w 245"/>
                <a:gd name="T15" fmla="*/ 0 h 235"/>
                <a:gd name="T16" fmla="*/ 0 w 245"/>
                <a:gd name="T17" fmla="*/ 67 h 235"/>
                <a:gd name="T18" fmla="*/ 123 w 245"/>
                <a:gd name="T19" fmla="*/ 235 h 235"/>
                <a:gd name="T20" fmla="*/ 245 w 245"/>
                <a:gd name="T21" fmla="*/ 67 h 235"/>
                <a:gd name="T22" fmla="*/ 237 w 245"/>
                <a:gd name="T2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35">
                  <a:moveTo>
                    <a:pt x="237" y="0"/>
                  </a:moveTo>
                  <a:cubicBezTo>
                    <a:pt x="232" y="3"/>
                    <a:pt x="226" y="7"/>
                    <a:pt x="218" y="10"/>
                  </a:cubicBezTo>
                  <a:cubicBezTo>
                    <a:pt x="198" y="20"/>
                    <a:pt x="169" y="29"/>
                    <a:pt x="131" y="30"/>
                  </a:cubicBezTo>
                  <a:cubicBezTo>
                    <a:pt x="131" y="201"/>
                    <a:pt x="131" y="201"/>
                    <a:pt x="131" y="201"/>
                  </a:cubicBezTo>
                  <a:cubicBezTo>
                    <a:pt x="115" y="201"/>
                    <a:pt x="115" y="201"/>
                    <a:pt x="115" y="201"/>
                  </a:cubicBezTo>
                  <a:cubicBezTo>
                    <a:pt x="115" y="30"/>
                    <a:pt x="115" y="30"/>
                    <a:pt x="115" y="30"/>
                  </a:cubicBezTo>
                  <a:cubicBezTo>
                    <a:pt x="76" y="29"/>
                    <a:pt x="47" y="20"/>
                    <a:pt x="27" y="10"/>
                  </a:cubicBezTo>
                  <a:cubicBezTo>
                    <a:pt x="19" y="7"/>
                    <a:pt x="13" y="3"/>
                    <a:pt x="9" y="0"/>
                  </a:cubicBezTo>
                  <a:cubicBezTo>
                    <a:pt x="3" y="20"/>
                    <a:pt x="0" y="43"/>
                    <a:pt x="0" y="67"/>
                  </a:cubicBezTo>
                  <a:cubicBezTo>
                    <a:pt x="0" y="149"/>
                    <a:pt x="61" y="235"/>
                    <a:pt x="123" y="235"/>
                  </a:cubicBezTo>
                  <a:cubicBezTo>
                    <a:pt x="184" y="235"/>
                    <a:pt x="245" y="149"/>
                    <a:pt x="245" y="67"/>
                  </a:cubicBezTo>
                  <a:cubicBezTo>
                    <a:pt x="245" y="43"/>
                    <a:pt x="242" y="20"/>
                    <a:pt x="2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55" name="Freeform 119"/>
            <p:cNvSpPr>
              <a:spLocks/>
            </p:cNvSpPr>
            <p:nvPr/>
          </p:nvSpPr>
          <p:spPr bwMode="black">
            <a:xfrm>
              <a:off x="579438" y="2478088"/>
              <a:ext cx="3175" cy="7938"/>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1"/>
                    <a:pt x="0" y="2"/>
                  </a:cubicBezTo>
                  <a:cubicBezTo>
                    <a:pt x="0" y="1"/>
                    <a:pt x="1" y="1"/>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56" name="Freeform 120"/>
            <p:cNvSpPr>
              <a:spLocks/>
            </p:cNvSpPr>
            <p:nvPr/>
          </p:nvSpPr>
          <p:spPr bwMode="black">
            <a:xfrm>
              <a:off x="571500" y="2486025"/>
              <a:ext cx="7938" cy="30163"/>
            </a:xfrm>
            <a:custGeom>
              <a:avLst/>
              <a:gdLst>
                <a:gd name="T0" fmla="*/ 2 w 2"/>
                <a:gd name="T1" fmla="*/ 0 h 8"/>
                <a:gd name="T2" fmla="*/ 0 w 2"/>
                <a:gd name="T3" fmla="*/ 8 h 8"/>
                <a:gd name="T4" fmla="*/ 2 w 2"/>
                <a:gd name="T5" fmla="*/ 0 h 8"/>
              </a:gdLst>
              <a:ahLst/>
              <a:cxnLst>
                <a:cxn ang="0">
                  <a:pos x="T0" y="T1"/>
                </a:cxn>
                <a:cxn ang="0">
                  <a:pos x="T2" y="T3"/>
                </a:cxn>
                <a:cxn ang="0">
                  <a:pos x="T4" y="T5"/>
                </a:cxn>
              </a:cxnLst>
              <a:rect l="0" t="0" r="r" b="b"/>
              <a:pathLst>
                <a:path w="2" h="8">
                  <a:moveTo>
                    <a:pt x="2" y="0"/>
                  </a:moveTo>
                  <a:cubicBezTo>
                    <a:pt x="1" y="3"/>
                    <a:pt x="0" y="5"/>
                    <a:pt x="0" y="8"/>
                  </a:cubicBezTo>
                  <a:cubicBezTo>
                    <a:pt x="0" y="5"/>
                    <a:pt x="1" y="3"/>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57" name="Freeform 121"/>
            <p:cNvSpPr>
              <a:spLocks/>
            </p:cNvSpPr>
            <p:nvPr/>
          </p:nvSpPr>
          <p:spPr bwMode="black">
            <a:xfrm>
              <a:off x="1414463" y="2486025"/>
              <a:ext cx="12700" cy="30163"/>
            </a:xfrm>
            <a:custGeom>
              <a:avLst/>
              <a:gdLst>
                <a:gd name="T0" fmla="*/ 0 w 3"/>
                <a:gd name="T1" fmla="*/ 0 h 8"/>
                <a:gd name="T2" fmla="*/ 3 w 3"/>
                <a:gd name="T3" fmla="*/ 8 h 8"/>
                <a:gd name="T4" fmla="*/ 0 w 3"/>
                <a:gd name="T5" fmla="*/ 0 h 8"/>
              </a:gdLst>
              <a:ahLst/>
              <a:cxnLst>
                <a:cxn ang="0">
                  <a:pos x="T0" y="T1"/>
                </a:cxn>
                <a:cxn ang="0">
                  <a:pos x="T2" y="T3"/>
                </a:cxn>
                <a:cxn ang="0">
                  <a:pos x="T4" y="T5"/>
                </a:cxn>
              </a:cxnLst>
              <a:rect l="0" t="0" r="r" b="b"/>
              <a:pathLst>
                <a:path w="3" h="8">
                  <a:moveTo>
                    <a:pt x="0" y="0"/>
                  </a:moveTo>
                  <a:cubicBezTo>
                    <a:pt x="1" y="3"/>
                    <a:pt x="2" y="5"/>
                    <a:pt x="3" y="8"/>
                  </a:cubicBezTo>
                  <a:cubicBezTo>
                    <a:pt x="2" y="5"/>
                    <a:pt x="1" y="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58" name="Freeform 122"/>
            <p:cNvSpPr>
              <a:spLocks/>
            </p:cNvSpPr>
            <p:nvPr/>
          </p:nvSpPr>
          <p:spPr bwMode="black">
            <a:xfrm>
              <a:off x="582613" y="2459038"/>
              <a:ext cx="7938" cy="19050"/>
            </a:xfrm>
            <a:custGeom>
              <a:avLst/>
              <a:gdLst>
                <a:gd name="T0" fmla="*/ 0 w 2"/>
                <a:gd name="T1" fmla="*/ 5 h 5"/>
                <a:gd name="T2" fmla="*/ 2 w 2"/>
                <a:gd name="T3" fmla="*/ 0 h 5"/>
                <a:gd name="T4" fmla="*/ 2 w 2"/>
                <a:gd name="T5" fmla="*/ 0 h 5"/>
                <a:gd name="T6" fmla="*/ 0 w 2"/>
                <a:gd name="T7" fmla="*/ 5 h 5"/>
              </a:gdLst>
              <a:ahLst/>
              <a:cxnLst>
                <a:cxn ang="0">
                  <a:pos x="T0" y="T1"/>
                </a:cxn>
                <a:cxn ang="0">
                  <a:pos x="T2" y="T3"/>
                </a:cxn>
                <a:cxn ang="0">
                  <a:pos x="T4" y="T5"/>
                </a:cxn>
                <a:cxn ang="0">
                  <a:pos x="T6" y="T7"/>
                </a:cxn>
              </a:cxnLst>
              <a:rect l="0" t="0" r="r" b="b"/>
              <a:pathLst>
                <a:path w="2" h="5">
                  <a:moveTo>
                    <a:pt x="0" y="5"/>
                  </a:moveTo>
                  <a:cubicBezTo>
                    <a:pt x="1" y="4"/>
                    <a:pt x="1" y="2"/>
                    <a:pt x="2" y="0"/>
                  </a:cubicBezTo>
                  <a:cubicBezTo>
                    <a:pt x="2" y="0"/>
                    <a:pt x="2" y="0"/>
                    <a:pt x="2" y="0"/>
                  </a:cubicBezTo>
                  <a:cubicBezTo>
                    <a:pt x="1" y="2"/>
                    <a:pt x="1" y="4"/>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59" name="Freeform 123"/>
            <p:cNvSpPr>
              <a:spLocks/>
            </p:cNvSpPr>
            <p:nvPr/>
          </p:nvSpPr>
          <p:spPr bwMode="black">
            <a:xfrm>
              <a:off x="1411288" y="2478088"/>
              <a:ext cx="3175" cy="7938"/>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0" y="1"/>
                    <a:pt x="1" y="1"/>
                    <a:pt x="1" y="2"/>
                  </a:cubicBezTo>
                  <a:cubicBezTo>
                    <a:pt x="1" y="1"/>
                    <a:pt x="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0" name="Freeform 124"/>
            <p:cNvSpPr>
              <a:spLocks noEditPoints="1"/>
            </p:cNvSpPr>
            <p:nvPr/>
          </p:nvSpPr>
          <p:spPr bwMode="black">
            <a:xfrm>
              <a:off x="590550" y="2224088"/>
              <a:ext cx="812800" cy="344488"/>
            </a:xfrm>
            <a:custGeom>
              <a:avLst/>
              <a:gdLst>
                <a:gd name="T0" fmla="*/ 109 w 217"/>
                <a:gd name="T1" fmla="*/ 0 h 92"/>
                <a:gd name="T2" fmla="*/ 0 w 217"/>
                <a:gd name="T3" fmla="*/ 63 h 92"/>
                <a:gd name="T4" fmla="*/ 19 w 217"/>
                <a:gd name="T5" fmla="*/ 74 h 92"/>
                <a:gd name="T6" fmla="*/ 109 w 217"/>
                <a:gd name="T7" fmla="*/ 92 h 92"/>
                <a:gd name="T8" fmla="*/ 196 w 217"/>
                <a:gd name="T9" fmla="*/ 74 h 92"/>
                <a:gd name="T10" fmla="*/ 217 w 217"/>
                <a:gd name="T11" fmla="*/ 63 h 92"/>
                <a:gd name="T12" fmla="*/ 109 w 217"/>
                <a:gd name="T13" fmla="*/ 0 h 92"/>
                <a:gd name="T14" fmla="*/ 45 w 217"/>
                <a:gd name="T15" fmla="*/ 47 h 92"/>
                <a:gd name="T16" fmla="*/ 31 w 217"/>
                <a:gd name="T17" fmla="*/ 33 h 92"/>
                <a:gd name="T18" fmla="*/ 45 w 217"/>
                <a:gd name="T19" fmla="*/ 20 h 92"/>
                <a:gd name="T20" fmla="*/ 59 w 217"/>
                <a:gd name="T21" fmla="*/ 33 h 92"/>
                <a:gd name="T22" fmla="*/ 45 w 217"/>
                <a:gd name="T23" fmla="*/ 47 h 92"/>
                <a:gd name="T24" fmla="*/ 172 w 217"/>
                <a:gd name="T25" fmla="*/ 47 h 92"/>
                <a:gd name="T26" fmla="*/ 158 w 217"/>
                <a:gd name="T27" fmla="*/ 33 h 92"/>
                <a:gd name="T28" fmla="*/ 172 w 217"/>
                <a:gd name="T29" fmla="*/ 20 h 92"/>
                <a:gd name="T30" fmla="*/ 186 w 217"/>
                <a:gd name="T31" fmla="*/ 33 h 92"/>
                <a:gd name="T32" fmla="*/ 172 w 217"/>
                <a:gd name="T33" fmla="*/ 4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7" h="92">
                  <a:moveTo>
                    <a:pt x="109" y="0"/>
                  </a:moveTo>
                  <a:cubicBezTo>
                    <a:pt x="49" y="0"/>
                    <a:pt x="16" y="25"/>
                    <a:pt x="0" y="63"/>
                  </a:cubicBezTo>
                  <a:cubicBezTo>
                    <a:pt x="5" y="66"/>
                    <a:pt x="11" y="70"/>
                    <a:pt x="19" y="74"/>
                  </a:cubicBezTo>
                  <a:cubicBezTo>
                    <a:pt x="39" y="83"/>
                    <a:pt x="68" y="92"/>
                    <a:pt x="109" y="92"/>
                  </a:cubicBezTo>
                  <a:cubicBezTo>
                    <a:pt x="148" y="92"/>
                    <a:pt x="177" y="83"/>
                    <a:pt x="196" y="74"/>
                  </a:cubicBezTo>
                  <a:cubicBezTo>
                    <a:pt x="205" y="70"/>
                    <a:pt x="212" y="66"/>
                    <a:pt x="217" y="63"/>
                  </a:cubicBezTo>
                  <a:cubicBezTo>
                    <a:pt x="201" y="25"/>
                    <a:pt x="168" y="0"/>
                    <a:pt x="109" y="0"/>
                  </a:cubicBezTo>
                  <a:close/>
                  <a:moveTo>
                    <a:pt x="45" y="47"/>
                  </a:moveTo>
                  <a:cubicBezTo>
                    <a:pt x="37" y="47"/>
                    <a:pt x="31" y="41"/>
                    <a:pt x="31" y="33"/>
                  </a:cubicBezTo>
                  <a:cubicBezTo>
                    <a:pt x="31" y="26"/>
                    <a:pt x="37" y="20"/>
                    <a:pt x="45" y="20"/>
                  </a:cubicBezTo>
                  <a:cubicBezTo>
                    <a:pt x="53" y="20"/>
                    <a:pt x="59" y="26"/>
                    <a:pt x="59" y="33"/>
                  </a:cubicBezTo>
                  <a:cubicBezTo>
                    <a:pt x="59" y="41"/>
                    <a:pt x="53" y="47"/>
                    <a:pt x="45" y="47"/>
                  </a:cubicBezTo>
                  <a:close/>
                  <a:moveTo>
                    <a:pt x="172" y="47"/>
                  </a:moveTo>
                  <a:cubicBezTo>
                    <a:pt x="164" y="47"/>
                    <a:pt x="158" y="41"/>
                    <a:pt x="158" y="33"/>
                  </a:cubicBezTo>
                  <a:cubicBezTo>
                    <a:pt x="158" y="26"/>
                    <a:pt x="164" y="20"/>
                    <a:pt x="172" y="20"/>
                  </a:cubicBezTo>
                  <a:cubicBezTo>
                    <a:pt x="180" y="20"/>
                    <a:pt x="186" y="26"/>
                    <a:pt x="186" y="33"/>
                  </a:cubicBezTo>
                  <a:cubicBezTo>
                    <a:pt x="186" y="41"/>
                    <a:pt x="180" y="47"/>
                    <a:pt x="17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1" name="Freeform 125"/>
            <p:cNvSpPr>
              <a:spLocks/>
            </p:cNvSpPr>
            <p:nvPr/>
          </p:nvSpPr>
          <p:spPr bwMode="black">
            <a:xfrm>
              <a:off x="1403350" y="2459038"/>
              <a:ext cx="7938" cy="19050"/>
            </a:xfrm>
            <a:custGeom>
              <a:avLst/>
              <a:gdLst>
                <a:gd name="T0" fmla="*/ 0 w 2"/>
                <a:gd name="T1" fmla="*/ 0 h 5"/>
                <a:gd name="T2" fmla="*/ 0 w 2"/>
                <a:gd name="T3" fmla="*/ 0 h 5"/>
                <a:gd name="T4" fmla="*/ 2 w 2"/>
                <a:gd name="T5" fmla="*/ 5 h 5"/>
                <a:gd name="T6" fmla="*/ 0 w 2"/>
                <a:gd name="T7" fmla="*/ 0 h 5"/>
              </a:gdLst>
              <a:ahLst/>
              <a:cxnLst>
                <a:cxn ang="0">
                  <a:pos x="T0" y="T1"/>
                </a:cxn>
                <a:cxn ang="0">
                  <a:pos x="T2" y="T3"/>
                </a:cxn>
                <a:cxn ang="0">
                  <a:pos x="T4" y="T5"/>
                </a:cxn>
                <a:cxn ang="0">
                  <a:pos x="T6" y="T7"/>
                </a:cxn>
              </a:cxnLst>
              <a:rect l="0" t="0" r="r" b="b"/>
              <a:pathLst>
                <a:path w="2" h="5">
                  <a:moveTo>
                    <a:pt x="0" y="0"/>
                  </a:moveTo>
                  <a:cubicBezTo>
                    <a:pt x="0" y="0"/>
                    <a:pt x="0" y="0"/>
                    <a:pt x="0" y="0"/>
                  </a:cubicBezTo>
                  <a:cubicBezTo>
                    <a:pt x="1" y="2"/>
                    <a:pt x="1" y="3"/>
                    <a:pt x="2" y="5"/>
                  </a:cubicBezTo>
                  <a:cubicBezTo>
                    <a:pt x="2" y="3"/>
                    <a:pt x="1"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2" name="Freeform 126"/>
            <p:cNvSpPr>
              <a:spLocks/>
            </p:cNvSpPr>
            <p:nvPr/>
          </p:nvSpPr>
          <p:spPr bwMode="black">
            <a:xfrm>
              <a:off x="750888" y="2006600"/>
              <a:ext cx="492125" cy="269875"/>
            </a:xfrm>
            <a:custGeom>
              <a:avLst/>
              <a:gdLst>
                <a:gd name="T0" fmla="*/ 2 w 131"/>
                <a:gd name="T1" fmla="*/ 11 h 72"/>
                <a:gd name="T2" fmla="*/ 61 w 131"/>
                <a:gd name="T3" fmla="*/ 70 h 72"/>
                <a:gd name="T4" fmla="*/ 66 w 131"/>
                <a:gd name="T5" fmla="*/ 72 h 72"/>
                <a:gd name="T6" fmla="*/ 70 w 131"/>
                <a:gd name="T7" fmla="*/ 70 h 72"/>
                <a:gd name="T8" fmla="*/ 129 w 131"/>
                <a:gd name="T9" fmla="*/ 11 h 72"/>
                <a:gd name="T10" fmla="*/ 129 w 131"/>
                <a:gd name="T11" fmla="*/ 2 h 72"/>
                <a:gd name="T12" fmla="*/ 121 w 131"/>
                <a:gd name="T13" fmla="*/ 2 h 72"/>
                <a:gd name="T14" fmla="*/ 66 w 131"/>
                <a:gd name="T15" fmla="*/ 57 h 72"/>
                <a:gd name="T16" fmla="*/ 10 w 131"/>
                <a:gd name="T17" fmla="*/ 2 h 72"/>
                <a:gd name="T18" fmla="*/ 2 w 131"/>
                <a:gd name="T19" fmla="*/ 2 h 72"/>
                <a:gd name="T20" fmla="*/ 2 w 131"/>
                <a:gd name="T21" fmla="*/ 1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72">
                  <a:moveTo>
                    <a:pt x="2" y="11"/>
                  </a:moveTo>
                  <a:cubicBezTo>
                    <a:pt x="61" y="70"/>
                    <a:pt x="61" y="70"/>
                    <a:pt x="61" y="70"/>
                  </a:cubicBezTo>
                  <a:cubicBezTo>
                    <a:pt x="62" y="71"/>
                    <a:pt x="64" y="72"/>
                    <a:pt x="66" y="72"/>
                  </a:cubicBezTo>
                  <a:cubicBezTo>
                    <a:pt x="67" y="72"/>
                    <a:pt x="69" y="71"/>
                    <a:pt x="70" y="70"/>
                  </a:cubicBezTo>
                  <a:cubicBezTo>
                    <a:pt x="129" y="11"/>
                    <a:pt x="129" y="11"/>
                    <a:pt x="129" y="11"/>
                  </a:cubicBezTo>
                  <a:cubicBezTo>
                    <a:pt x="131" y="8"/>
                    <a:pt x="131" y="5"/>
                    <a:pt x="129" y="2"/>
                  </a:cubicBezTo>
                  <a:cubicBezTo>
                    <a:pt x="127" y="0"/>
                    <a:pt x="123" y="0"/>
                    <a:pt x="121" y="2"/>
                  </a:cubicBezTo>
                  <a:cubicBezTo>
                    <a:pt x="66" y="57"/>
                    <a:pt x="66" y="57"/>
                    <a:pt x="66" y="57"/>
                  </a:cubicBezTo>
                  <a:cubicBezTo>
                    <a:pt x="10" y="2"/>
                    <a:pt x="10" y="2"/>
                    <a:pt x="10" y="2"/>
                  </a:cubicBezTo>
                  <a:cubicBezTo>
                    <a:pt x="8" y="0"/>
                    <a:pt x="4" y="0"/>
                    <a:pt x="2" y="2"/>
                  </a:cubicBezTo>
                  <a:cubicBezTo>
                    <a:pt x="0" y="5"/>
                    <a:pt x="0" y="8"/>
                    <a:pt x="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3" name="Oval 127"/>
            <p:cNvSpPr>
              <a:spLocks noChangeArrowheads="1"/>
            </p:cNvSpPr>
            <p:nvPr/>
          </p:nvSpPr>
          <p:spPr bwMode="black">
            <a:xfrm>
              <a:off x="731838" y="1987550"/>
              <a:ext cx="87313"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4" name="Oval 128"/>
            <p:cNvSpPr>
              <a:spLocks noChangeArrowheads="1"/>
            </p:cNvSpPr>
            <p:nvPr/>
          </p:nvSpPr>
          <p:spPr bwMode="black">
            <a:xfrm>
              <a:off x="1174750" y="1987550"/>
              <a:ext cx="87313" cy="857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5" name="Freeform 129"/>
            <p:cNvSpPr>
              <a:spLocks/>
            </p:cNvSpPr>
            <p:nvPr/>
          </p:nvSpPr>
          <p:spPr bwMode="black">
            <a:xfrm>
              <a:off x="342900" y="2549525"/>
              <a:ext cx="404813" cy="206375"/>
            </a:xfrm>
            <a:custGeom>
              <a:avLst/>
              <a:gdLst>
                <a:gd name="T0" fmla="*/ 101 w 108"/>
                <a:gd name="T1" fmla="*/ 34 h 55"/>
                <a:gd name="T2" fmla="*/ 14 w 108"/>
                <a:gd name="T3" fmla="*/ 2 h 55"/>
                <a:gd name="T4" fmla="*/ 1 w 108"/>
                <a:gd name="T5" fmla="*/ 8 h 55"/>
                <a:gd name="T6" fmla="*/ 7 w 108"/>
                <a:gd name="T7" fmla="*/ 21 h 55"/>
                <a:gd name="T8" fmla="*/ 94 w 108"/>
                <a:gd name="T9" fmla="*/ 53 h 55"/>
                <a:gd name="T10" fmla="*/ 107 w 108"/>
                <a:gd name="T11" fmla="*/ 47 h 55"/>
                <a:gd name="T12" fmla="*/ 101 w 108"/>
                <a:gd name="T13" fmla="*/ 34 h 55"/>
              </a:gdLst>
              <a:ahLst/>
              <a:cxnLst>
                <a:cxn ang="0">
                  <a:pos x="T0" y="T1"/>
                </a:cxn>
                <a:cxn ang="0">
                  <a:pos x="T2" y="T3"/>
                </a:cxn>
                <a:cxn ang="0">
                  <a:pos x="T4" y="T5"/>
                </a:cxn>
                <a:cxn ang="0">
                  <a:pos x="T6" y="T7"/>
                </a:cxn>
                <a:cxn ang="0">
                  <a:pos x="T8" y="T9"/>
                </a:cxn>
                <a:cxn ang="0">
                  <a:pos x="T10" y="T11"/>
                </a:cxn>
                <a:cxn ang="0">
                  <a:pos x="T12" y="T13"/>
                </a:cxn>
              </a:cxnLst>
              <a:rect l="0" t="0" r="r" b="b"/>
              <a:pathLst>
                <a:path w="108" h="55">
                  <a:moveTo>
                    <a:pt x="101" y="34"/>
                  </a:moveTo>
                  <a:cubicBezTo>
                    <a:pt x="14" y="2"/>
                    <a:pt x="14" y="2"/>
                    <a:pt x="14" y="2"/>
                  </a:cubicBezTo>
                  <a:cubicBezTo>
                    <a:pt x="9" y="0"/>
                    <a:pt x="3" y="3"/>
                    <a:pt x="1" y="8"/>
                  </a:cubicBezTo>
                  <a:cubicBezTo>
                    <a:pt x="0" y="13"/>
                    <a:pt x="2" y="19"/>
                    <a:pt x="7" y="21"/>
                  </a:cubicBezTo>
                  <a:cubicBezTo>
                    <a:pt x="94" y="53"/>
                    <a:pt x="94" y="53"/>
                    <a:pt x="94" y="53"/>
                  </a:cubicBezTo>
                  <a:cubicBezTo>
                    <a:pt x="99" y="55"/>
                    <a:pt x="105" y="52"/>
                    <a:pt x="107" y="47"/>
                  </a:cubicBezTo>
                  <a:cubicBezTo>
                    <a:pt x="108" y="42"/>
                    <a:pt x="106" y="36"/>
                    <a:pt x="10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6" name="Freeform 130"/>
            <p:cNvSpPr>
              <a:spLocks/>
            </p:cNvSpPr>
            <p:nvPr/>
          </p:nvSpPr>
          <p:spPr bwMode="black">
            <a:xfrm>
              <a:off x="390525" y="3063875"/>
              <a:ext cx="409575" cy="201613"/>
            </a:xfrm>
            <a:custGeom>
              <a:avLst/>
              <a:gdLst>
                <a:gd name="T0" fmla="*/ 95 w 109"/>
                <a:gd name="T1" fmla="*/ 2 h 54"/>
                <a:gd name="T2" fmla="*/ 8 w 109"/>
                <a:gd name="T3" fmla="*/ 34 h 54"/>
                <a:gd name="T4" fmla="*/ 2 w 109"/>
                <a:gd name="T5" fmla="*/ 47 h 54"/>
                <a:gd name="T6" fmla="*/ 15 w 109"/>
                <a:gd name="T7" fmla="*/ 53 h 54"/>
                <a:gd name="T8" fmla="*/ 102 w 109"/>
                <a:gd name="T9" fmla="*/ 20 h 54"/>
                <a:gd name="T10" fmla="*/ 107 w 109"/>
                <a:gd name="T11" fmla="*/ 8 h 54"/>
                <a:gd name="T12" fmla="*/ 95 w 109"/>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109" h="54">
                  <a:moveTo>
                    <a:pt x="95" y="2"/>
                  </a:moveTo>
                  <a:cubicBezTo>
                    <a:pt x="8" y="34"/>
                    <a:pt x="8" y="34"/>
                    <a:pt x="8" y="34"/>
                  </a:cubicBezTo>
                  <a:cubicBezTo>
                    <a:pt x="3" y="36"/>
                    <a:pt x="0" y="41"/>
                    <a:pt x="2" y="47"/>
                  </a:cubicBezTo>
                  <a:cubicBezTo>
                    <a:pt x="4" y="52"/>
                    <a:pt x="10" y="54"/>
                    <a:pt x="15" y="53"/>
                  </a:cubicBezTo>
                  <a:cubicBezTo>
                    <a:pt x="102" y="20"/>
                    <a:pt x="102" y="20"/>
                    <a:pt x="102" y="20"/>
                  </a:cubicBezTo>
                  <a:cubicBezTo>
                    <a:pt x="107" y="19"/>
                    <a:pt x="109" y="13"/>
                    <a:pt x="107" y="8"/>
                  </a:cubicBezTo>
                  <a:cubicBezTo>
                    <a:pt x="106" y="2"/>
                    <a:pt x="100" y="0"/>
                    <a:pt x="95"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7" name="Freeform 131"/>
            <p:cNvSpPr>
              <a:spLocks/>
            </p:cNvSpPr>
            <p:nvPr/>
          </p:nvSpPr>
          <p:spPr bwMode="black">
            <a:xfrm>
              <a:off x="307975" y="2882900"/>
              <a:ext cx="428625" cy="76200"/>
            </a:xfrm>
            <a:custGeom>
              <a:avLst/>
              <a:gdLst>
                <a:gd name="T0" fmla="*/ 104 w 114"/>
                <a:gd name="T1" fmla="*/ 0 h 20"/>
                <a:gd name="T2" fmla="*/ 10 w 114"/>
                <a:gd name="T3" fmla="*/ 0 h 20"/>
                <a:gd name="T4" fmla="*/ 0 w 114"/>
                <a:gd name="T5" fmla="*/ 10 h 20"/>
                <a:gd name="T6" fmla="*/ 10 w 114"/>
                <a:gd name="T7" fmla="*/ 20 h 20"/>
                <a:gd name="T8" fmla="*/ 104 w 114"/>
                <a:gd name="T9" fmla="*/ 20 h 20"/>
                <a:gd name="T10" fmla="*/ 114 w 114"/>
                <a:gd name="T11" fmla="*/ 10 h 20"/>
                <a:gd name="T12" fmla="*/ 104 w 114"/>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4" y="0"/>
                  </a:moveTo>
                  <a:cubicBezTo>
                    <a:pt x="10" y="0"/>
                    <a:pt x="10" y="0"/>
                    <a:pt x="10" y="0"/>
                  </a:cubicBezTo>
                  <a:cubicBezTo>
                    <a:pt x="5" y="0"/>
                    <a:pt x="0" y="4"/>
                    <a:pt x="0" y="10"/>
                  </a:cubicBezTo>
                  <a:cubicBezTo>
                    <a:pt x="0" y="15"/>
                    <a:pt x="5" y="20"/>
                    <a:pt x="10" y="20"/>
                  </a:cubicBezTo>
                  <a:cubicBezTo>
                    <a:pt x="104" y="20"/>
                    <a:pt x="104" y="20"/>
                    <a:pt x="104" y="20"/>
                  </a:cubicBezTo>
                  <a:cubicBezTo>
                    <a:pt x="110" y="20"/>
                    <a:pt x="114" y="15"/>
                    <a:pt x="114" y="10"/>
                  </a:cubicBezTo>
                  <a:cubicBezTo>
                    <a:pt x="114" y="4"/>
                    <a:pt x="110" y="0"/>
                    <a:pt x="10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8" name="Freeform 132"/>
            <p:cNvSpPr>
              <a:spLocks/>
            </p:cNvSpPr>
            <p:nvPr/>
          </p:nvSpPr>
          <p:spPr bwMode="black">
            <a:xfrm>
              <a:off x="1246188" y="2549525"/>
              <a:ext cx="409575" cy="206375"/>
            </a:xfrm>
            <a:custGeom>
              <a:avLst/>
              <a:gdLst>
                <a:gd name="T0" fmla="*/ 14 w 109"/>
                <a:gd name="T1" fmla="*/ 53 h 55"/>
                <a:gd name="T2" fmla="*/ 101 w 109"/>
                <a:gd name="T3" fmla="*/ 21 h 55"/>
                <a:gd name="T4" fmla="*/ 107 w 109"/>
                <a:gd name="T5" fmla="*/ 8 h 55"/>
                <a:gd name="T6" fmla="*/ 94 w 109"/>
                <a:gd name="T7" fmla="*/ 2 h 55"/>
                <a:gd name="T8" fmla="*/ 7 w 109"/>
                <a:gd name="T9" fmla="*/ 34 h 55"/>
                <a:gd name="T10" fmla="*/ 2 w 109"/>
                <a:gd name="T11" fmla="*/ 47 h 55"/>
                <a:gd name="T12" fmla="*/ 14 w 109"/>
                <a:gd name="T13" fmla="*/ 53 h 55"/>
              </a:gdLst>
              <a:ahLst/>
              <a:cxnLst>
                <a:cxn ang="0">
                  <a:pos x="T0" y="T1"/>
                </a:cxn>
                <a:cxn ang="0">
                  <a:pos x="T2" y="T3"/>
                </a:cxn>
                <a:cxn ang="0">
                  <a:pos x="T4" y="T5"/>
                </a:cxn>
                <a:cxn ang="0">
                  <a:pos x="T6" y="T7"/>
                </a:cxn>
                <a:cxn ang="0">
                  <a:pos x="T8" y="T9"/>
                </a:cxn>
                <a:cxn ang="0">
                  <a:pos x="T10" y="T11"/>
                </a:cxn>
                <a:cxn ang="0">
                  <a:pos x="T12" y="T13"/>
                </a:cxn>
              </a:cxnLst>
              <a:rect l="0" t="0" r="r" b="b"/>
              <a:pathLst>
                <a:path w="109" h="55">
                  <a:moveTo>
                    <a:pt x="14" y="53"/>
                  </a:moveTo>
                  <a:cubicBezTo>
                    <a:pt x="101" y="21"/>
                    <a:pt x="101" y="21"/>
                    <a:pt x="101" y="21"/>
                  </a:cubicBezTo>
                  <a:cubicBezTo>
                    <a:pt x="106" y="19"/>
                    <a:pt x="109" y="13"/>
                    <a:pt x="107" y="8"/>
                  </a:cubicBezTo>
                  <a:cubicBezTo>
                    <a:pt x="105" y="3"/>
                    <a:pt x="99" y="0"/>
                    <a:pt x="94" y="2"/>
                  </a:cubicBezTo>
                  <a:cubicBezTo>
                    <a:pt x="7" y="34"/>
                    <a:pt x="7" y="34"/>
                    <a:pt x="7" y="34"/>
                  </a:cubicBezTo>
                  <a:cubicBezTo>
                    <a:pt x="2" y="36"/>
                    <a:pt x="0" y="42"/>
                    <a:pt x="2" y="47"/>
                  </a:cubicBezTo>
                  <a:cubicBezTo>
                    <a:pt x="3" y="52"/>
                    <a:pt x="9" y="55"/>
                    <a:pt x="1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69" name="Freeform 133"/>
            <p:cNvSpPr>
              <a:spLocks/>
            </p:cNvSpPr>
            <p:nvPr/>
          </p:nvSpPr>
          <p:spPr bwMode="black">
            <a:xfrm>
              <a:off x="1193800" y="3063875"/>
              <a:ext cx="409575" cy="201613"/>
            </a:xfrm>
            <a:custGeom>
              <a:avLst/>
              <a:gdLst>
                <a:gd name="T0" fmla="*/ 8 w 109"/>
                <a:gd name="T1" fmla="*/ 20 h 54"/>
                <a:gd name="T2" fmla="*/ 94 w 109"/>
                <a:gd name="T3" fmla="*/ 53 h 54"/>
                <a:gd name="T4" fmla="*/ 107 w 109"/>
                <a:gd name="T5" fmla="*/ 47 h 54"/>
                <a:gd name="T6" fmla="*/ 101 w 109"/>
                <a:gd name="T7" fmla="*/ 34 h 54"/>
                <a:gd name="T8" fmla="*/ 14 w 109"/>
                <a:gd name="T9" fmla="*/ 2 h 54"/>
                <a:gd name="T10" fmla="*/ 2 w 109"/>
                <a:gd name="T11" fmla="*/ 8 h 54"/>
                <a:gd name="T12" fmla="*/ 8 w 109"/>
                <a:gd name="T13" fmla="*/ 20 h 54"/>
              </a:gdLst>
              <a:ahLst/>
              <a:cxnLst>
                <a:cxn ang="0">
                  <a:pos x="T0" y="T1"/>
                </a:cxn>
                <a:cxn ang="0">
                  <a:pos x="T2" y="T3"/>
                </a:cxn>
                <a:cxn ang="0">
                  <a:pos x="T4" y="T5"/>
                </a:cxn>
                <a:cxn ang="0">
                  <a:pos x="T6" y="T7"/>
                </a:cxn>
                <a:cxn ang="0">
                  <a:pos x="T8" y="T9"/>
                </a:cxn>
                <a:cxn ang="0">
                  <a:pos x="T10" y="T11"/>
                </a:cxn>
                <a:cxn ang="0">
                  <a:pos x="T12" y="T13"/>
                </a:cxn>
              </a:cxnLst>
              <a:rect l="0" t="0" r="r" b="b"/>
              <a:pathLst>
                <a:path w="109" h="54">
                  <a:moveTo>
                    <a:pt x="8" y="20"/>
                  </a:moveTo>
                  <a:cubicBezTo>
                    <a:pt x="94" y="53"/>
                    <a:pt x="94" y="53"/>
                    <a:pt x="94" y="53"/>
                  </a:cubicBezTo>
                  <a:cubicBezTo>
                    <a:pt x="99" y="54"/>
                    <a:pt x="105" y="52"/>
                    <a:pt x="107" y="47"/>
                  </a:cubicBezTo>
                  <a:cubicBezTo>
                    <a:pt x="109" y="41"/>
                    <a:pt x="106" y="36"/>
                    <a:pt x="101" y="34"/>
                  </a:cubicBezTo>
                  <a:cubicBezTo>
                    <a:pt x="14" y="2"/>
                    <a:pt x="14" y="2"/>
                    <a:pt x="14" y="2"/>
                  </a:cubicBezTo>
                  <a:cubicBezTo>
                    <a:pt x="9" y="0"/>
                    <a:pt x="4" y="2"/>
                    <a:pt x="2" y="8"/>
                  </a:cubicBezTo>
                  <a:cubicBezTo>
                    <a:pt x="0" y="13"/>
                    <a:pt x="2" y="19"/>
                    <a:pt x="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sp>
          <p:nvSpPr>
            <p:cNvPr id="170" name="Freeform 134"/>
            <p:cNvSpPr>
              <a:spLocks/>
            </p:cNvSpPr>
            <p:nvPr/>
          </p:nvSpPr>
          <p:spPr bwMode="black">
            <a:xfrm>
              <a:off x="1257300" y="2882900"/>
              <a:ext cx="428625" cy="76200"/>
            </a:xfrm>
            <a:custGeom>
              <a:avLst/>
              <a:gdLst>
                <a:gd name="T0" fmla="*/ 10 w 114"/>
                <a:gd name="T1" fmla="*/ 20 h 20"/>
                <a:gd name="T2" fmla="*/ 104 w 114"/>
                <a:gd name="T3" fmla="*/ 20 h 20"/>
                <a:gd name="T4" fmla="*/ 114 w 114"/>
                <a:gd name="T5" fmla="*/ 10 h 20"/>
                <a:gd name="T6" fmla="*/ 104 w 114"/>
                <a:gd name="T7" fmla="*/ 0 h 20"/>
                <a:gd name="T8" fmla="*/ 10 w 114"/>
                <a:gd name="T9" fmla="*/ 0 h 20"/>
                <a:gd name="T10" fmla="*/ 0 w 114"/>
                <a:gd name="T11" fmla="*/ 10 h 20"/>
                <a:gd name="T12" fmla="*/ 10 w 114"/>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14" h="20">
                  <a:moveTo>
                    <a:pt x="10" y="20"/>
                  </a:moveTo>
                  <a:cubicBezTo>
                    <a:pt x="104" y="20"/>
                    <a:pt x="104" y="20"/>
                    <a:pt x="104" y="20"/>
                  </a:cubicBezTo>
                  <a:cubicBezTo>
                    <a:pt x="109" y="20"/>
                    <a:pt x="114" y="15"/>
                    <a:pt x="114" y="10"/>
                  </a:cubicBezTo>
                  <a:cubicBezTo>
                    <a:pt x="114" y="4"/>
                    <a:pt x="109" y="0"/>
                    <a:pt x="104" y="0"/>
                  </a:cubicBezTo>
                  <a:cubicBezTo>
                    <a:pt x="10" y="0"/>
                    <a:pt x="10" y="0"/>
                    <a:pt x="10" y="0"/>
                  </a:cubicBezTo>
                  <a:cubicBezTo>
                    <a:pt x="4" y="0"/>
                    <a:pt x="0" y="4"/>
                    <a:pt x="0" y="10"/>
                  </a:cubicBezTo>
                  <a:cubicBezTo>
                    <a:pt x="0" y="15"/>
                    <a:pt x="4" y="2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4">
                <a:defRPr/>
              </a:pPr>
              <a:endParaRPr lang="en-US" sz="1599" kern="0">
                <a:solidFill>
                  <a:srgbClr val="505050"/>
                </a:solidFill>
                <a:latin typeface="Segoe UI"/>
              </a:endParaRPr>
            </a:p>
          </p:txBody>
        </p:sp>
      </p:grpSp>
      <p:sp>
        <p:nvSpPr>
          <p:cNvPr id="171" name="TextBox 170"/>
          <p:cNvSpPr txBox="1"/>
          <p:nvPr/>
        </p:nvSpPr>
        <p:spPr>
          <a:xfrm>
            <a:off x="6276936" y="2450281"/>
            <a:ext cx="2891412" cy="839989"/>
          </a:xfrm>
          <a:prstGeom prst="rect">
            <a:avLst/>
          </a:prstGeom>
        </p:spPr>
        <p:txBody>
          <a:bodyPr vert="horz" wrap="square" lIns="93247" tIns="93247" rIns="93247" bIns="93247" rtlCol="0" anchor="t">
            <a:noAutofit/>
          </a:bodyPr>
          <a:lstStyle/>
          <a:p>
            <a:pPr algn="ctr" defTabSz="914224">
              <a:defRPr/>
            </a:pPr>
            <a:r>
              <a:rPr lang="en-US" sz="1599" kern="0">
                <a:solidFill>
                  <a:srgbClr val="505050">
                    <a:lumMod val="50000"/>
                  </a:srgbClr>
                </a:solidFill>
                <a:latin typeface="Segoe UI"/>
                <a:ea typeface="Segoe UI" pitchFamily="34" charset="0"/>
                <a:cs typeface="Segoe UI Semibold" panose="020B0702040204020203" pitchFamily="34" charset="0"/>
              </a:rPr>
              <a:t>…</a:t>
            </a:r>
            <a:r>
              <a:rPr lang="en-US" sz="1599" b="1" kern="0">
                <a:solidFill>
                  <a:srgbClr val="505050">
                    <a:lumMod val="50000"/>
                  </a:srgbClr>
                </a:solidFill>
                <a:latin typeface="Segoe UI"/>
                <a:ea typeface="Segoe UI" pitchFamily="34" charset="0"/>
                <a:cs typeface="Segoe UI Semibold" panose="020B0702040204020203" pitchFamily="34" charset="0"/>
              </a:rPr>
              <a:t>11 people </a:t>
            </a:r>
            <a:r>
              <a:rPr lang="en-US" sz="1599" kern="0">
                <a:solidFill>
                  <a:srgbClr val="525252"/>
                </a:solidFill>
                <a:latin typeface="Segoe UI"/>
                <a:ea typeface="Segoe UI" pitchFamily="34" charset="0"/>
                <a:cs typeface="Segoe UI Semibold" panose="020B0702040204020203" pitchFamily="34" charset="0"/>
              </a:rPr>
              <a:t>will open the attachment…</a:t>
            </a:r>
          </a:p>
        </p:txBody>
      </p:sp>
      <p:grpSp>
        <p:nvGrpSpPr>
          <p:cNvPr id="172" name="Group 171"/>
          <p:cNvGrpSpPr/>
          <p:nvPr/>
        </p:nvGrpSpPr>
        <p:grpSpPr>
          <a:xfrm>
            <a:off x="7213063" y="3641708"/>
            <a:ext cx="1019159" cy="1061738"/>
            <a:chOff x="7172196" y="3365957"/>
            <a:chExt cx="1019303" cy="1061888"/>
          </a:xfrm>
        </p:grpSpPr>
        <p:sp>
          <p:nvSpPr>
            <p:cNvPr id="173" name="Freeform 131"/>
            <p:cNvSpPr>
              <a:spLocks/>
            </p:cNvSpPr>
            <p:nvPr/>
          </p:nvSpPr>
          <p:spPr bwMode="auto">
            <a:xfrm>
              <a:off x="7172196" y="3365957"/>
              <a:ext cx="918312" cy="900218"/>
            </a:xfrm>
            <a:custGeom>
              <a:avLst/>
              <a:gdLst>
                <a:gd name="T0" fmla="*/ 49 w 76"/>
                <a:gd name="T1" fmla="*/ 49 h 76"/>
                <a:gd name="T2" fmla="*/ 47 w 76"/>
                <a:gd name="T3" fmla="*/ 39 h 76"/>
                <a:gd name="T4" fmla="*/ 55 w 76"/>
                <a:gd name="T5" fmla="*/ 19 h 76"/>
                <a:gd name="T6" fmla="*/ 38 w 76"/>
                <a:gd name="T7" fmla="*/ 0 h 76"/>
                <a:gd name="T8" fmla="*/ 21 w 76"/>
                <a:gd name="T9" fmla="*/ 19 h 76"/>
                <a:gd name="T10" fmla="*/ 29 w 76"/>
                <a:gd name="T11" fmla="*/ 39 h 76"/>
                <a:gd name="T12" fmla="*/ 29 w 76"/>
                <a:gd name="T13" fmla="*/ 39 h 76"/>
                <a:gd name="T14" fmla="*/ 27 w 76"/>
                <a:gd name="T15" fmla="*/ 49 h 76"/>
                <a:gd name="T16" fmla="*/ 0 w 76"/>
                <a:gd name="T17" fmla="*/ 67 h 76"/>
                <a:gd name="T18" fmla="*/ 38 w 76"/>
                <a:gd name="T19" fmla="*/ 76 h 76"/>
                <a:gd name="T20" fmla="*/ 76 w 76"/>
                <a:gd name="T21" fmla="*/ 67 h 76"/>
                <a:gd name="T22" fmla="*/ 49 w 76"/>
                <a:gd name="T23"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76">
                  <a:moveTo>
                    <a:pt x="49" y="49"/>
                  </a:moveTo>
                  <a:cubicBezTo>
                    <a:pt x="45" y="48"/>
                    <a:pt x="43" y="42"/>
                    <a:pt x="47" y="39"/>
                  </a:cubicBezTo>
                  <a:cubicBezTo>
                    <a:pt x="52" y="34"/>
                    <a:pt x="55" y="27"/>
                    <a:pt x="55" y="19"/>
                  </a:cubicBezTo>
                  <a:cubicBezTo>
                    <a:pt x="55" y="7"/>
                    <a:pt x="47" y="0"/>
                    <a:pt x="38" y="0"/>
                  </a:cubicBezTo>
                  <a:cubicBezTo>
                    <a:pt x="29" y="0"/>
                    <a:pt x="21" y="7"/>
                    <a:pt x="21" y="19"/>
                  </a:cubicBezTo>
                  <a:cubicBezTo>
                    <a:pt x="21" y="27"/>
                    <a:pt x="24" y="34"/>
                    <a:pt x="29" y="39"/>
                  </a:cubicBezTo>
                  <a:cubicBezTo>
                    <a:pt x="29" y="39"/>
                    <a:pt x="29" y="39"/>
                    <a:pt x="29" y="39"/>
                  </a:cubicBezTo>
                  <a:cubicBezTo>
                    <a:pt x="33" y="42"/>
                    <a:pt x="31" y="48"/>
                    <a:pt x="27" y="49"/>
                  </a:cubicBezTo>
                  <a:cubicBezTo>
                    <a:pt x="11" y="52"/>
                    <a:pt x="0" y="60"/>
                    <a:pt x="0" y="67"/>
                  </a:cubicBezTo>
                  <a:cubicBezTo>
                    <a:pt x="0" y="74"/>
                    <a:pt x="17" y="76"/>
                    <a:pt x="38" y="76"/>
                  </a:cubicBezTo>
                  <a:cubicBezTo>
                    <a:pt x="59" y="76"/>
                    <a:pt x="76" y="74"/>
                    <a:pt x="76" y="67"/>
                  </a:cubicBezTo>
                  <a:cubicBezTo>
                    <a:pt x="76" y="60"/>
                    <a:pt x="65" y="52"/>
                    <a:pt x="49" y="49"/>
                  </a:cubicBezTo>
                  <a:close/>
                </a:path>
              </a:pathLst>
            </a:custGeom>
            <a:solidFill>
              <a:srgbClr val="FFFFFF"/>
            </a:solidFill>
            <a:ln w="11113" cap="rnd">
              <a:solidFill>
                <a:srgbClr val="0078D7"/>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nvGrpSpPr>
            <p:cNvPr id="174" name="Group 173"/>
            <p:cNvGrpSpPr/>
            <p:nvPr/>
          </p:nvGrpSpPr>
          <p:grpSpPr>
            <a:xfrm>
              <a:off x="7579563" y="3843177"/>
              <a:ext cx="611936" cy="584668"/>
              <a:chOff x="6834725" y="3895756"/>
              <a:chExt cx="611936" cy="584668"/>
            </a:xfrm>
          </p:grpSpPr>
          <p:grpSp>
            <p:nvGrpSpPr>
              <p:cNvPr id="175" name="Group 174"/>
              <p:cNvGrpSpPr/>
              <p:nvPr/>
            </p:nvGrpSpPr>
            <p:grpSpPr>
              <a:xfrm>
                <a:off x="6834725" y="3895756"/>
                <a:ext cx="611936" cy="584668"/>
                <a:chOff x="6966144" y="3895756"/>
                <a:chExt cx="611936" cy="584668"/>
              </a:xfrm>
            </p:grpSpPr>
            <p:sp>
              <p:nvSpPr>
                <p:cNvPr id="177" name="Freeform 216"/>
                <p:cNvSpPr>
                  <a:spLocks/>
                </p:cNvSpPr>
                <p:nvPr/>
              </p:nvSpPr>
              <p:spPr bwMode="auto">
                <a:xfrm>
                  <a:off x="6966144" y="4087741"/>
                  <a:ext cx="611934" cy="392683"/>
                </a:xfrm>
                <a:custGeom>
                  <a:avLst/>
                  <a:gdLst>
                    <a:gd name="T0" fmla="*/ 180 w 180"/>
                    <a:gd name="T1" fmla="*/ 0 h 111"/>
                    <a:gd name="T2" fmla="*/ 180 w 180"/>
                    <a:gd name="T3" fmla="*/ 111 h 111"/>
                    <a:gd name="T4" fmla="*/ 0 w 180"/>
                    <a:gd name="T5" fmla="*/ 111 h 111"/>
                    <a:gd name="T6" fmla="*/ 0 w 180"/>
                    <a:gd name="T7" fmla="*/ 0 h 111"/>
                  </a:gdLst>
                  <a:ahLst/>
                  <a:cxnLst>
                    <a:cxn ang="0">
                      <a:pos x="T0" y="T1"/>
                    </a:cxn>
                    <a:cxn ang="0">
                      <a:pos x="T2" y="T3"/>
                    </a:cxn>
                    <a:cxn ang="0">
                      <a:pos x="T4" y="T5"/>
                    </a:cxn>
                    <a:cxn ang="0">
                      <a:pos x="T6" y="T7"/>
                    </a:cxn>
                  </a:cxnLst>
                  <a:rect l="0" t="0" r="r" b="b"/>
                  <a:pathLst>
                    <a:path w="180" h="111">
                      <a:moveTo>
                        <a:pt x="180" y="0"/>
                      </a:moveTo>
                      <a:lnTo>
                        <a:pt x="180" y="111"/>
                      </a:lnTo>
                      <a:lnTo>
                        <a:pt x="0" y="111"/>
                      </a:lnTo>
                      <a:lnTo>
                        <a:pt x="0" y="0"/>
                      </a:lnTo>
                    </a:path>
                  </a:pathLst>
                </a:custGeom>
                <a:solidFill>
                  <a:srgbClr val="D83B01"/>
                </a:solid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178" name="Freeform 218"/>
                <p:cNvSpPr>
                  <a:spLocks/>
                </p:cNvSpPr>
                <p:nvPr/>
              </p:nvSpPr>
              <p:spPr bwMode="auto">
                <a:xfrm>
                  <a:off x="6966146" y="3895756"/>
                  <a:ext cx="611934" cy="201649"/>
                </a:xfrm>
                <a:custGeom>
                  <a:avLst/>
                  <a:gdLst>
                    <a:gd name="T0" fmla="*/ 180 w 180"/>
                    <a:gd name="T1" fmla="*/ 57 h 57"/>
                    <a:gd name="T2" fmla="*/ 90 w 180"/>
                    <a:gd name="T3" fmla="*/ 0 h 57"/>
                    <a:gd name="T4" fmla="*/ 0 w 180"/>
                    <a:gd name="T5" fmla="*/ 57 h 57"/>
                  </a:gdLst>
                  <a:ahLst/>
                  <a:cxnLst>
                    <a:cxn ang="0">
                      <a:pos x="T0" y="T1"/>
                    </a:cxn>
                    <a:cxn ang="0">
                      <a:pos x="T2" y="T3"/>
                    </a:cxn>
                    <a:cxn ang="0">
                      <a:pos x="T4" y="T5"/>
                    </a:cxn>
                  </a:cxnLst>
                  <a:rect l="0" t="0" r="r" b="b"/>
                  <a:pathLst>
                    <a:path w="180" h="57">
                      <a:moveTo>
                        <a:pt x="180" y="57"/>
                      </a:moveTo>
                      <a:lnTo>
                        <a:pt x="90" y="0"/>
                      </a:lnTo>
                      <a:lnTo>
                        <a:pt x="0" y="57"/>
                      </a:lnTo>
                    </a:path>
                  </a:pathLst>
                </a:custGeom>
                <a:solidFill>
                  <a:srgbClr val="D83B01"/>
                </a:solid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sp>
            <p:nvSpPr>
              <p:cNvPr id="176" name="Freeform 217"/>
              <p:cNvSpPr>
                <a:spLocks/>
              </p:cNvSpPr>
              <p:nvPr/>
            </p:nvSpPr>
            <p:spPr bwMode="auto">
              <a:xfrm>
                <a:off x="6834725" y="4087745"/>
                <a:ext cx="611936" cy="191036"/>
              </a:xfrm>
              <a:custGeom>
                <a:avLst/>
                <a:gdLst>
                  <a:gd name="T0" fmla="*/ 0 w 180"/>
                  <a:gd name="T1" fmla="*/ 0 h 54"/>
                  <a:gd name="T2" fmla="*/ 90 w 180"/>
                  <a:gd name="T3" fmla="*/ 54 h 54"/>
                  <a:gd name="T4" fmla="*/ 180 w 180"/>
                  <a:gd name="T5" fmla="*/ 0 h 54"/>
                </a:gdLst>
                <a:ahLst/>
                <a:cxnLst>
                  <a:cxn ang="0">
                    <a:pos x="T0" y="T1"/>
                  </a:cxn>
                  <a:cxn ang="0">
                    <a:pos x="T2" y="T3"/>
                  </a:cxn>
                  <a:cxn ang="0">
                    <a:pos x="T4" y="T5"/>
                  </a:cxn>
                </a:cxnLst>
                <a:rect l="0" t="0" r="r" b="b"/>
                <a:pathLst>
                  <a:path w="180" h="54">
                    <a:moveTo>
                      <a:pt x="0" y="0"/>
                    </a:moveTo>
                    <a:lnTo>
                      <a:pt x="90" y="54"/>
                    </a:lnTo>
                    <a:lnTo>
                      <a:pt x="180" y="0"/>
                    </a:lnTo>
                  </a:path>
                </a:pathLst>
              </a:custGeom>
              <a:solidFill>
                <a:srgbClr val="D83B01"/>
              </a:solidFill>
              <a:ln w="11113" cap="rnd">
                <a:solidFill>
                  <a:srgbClr val="FFFFFF"/>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grpSp>
      <p:sp>
        <p:nvSpPr>
          <p:cNvPr id="179" name="Oval 299"/>
          <p:cNvSpPr>
            <a:spLocks noChangeArrowheads="1"/>
          </p:cNvSpPr>
          <p:nvPr/>
        </p:nvSpPr>
        <p:spPr bwMode="auto">
          <a:xfrm>
            <a:off x="10311147" y="3702346"/>
            <a:ext cx="826012" cy="826013"/>
          </a:xfrm>
          <a:prstGeom prst="ellipse">
            <a:avLst/>
          </a:prstGeom>
          <a:solidFill>
            <a:srgbClr val="FFFFFF"/>
          </a:solidFill>
          <a:ln w="57150" cap="rnd">
            <a:solidFill>
              <a:schemeClr val="accent6">
                <a:lumMod val="10000"/>
              </a:schemeClr>
            </a:solidFill>
            <a:prstDash val="solid"/>
            <a:round/>
            <a:headEnd/>
            <a:tailEnd/>
          </a:ln>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nvGrpSpPr>
          <p:cNvPr id="180" name="Group 179"/>
          <p:cNvGrpSpPr/>
          <p:nvPr/>
        </p:nvGrpSpPr>
        <p:grpSpPr>
          <a:xfrm>
            <a:off x="10724152" y="3812422"/>
            <a:ext cx="0" cy="605863"/>
            <a:chOff x="6218238" y="4340229"/>
            <a:chExt cx="0" cy="1135725"/>
          </a:xfrm>
        </p:grpSpPr>
        <p:sp>
          <p:nvSpPr>
            <p:cNvPr id="181" name="Line 300"/>
            <p:cNvSpPr>
              <a:spLocks noChangeShapeType="1"/>
            </p:cNvSpPr>
            <p:nvPr/>
          </p:nvSpPr>
          <p:spPr bwMode="auto">
            <a:xfrm flipV="1">
              <a:off x="6218238" y="4340229"/>
              <a:ext cx="0" cy="568990"/>
            </a:xfrm>
            <a:prstGeom prst="line">
              <a:avLst/>
            </a:prstGeom>
            <a:noFill/>
            <a:ln w="57150" cap="rnd">
              <a:solidFill>
                <a:schemeClr val="accent6">
                  <a:lumMod val="10000"/>
                </a:schemeClr>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182" name="Line 300"/>
            <p:cNvSpPr>
              <a:spLocks noChangeShapeType="1"/>
            </p:cNvSpPr>
            <p:nvPr/>
          </p:nvSpPr>
          <p:spPr bwMode="auto">
            <a:xfrm flipV="1">
              <a:off x="6218238" y="4906964"/>
              <a:ext cx="0" cy="568990"/>
            </a:xfrm>
            <a:prstGeom prst="line">
              <a:avLst/>
            </a:prstGeom>
            <a:noFill/>
            <a:ln w="57150" cap="rnd">
              <a:no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grpSp>
        <p:nvGrpSpPr>
          <p:cNvPr id="183" name="Group 182"/>
          <p:cNvGrpSpPr/>
          <p:nvPr/>
        </p:nvGrpSpPr>
        <p:grpSpPr>
          <a:xfrm>
            <a:off x="10501039" y="3983877"/>
            <a:ext cx="440179" cy="257318"/>
            <a:chOff x="6285917" y="5067300"/>
            <a:chExt cx="440241" cy="257354"/>
          </a:xfrm>
        </p:grpSpPr>
        <p:sp>
          <p:nvSpPr>
            <p:cNvPr id="184" name="Line 303"/>
            <p:cNvSpPr>
              <a:spLocks noChangeShapeType="1"/>
            </p:cNvSpPr>
            <p:nvPr/>
          </p:nvSpPr>
          <p:spPr bwMode="auto">
            <a:xfrm flipV="1">
              <a:off x="6509063" y="5067300"/>
              <a:ext cx="217095" cy="126341"/>
            </a:xfrm>
            <a:prstGeom prst="line">
              <a:avLst/>
            </a:prstGeom>
            <a:noFill/>
            <a:ln w="57150" cap="rnd">
              <a:solidFill>
                <a:schemeClr val="accent6">
                  <a:lumMod val="10000"/>
                </a:schemeClr>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sp>
          <p:nvSpPr>
            <p:cNvPr id="185" name="Line 303"/>
            <p:cNvSpPr>
              <a:spLocks noChangeShapeType="1"/>
            </p:cNvSpPr>
            <p:nvPr/>
          </p:nvSpPr>
          <p:spPr bwMode="auto">
            <a:xfrm flipV="1">
              <a:off x="6285917" y="5198313"/>
              <a:ext cx="217095" cy="126341"/>
            </a:xfrm>
            <a:prstGeom prst="line">
              <a:avLst/>
            </a:prstGeom>
            <a:noFill/>
            <a:ln w="57150" cap="rnd">
              <a:no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defTabSz="914224">
                <a:defRPr/>
              </a:pPr>
              <a:endParaRPr lang="en-US" kern="0">
                <a:solidFill>
                  <a:srgbClr val="505050"/>
                </a:solidFill>
                <a:latin typeface="Segoe UI"/>
              </a:endParaRPr>
            </a:p>
          </p:txBody>
        </p:sp>
      </p:grpSp>
      <p:sp>
        <p:nvSpPr>
          <p:cNvPr id="186" name="Oval 185"/>
          <p:cNvSpPr/>
          <p:nvPr/>
        </p:nvSpPr>
        <p:spPr bwMode="auto">
          <a:xfrm>
            <a:off x="10685022" y="4076222"/>
            <a:ext cx="78261" cy="78261"/>
          </a:xfrm>
          <a:prstGeom prst="ellipse">
            <a:avLst/>
          </a:prstGeom>
          <a:solidFill>
            <a:srgbClr val="0078D7"/>
          </a:solidFill>
          <a:ln w="9525" cap="flat" cmpd="sng" algn="ctr">
            <a:solidFill>
              <a:schemeClr val="accent6">
                <a:lumMod val="10000"/>
              </a:schemeClr>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87" name="TextBox 186"/>
          <p:cNvSpPr txBox="1"/>
          <p:nvPr/>
        </p:nvSpPr>
        <p:spPr>
          <a:xfrm>
            <a:off x="9483828" y="2450281"/>
            <a:ext cx="2495254" cy="839989"/>
          </a:xfrm>
          <a:prstGeom prst="rect">
            <a:avLst/>
          </a:prstGeom>
        </p:spPr>
        <p:txBody>
          <a:bodyPr vert="horz" wrap="square" lIns="93247" tIns="93247" rIns="93247" bIns="93247" rtlCol="0" anchor="t">
            <a:noAutofit/>
          </a:bodyPr>
          <a:lstStyle/>
          <a:p>
            <a:pPr algn="ctr" defTabSz="914224">
              <a:defRPr/>
            </a:pPr>
            <a:r>
              <a:rPr lang="en-US" sz="1599" kern="0">
                <a:solidFill>
                  <a:srgbClr val="525252"/>
                </a:solidFill>
                <a:latin typeface="Segoe UI"/>
                <a:ea typeface="Segoe UI" pitchFamily="34" charset="0"/>
                <a:cs typeface="Segoe UI Semibold" panose="020B0702040204020203" pitchFamily="34" charset="0"/>
              </a:rPr>
              <a:t>…</a:t>
            </a:r>
            <a:r>
              <a:rPr lang="en-US" sz="1599" kern="0">
                <a:solidFill>
                  <a:srgbClr val="0078D7">
                    <a:lumMod val="50000"/>
                  </a:srgbClr>
                </a:solidFill>
                <a:latin typeface="Segoe UI"/>
                <a:ea typeface="Segoe UI" pitchFamily="34" charset="0"/>
                <a:cs typeface="Segoe UI Semibold" panose="020B0702040204020203" pitchFamily="34" charset="0"/>
              </a:rPr>
              <a:t>and </a:t>
            </a:r>
            <a:r>
              <a:rPr lang="en-US" sz="1599" b="1" kern="0">
                <a:solidFill>
                  <a:srgbClr val="0078D7">
                    <a:lumMod val="50000"/>
                  </a:srgbClr>
                </a:solidFill>
                <a:latin typeface="Segoe UI"/>
                <a:ea typeface="Segoe UI" pitchFamily="34" charset="0"/>
                <a:cs typeface="Segoe UI Semibold" panose="020B0702040204020203" pitchFamily="34" charset="0"/>
              </a:rPr>
              <a:t>six</a:t>
            </a:r>
            <a:r>
              <a:rPr lang="en-US" sz="1599" kern="0">
                <a:solidFill>
                  <a:srgbClr val="0078D7">
                    <a:lumMod val="50000"/>
                  </a:srgbClr>
                </a:solidFill>
                <a:latin typeface="Segoe UI"/>
                <a:ea typeface="Segoe UI" pitchFamily="34" charset="0"/>
                <a:cs typeface="Segoe UI Semibold" panose="020B0702040204020203" pitchFamily="34" charset="0"/>
              </a:rPr>
              <a:t> will do it in the </a:t>
            </a:r>
            <a:r>
              <a:rPr lang="en-US" sz="1599" b="1" kern="0">
                <a:solidFill>
                  <a:srgbClr val="0078D7">
                    <a:lumMod val="50000"/>
                  </a:srgbClr>
                </a:solidFill>
                <a:latin typeface="Segoe UI"/>
                <a:ea typeface="Segoe UI" pitchFamily="34" charset="0"/>
                <a:cs typeface="Segoe UI Semibold" panose="020B0702040204020203" pitchFamily="34" charset="0"/>
              </a:rPr>
              <a:t>first hour.</a:t>
            </a:r>
          </a:p>
        </p:txBody>
      </p:sp>
      <p:sp>
        <p:nvSpPr>
          <p:cNvPr id="188" name="Rectangle 187"/>
          <p:cNvSpPr/>
          <p:nvPr/>
        </p:nvSpPr>
        <p:spPr bwMode="auto">
          <a:xfrm>
            <a:off x="883" y="5509594"/>
            <a:ext cx="12434076" cy="45713"/>
          </a:xfrm>
          <a:prstGeom prst="rect">
            <a:avLst/>
          </a:prstGeom>
          <a:solidFill>
            <a:srgbClr val="FF0000"/>
          </a:solidFill>
          <a:ln w="9525" cap="flat" cmpd="sng" algn="ctr">
            <a:solidFill>
              <a:srgbClr val="FF0000"/>
            </a:solidFill>
            <a:prstDash val="solid"/>
            <a:headEnd type="none" w="med" len="med"/>
            <a:tailEnd type="none" w="med" len="med"/>
          </a:ln>
          <a:effectLst/>
        </p:spPr>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Tree>
    <p:extLst>
      <p:ext uri="{BB962C8B-B14F-4D97-AF65-F5344CB8AC3E}">
        <p14:creationId xmlns:p14="http://schemas.microsoft.com/office/powerpoint/2010/main" val="120787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fade">
                                      <p:cBhvr>
                                        <p:cTn id="12" dur="500"/>
                                        <p:tgtEl>
                                          <p:spTgt spid="1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
                                        </p:tgtEl>
                                        <p:attrNameLst>
                                          <p:attrName>style.visibility</p:attrName>
                                        </p:attrNameLst>
                                      </p:cBhvr>
                                      <p:to>
                                        <p:strVal val="visible"/>
                                      </p:to>
                                    </p:set>
                                    <p:animEffect transition="in" filter="fade">
                                      <p:cBhvr>
                                        <p:cTn id="17" dur="500"/>
                                        <p:tgtEl>
                                          <p:spTgt spid="15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7"/>
                                        </p:tgtEl>
                                        <p:attrNameLst>
                                          <p:attrName>style.visibility</p:attrName>
                                        </p:attrNameLst>
                                      </p:cBhvr>
                                      <p:to>
                                        <p:strVal val="visible"/>
                                      </p:to>
                                    </p:set>
                                    <p:animEffect transition="in" filter="fade">
                                      <p:cBhvr>
                                        <p:cTn id="20" dur="500"/>
                                        <p:tgtEl>
                                          <p:spTgt spid="127"/>
                                        </p:tgtEl>
                                      </p:cBhvr>
                                    </p:animEffect>
                                  </p:childTnLst>
                                </p:cTn>
                              </p:par>
                              <p:par>
                                <p:cTn id="21" presetID="10" presetClass="entr" presetSubtype="0" fill="hold" nodeType="with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1"/>
                                        </p:tgtEl>
                                        <p:attrNameLst>
                                          <p:attrName>style.visibility</p:attrName>
                                        </p:attrNameLst>
                                      </p:cBhvr>
                                      <p:to>
                                        <p:strVal val="visible"/>
                                      </p:to>
                                    </p:set>
                                    <p:animEffect transition="in" filter="fade">
                                      <p:cBhvr>
                                        <p:cTn id="26" dur="500"/>
                                        <p:tgtEl>
                                          <p:spTgt spid="171"/>
                                        </p:tgtEl>
                                      </p:cBhvr>
                                    </p:animEffect>
                                  </p:childTnLst>
                                </p:cTn>
                              </p:par>
                            </p:childTnLst>
                          </p:cTn>
                        </p:par>
                        <p:par>
                          <p:cTn id="27" fill="hold">
                            <p:stCondLst>
                              <p:cond delay="500"/>
                            </p:stCondLst>
                            <p:childTnLst>
                              <p:par>
                                <p:cTn id="28" presetID="41" presetClass="path" presetSubtype="0" accel="50000" decel="50000" fill="hold" nodeType="afterEffect">
                                  <p:stCondLst>
                                    <p:cond delay="0"/>
                                  </p:stCondLst>
                                  <p:childTnLst>
                                    <p:animMotion origin="layout" path="M -2.90273E-6 3.47254E-6 L 0.01532 -0.03314 L 0.03064 -0.06605 " pathEditMode="relative" rAng="0" ptsTypes="AAA">
                                      <p:cBhvr>
                                        <p:cTn id="29" dur="750" fill="hold"/>
                                        <p:tgtEl>
                                          <p:spTgt spid="153"/>
                                        </p:tgtEl>
                                        <p:attrNameLst>
                                          <p:attrName>ppt_x</p:attrName>
                                          <p:attrName>ppt_y</p:attrName>
                                        </p:attrNameLst>
                                      </p:cBhvr>
                                      <p:rCtr x="1532" y="-3314"/>
                                    </p:animMotion>
                                    <p:animScale>
                                      <p:cBhvr>
                                        <p:cTn id="30" dur="750" fill="hold">
                                          <p:stCondLst>
                                            <p:cond delay="0"/>
                                          </p:stCondLst>
                                        </p:cTn>
                                        <p:tgtEl>
                                          <p:spTgt spid="153"/>
                                        </p:tgtEl>
                                      </p:cBhvr>
                                      <p:from x="100000" y="100000"/>
                                      <p:to x="100000" y="100000"/>
                                    </p:animScale>
                                    <p:animRot by="0">
                                      <p:cBhvr>
                                        <p:cTn id="31" dur="750" fill="hold">
                                          <p:stCondLst>
                                            <p:cond delay="0"/>
                                          </p:stCondLst>
                                        </p:cTn>
                                        <p:tgtEl>
                                          <p:spTgt spid="153"/>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7"/>
                                        </p:tgtEl>
                                        <p:attrNameLst>
                                          <p:attrName>style.visibility</p:attrName>
                                        </p:attrNameLst>
                                      </p:cBhvr>
                                      <p:to>
                                        <p:strVal val="visible"/>
                                      </p:to>
                                    </p:set>
                                    <p:animEffect transition="in" filter="fade">
                                      <p:cBhvr>
                                        <p:cTn id="36" dur="500"/>
                                        <p:tgtEl>
                                          <p:spTgt spid="18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8"/>
                                        </p:tgtEl>
                                        <p:attrNameLst>
                                          <p:attrName>style.visibility</p:attrName>
                                        </p:attrNameLst>
                                      </p:cBhvr>
                                      <p:to>
                                        <p:strVal val="visible"/>
                                      </p:to>
                                    </p:set>
                                    <p:animEffect transition="in" filter="fade">
                                      <p:cBhvr>
                                        <p:cTn id="39" dur="500"/>
                                        <p:tgtEl>
                                          <p:spTgt spid="128"/>
                                        </p:tgtEl>
                                      </p:cBhvr>
                                    </p:animEffect>
                                  </p:childTnLst>
                                </p:cTn>
                              </p:par>
                              <p:par>
                                <p:cTn id="40" presetID="10" presetClass="entr" presetSubtype="0" fill="hold" nodeType="with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fade">
                                      <p:cBhvr>
                                        <p:cTn id="42" dur="500"/>
                                        <p:tgtEl>
                                          <p:spTgt spid="180"/>
                                        </p:tgtEl>
                                      </p:cBhvr>
                                    </p:animEffect>
                                  </p:childTnLst>
                                </p:cTn>
                              </p:par>
                              <p:par>
                                <p:cTn id="43" presetID="10" presetClass="entr" presetSubtype="0" fill="hold" nodeType="with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9"/>
                                        </p:tgtEl>
                                        <p:attrNameLst>
                                          <p:attrName>style.visibility</p:attrName>
                                        </p:attrNameLst>
                                      </p:cBhvr>
                                      <p:to>
                                        <p:strVal val="visible"/>
                                      </p:to>
                                    </p:set>
                                    <p:animEffect transition="in" filter="fade">
                                      <p:cBhvr>
                                        <p:cTn id="48" dur="500"/>
                                        <p:tgtEl>
                                          <p:spTgt spid="17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6"/>
                                        </p:tgtEl>
                                        <p:attrNameLst>
                                          <p:attrName>style.visibility</p:attrName>
                                        </p:attrNameLst>
                                      </p:cBhvr>
                                      <p:to>
                                        <p:strVal val="visible"/>
                                      </p:to>
                                    </p:set>
                                    <p:animEffect transition="in" filter="fade">
                                      <p:cBhvr>
                                        <p:cTn id="51" dur="500"/>
                                        <p:tgtEl>
                                          <p:spTgt spid="186"/>
                                        </p:tgtEl>
                                      </p:cBhvr>
                                    </p:animEffect>
                                  </p:childTnLst>
                                </p:cTn>
                              </p:par>
                            </p:childTnLst>
                          </p:cTn>
                        </p:par>
                        <p:par>
                          <p:cTn id="52" fill="hold">
                            <p:stCondLst>
                              <p:cond delay="500"/>
                            </p:stCondLst>
                            <p:childTnLst>
                              <p:par>
                                <p:cTn id="53" presetID="8" presetClass="emph" presetSubtype="0" accel="26000" decel="26000" fill="hold" nodeType="afterEffect">
                                  <p:stCondLst>
                                    <p:cond delay="0"/>
                                  </p:stCondLst>
                                  <p:childTnLst>
                                    <p:animRot by="21600000">
                                      <p:cBhvr>
                                        <p:cTn id="54" dur="1250" fill="hold"/>
                                        <p:tgtEl>
                                          <p:spTgt spid="180"/>
                                        </p:tgtEl>
                                        <p:attrNameLst>
                                          <p:attrName>r</p:attrName>
                                        </p:attrNameLst>
                                      </p:cBhvr>
                                    </p:animRot>
                                  </p:childTnLst>
                                </p:cTn>
                              </p:par>
                              <p:par>
                                <p:cTn id="55" presetID="8" presetClass="emph" presetSubtype="0" fill="hold" nodeType="withEffect">
                                  <p:stCondLst>
                                    <p:cond delay="0"/>
                                  </p:stCondLst>
                                  <p:childTnLst>
                                    <p:animRot by="1800000">
                                      <p:cBhvr>
                                        <p:cTn id="56" dur="1250" fill="hold"/>
                                        <p:tgtEl>
                                          <p:spTgt spid="1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P spid="171" grpId="0"/>
      <p:bldP spid="179" grpId="0" animBg="1"/>
      <p:bldP spid="186" grpId="0" animBg="1"/>
      <p:bldP spid="18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066" y="3178186"/>
            <a:ext cx="9142639" cy="1828786"/>
          </a:xfrm>
        </p:spPr>
        <p:txBody>
          <a:bodyPr/>
          <a:lstStyle/>
          <a:p>
            <a:r>
              <a:rPr lang="en-US"/>
              <a:t>Thank You!</a:t>
            </a:r>
          </a:p>
        </p:txBody>
      </p:sp>
    </p:spTree>
    <p:extLst>
      <p:ext uri="{BB962C8B-B14F-4D97-AF65-F5344CB8AC3E}">
        <p14:creationId xmlns:p14="http://schemas.microsoft.com/office/powerpoint/2010/main" val="23903494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p:cNvSpPr/>
          <p:nvPr/>
        </p:nvSpPr>
        <p:spPr bwMode="auto">
          <a:xfrm>
            <a:off x="275481" y="295729"/>
            <a:ext cx="7731796" cy="723526"/>
          </a:xfrm>
          <a:prstGeom prst="rect">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5" name="Rectangle 4"/>
          <p:cNvSpPr/>
          <p:nvPr/>
        </p:nvSpPr>
        <p:spPr bwMode="auto">
          <a:xfrm>
            <a:off x="882" y="2202594"/>
            <a:ext cx="12434712" cy="3178178"/>
          </a:xfrm>
          <a:prstGeom prst="rect">
            <a:avLst/>
          </a:prstGeom>
          <a:solidFill>
            <a:schemeClr val="tx1">
              <a:lumMod val="50000"/>
              <a:alpha val="76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97" name="Straight Connector 96"/>
          <p:cNvCxnSpPr/>
          <p:nvPr/>
        </p:nvCxnSpPr>
        <p:spPr>
          <a:xfrm>
            <a:off x="5557392" y="3497262"/>
            <a:ext cx="1849666"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198940" y="3497262"/>
            <a:ext cx="1849666"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895028" y="3497262"/>
            <a:ext cx="1849666" cy="0"/>
          </a:xfrm>
          <a:prstGeom prst="line">
            <a:avLst/>
          </a:prstGeom>
          <a:ln w="57150">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7407057" y="3164473"/>
            <a:ext cx="1231365" cy="1042424"/>
            <a:chOff x="3126093" y="2664156"/>
            <a:chExt cx="2504661" cy="2120348"/>
          </a:xfrm>
        </p:grpSpPr>
        <p:grpSp>
          <p:nvGrpSpPr>
            <p:cNvPr id="9" name="Group 8"/>
            <p:cNvGrpSpPr/>
            <p:nvPr/>
          </p:nvGrpSpPr>
          <p:grpSpPr>
            <a:xfrm>
              <a:off x="3126093" y="2664156"/>
              <a:ext cx="2504661" cy="2120348"/>
              <a:chOff x="2040835" y="2491409"/>
              <a:chExt cx="2504661" cy="2120348"/>
            </a:xfrm>
          </p:grpSpPr>
          <p:sp>
            <p:nvSpPr>
              <p:cNvPr id="6" name="Rounded Rectangle 5"/>
              <p:cNvSpPr/>
              <p:nvPr/>
            </p:nvSpPr>
            <p:spPr bwMode="auto">
              <a:xfrm>
                <a:off x="2040835" y="2491409"/>
                <a:ext cx="2504661" cy="2120348"/>
              </a:xfrm>
              <a:prstGeom prst="roundRect">
                <a:avLst>
                  <a:gd name="adj" fmla="val 2067"/>
                </a:avLst>
              </a:prstGeom>
              <a:solidFill>
                <a:schemeClr val="bg1">
                  <a:lumMod val="95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6" name="Rectangle 15"/>
              <p:cNvSpPr/>
              <p:nvPr/>
            </p:nvSpPr>
            <p:spPr bwMode="auto">
              <a:xfrm>
                <a:off x="2101795" y="2728819"/>
                <a:ext cx="2371145" cy="1812701"/>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8" name="Group 7"/>
              <p:cNvGrpSpPr/>
              <p:nvPr/>
            </p:nvGrpSpPr>
            <p:grpSpPr>
              <a:xfrm>
                <a:off x="3919980" y="2551113"/>
                <a:ext cx="552960" cy="147450"/>
                <a:chOff x="4076686" y="2584898"/>
                <a:chExt cx="342914" cy="91440"/>
              </a:xfrm>
              <a:solidFill>
                <a:schemeClr val="bg1">
                  <a:lumMod val="75000"/>
                </a:schemeClr>
              </a:solidFill>
            </p:grpSpPr>
            <p:sp>
              <p:nvSpPr>
                <p:cNvPr id="17" name="Rectangle 16"/>
                <p:cNvSpPr/>
                <p:nvPr/>
              </p:nvSpPr>
              <p:spPr bwMode="auto">
                <a:xfrm>
                  <a:off x="4328160"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9" name="Rectangle 18"/>
                <p:cNvSpPr/>
                <p:nvPr/>
              </p:nvSpPr>
              <p:spPr bwMode="auto">
                <a:xfrm>
                  <a:off x="4202423"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 name="Rectangle 19"/>
                <p:cNvSpPr/>
                <p:nvPr/>
              </p:nvSpPr>
              <p:spPr bwMode="auto">
                <a:xfrm>
                  <a:off x="4076686" y="2584898"/>
                  <a:ext cx="91440" cy="914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24" name="Group 23"/>
            <p:cNvGrpSpPr/>
            <p:nvPr/>
          </p:nvGrpSpPr>
          <p:grpSpPr>
            <a:xfrm>
              <a:off x="3973964" y="3072640"/>
              <a:ext cx="808918" cy="1303381"/>
              <a:chOff x="9038501" y="2645513"/>
              <a:chExt cx="655753" cy="1056589"/>
            </a:xfrm>
          </p:grpSpPr>
          <p:sp>
            <p:nvSpPr>
              <p:cNvPr id="28" name="Freeform 27"/>
              <p:cNvSpPr/>
              <p:nvPr/>
            </p:nvSpPr>
            <p:spPr bwMode="auto">
              <a:xfrm>
                <a:off x="9180470" y="2645513"/>
                <a:ext cx="371818" cy="507757"/>
              </a:xfrm>
              <a:custGeom>
                <a:avLst/>
                <a:gdLst>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28650 w 1333500"/>
                  <a:gd name="connsiteY0" fmla="*/ 1023937 h 1862137"/>
                  <a:gd name="connsiteX1" fmla="*/ 700088 w 1333500"/>
                  <a:gd name="connsiteY1" fmla="*/ 1185862 h 1862137"/>
                  <a:gd name="connsiteX2" fmla="*/ 904875 w 1333500"/>
                  <a:gd name="connsiteY2" fmla="*/ 1304925 h 1862137"/>
                  <a:gd name="connsiteX3" fmla="*/ 900113 w 1333500"/>
                  <a:gd name="connsiteY3" fmla="*/ 1604962 h 1862137"/>
                  <a:gd name="connsiteX4" fmla="*/ 776288 w 1333500"/>
                  <a:gd name="connsiteY4" fmla="*/ 1824037 h 1862137"/>
                  <a:gd name="connsiteX5" fmla="*/ 790575 w 1333500"/>
                  <a:gd name="connsiteY5" fmla="*/ 1862137 h 1862137"/>
                  <a:gd name="connsiteX6" fmla="*/ 885825 w 1333500"/>
                  <a:gd name="connsiteY6" fmla="*/ 1833562 h 1862137"/>
                  <a:gd name="connsiteX7" fmla="*/ 1300163 w 1333500"/>
                  <a:gd name="connsiteY7" fmla="*/ 1366837 h 1862137"/>
                  <a:gd name="connsiteX8" fmla="*/ 1333500 w 1333500"/>
                  <a:gd name="connsiteY8" fmla="*/ 752475 h 1862137"/>
                  <a:gd name="connsiteX9" fmla="*/ 1219200 w 1333500"/>
                  <a:gd name="connsiteY9" fmla="*/ 590550 h 1862137"/>
                  <a:gd name="connsiteX10" fmla="*/ 1100138 w 1333500"/>
                  <a:gd name="connsiteY10" fmla="*/ 714375 h 1862137"/>
                  <a:gd name="connsiteX11" fmla="*/ 1071563 w 1333500"/>
                  <a:gd name="connsiteY11" fmla="*/ 295275 h 1862137"/>
                  <a:gd name="connsiteX12" fmla="*/ 785813 w 1333500"/>
                  <a:gd name="connsiteY12" fmla="*/ 0 h 1862137"/>
                  <a:gd name="connsiteX13" fmla="*/ 600075 w 1333500"/>
                  <a:gd name="connsiteY13" fmla="*/ 23812 h 1862137"/>
                  <a:gd name="connsiteX14" fmla="*/ 781050 w 1333500"/>
                  <a:gd name="connsiteY14" fmla="*/ 190500 h 1862137"/>
                  <a:gd name="connsiteX15" fmla="*/ 781050 w 1333500"/>
                  <a:gd name="connsiteY15" fmla="*/ 414337 h 1862137"/>
                  <a:gd name="connsiteX16" fmla="*/ 628650 w 1333500"/>
                  <a:gd name="connsiteY16" fmla="*/ 461962 h 1862137"/>
                  <a:gd name="connsiteX17" fmla="*/ 571500 w 1333500"/>
                  <a:gd name="connsiteY17" fmla="*/ 385762 h 1862137"/>
                  <a:gd name="connsiteX18" fmla="*/ 261938 w 1333500"/>
                  <a:gd name="connsiteY18" fmla="*/ 823912 h 1862137"/>
                  <a:gd name="connsiteX19" fmla="*/ 309563 w 1333500"/>
                  <a:gd name="connsiteY19" fmla="*/ 1281112 h 1862137"/>
                  <a:gd name="connsiteX20" fmla="*/ 133350 w 1333500"/>
                  <a:gd name="connsiteY20" fmla="*/ 1190625 h 1862137"/>
                  <a:gd name="connsiteX21" fmla="*/ 76200 w 1333500"/>
                  <a:gd name="connsiteY21" fmla="*/ 1095375 h 1862137"/>
                  <a:gd name="connsiteX22" fmla="*/ 0 w 1333500"/>
                  <a:gd name="connsiteY22" fmla="*/ 1409700 h 1862137"/>
                  <a:gd name="connsiteX23" fmla="*/ 219075 w 1333500"/>
                  <a:gd name="connsiteY23" fmla="*/ 1747837 h 1862137"/>
                  <a:gd name="connsiteX24" fmla="*/ 500063 w 1333500"/>
                  <a:gd name="connsiteY24" fmla="*/ 1843087 h 1862137"/>
                  <a:gd name="connsiteX25" fmla="*/ 519113 w 1333500"/>
                  <a:gd name="connsiteY25" fmla="*/ 1804987 h 1862137"/>
                  <a:gd name="connsiteX26" fmla="*/ 533400 w 1333500"/>
                  <a:gd name="connsiteY26" fmla="*/ 1304925 h 1862137"/>
                  <a:gd name="connsiteX27" fmla="*/ 628650 w 133350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23937 h 1862137"/>
                  <a:gd name="connsiteX1" fmla="*/ 704568 w 1337980"/>
                  <a:gd name="connsiteY1" fmla="*/ 1185862 h 1862137"/>
                  <a:gd name="connsiteX2" fmla="*/ 909355 w 1337980"/>
                  <a:gd name="connsiteY2" fmla="*/ 1304925 h 1862137"/>
                  <a:gd name="connsiteX3" fmla="*/ 904593 w 1337980"/>
                  <a:gd name="connsiteY3" fmla="*/ 1604962 h 1862137"/>
                  <a:gd name="connsiteX4" fmla="*/ 780768 w 1337980"/>
                  <a:gd name="connsiteY4" fmla="*/ 1824037 h 1862137"/>
                  <a:gd name="connsiteX5" fmla="*/ 795055 w 1337980"/>
                  <a:gd name="connsiteY5" fmla="*/ 1862137 h 1862137"/>
                  <a:gd name="connsiteX6" fmla="*/ 890305 w 1337980"/>
                  <a:gd name="connsiteY6" fmla="*/ 1833562 h 1862137"/>
                  <a:gd name="connsiteX7" fmla="*/ 1304643 w 1337980"/>
                  <a:gd name="connsiteY7" fmla="*/ 1366837 h 1862137"/>
                  <a:gd name="connsiteX8" fmla="*/ 1337980 w 1337980"/>
                  <a:gd name="connsiteY8" fmla="*/ 752475 h 1862137"/>
                  <a:gd name="connsiteX9" fmla="*/ 1223680 w 1337980"/>
                  <a:gd name="connsiteY9" fmla="*/ 590550 h 1862137"/>
                  <a:gd name="connsiteX10" fmla="*/ 1104618 w 1337980"/>
                  <a:gd name="connsiteY10" fmla="*/ 714375 h 1862137"/>
                  <a:gd name="connsiteX11" fmla="*/ 1076043 w 1337980"/>
                  <a:gd name="connsiteY11" fmla="*/ 295275 h 1862137"/>
                  <a:gd name="connsiteX12" fmla="*/ 790293 w 1337980"/>
                  <a:gd name="connsiteY12" fmla="*/ 0 h 1862137"/>
                  <a:gd name="connsiteX13" fmla="*/ 604555 w 1337980"/>
                  <a:gd name="connsiteY13" fmla="*/ 23812 h 1862137"/>
                  <a:gd name="connsiteX14" fmla="*/ 785530 w 1337980"/>
                  <a:gd name="connsiteY14" fmla="*/ 190500 h 1862137"/>
                  <a:gd name="connsiteX15" fmla="*/ 785530 w 1337980"/>
                  <a:gd name="connsiteY15" fmla="*/ 414337 h 1862137"/>
                  <a:gd name="connsiteX16" fmla="*/ 633130 w 1337980"/>
                  <a:gd name="connsiteY16" fmla="*/ 461962 h 1862137"/>
                  <a:gd name="connsiteX17" fmla="*/ 575980 w 1337980"/>
                  <a:gd name="connsiteY17" fmla="*/ 385762 h 1862137"/>
                  <a:gd name="connsiteX18" fmla="*/ 266418 w 1337980"/>
                  <a:gd name="connsiteY18" fmla="*/ 823912 h 1862137"/>
                  <a:gd name="connsiteX19" fmla="*/ 314043 w 1337980"/>
                  <a:gd name="connsiteY19" fmla="*/ 1281112 h 1862137"/>
                  <a:gd name="connsiteX20" fmla="*/ 137830 w 1337980"/>
                  <a:gd name="connsiteY20" fmla="*/ 1190625 h 1862137"/>
                  <a:gd name="connsiteX21" fmla="*/ 80680 w 1337980"/>
                  <a:gd name="connsiteY21" fmla="*/ 1095375 h 1862137"/>
                  <a:gd name="connsiteX22" fmla="*/ 4480 w 1337980"/>
                  <a:gd name="connsiteY22" fmla="*/ 1409700 h 1862137"/>
                  <a:gd name="connsiteX23" fmla="*/ 223555 w 1337980"/>
                  <a:gd name="connsiteY23" fmla="*/ 1747837 h 1862137"/>
                  <a:gd name="connsiteX24" fmla="*/ 504543 w 1337980"/>
                  <a:gd name="connsiteY24" fmla="*/ 1843087 h 1862137"/>
                  <a:gd name="connsiteX25" fmla="*/ 523593 w 1337980"/>
                  <a:gd name="connsiteY25" fmla="*/ 1804987 h 1862137"/>
                  <a:gd name="connsiteX26" fmla="*/ 537880 w 1337980"/>
                  <a:gd name="connsiteY26" fmla="*/ 1304925 h 1862137"/>
                  <a:gd name="connsiteX27" fmla="*/ 633130 w 1337980"/>
                  <a:gd name="connsiteY27" fmla="*/ 1023937 h 186213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37980"/>
                  <a:gd name="connsiteY0" fmla="*/ 1044927 h 1883127"/>
                  <a:gd name="connsiteX1" fmla="*/ 704568 w 1337980"/>
                  <a:gd name="connsiteY1" fmla="*/ 1206852 h 1883127"/>
                  <a:gd name="connsiteX2" fmla="*/ 909355 w 1337980"/>
                  <a:gd name="connsiteY2" fmla="*/ 1325915 h 1883127"/>
                  <a:gd name="connsiteX3" fmla="*/ 904593 w 1337980"/>
                  <a:gd name="connsiteY3" fmla="*/ 1625952 h 1883127"/>
                  <a:gd name="connsiteX4" fmla="*/ 780768 w 1337980"/>
                  <a:gd name="connsiteY4" fmla="*/ 1845027 h 1883127"/>
                  <a:gd name="connsiteX5" fmla="*/ 795055 w 1337980"/>
                  <a:gd name="connsiteY5" fmla="*/ 1883127 h 1883127"/>
                  <a:gd name="connsiteX6" fmla="*/ 890305 w 1337980"/>
                  <a:gd name="connsiteY6" fmla="*/ 1854552 h 1883127"/>
                  <a:gd name="connsiteX7" fmla="*/ 1304643 w 1337980"/>
                  <a:gd name="connsiteY7" fmla="*/ 1387827 h 1883127"/>
                  <a:gd name="connsiteX8" fmla="*/ 1337980 w 1337980"/>
                  <a:gd name="connsiteY8" fmla="*/ 773465 h 1883127"/>
                  <a:gd name="connsiteX9" fmla="*/ 1223680 w 1337980"/>
                  <a:gd name="connsiteY9" fmla="*/ 611540 h 1883127"/>
                  <a:gd name="connsiteX10" fmla="*/ 1104618 w 1337980"/>
                  <a:gd name="connsiteY10" fmla="*/ 735365 h 1883127"/>
                  <a:gd name="connsiteX11" fmla="*/ 1076043 w 1337980"/>
                  <a:gd name="connsiteY11" fmla="*/ 316265 h 1883127"/>
                  <a:gd name="connsiteX12" fmla="*/ 790293 w 1337980"/>
                  <a:gd name="connsiteY12" fmla="*/ 20990 h 1883127"/>
                  <a:gd name="connsiteX13" fmla="*/ 604555 w 1337980"/>
                  <a:gd name="connsiteY13" fmla="*/ 44802 h 1883127"/>
                  <a:gd name="connsiteX14" fmla="*/ 785530 w 1337980"/>
                  <a:gd name="connsiteY14" fmla="*/ 211490 h 1883127"/>
                  <a:gd name="connsiteX15" fmla="*/ 785530 w 1337980"/>
                  <a:gd name="connsiteY15" fmla="*/ 435327 h 1883127"/>
                  <a:gd name="connsiteX16" fmla="*/ 633130 w 1337980"/>
                  <a:gd name="connsiteY16" fmla="*/ 482952 h 1883127"/>
                  <a:gd name="connsiteX17" fmla="*/ 575980 w 1337980"/>
                  <a:gd name="connsiteY17" fmla="*/ 406752 h 1883127"/>
                  <a:gd name="connsiteX18" fmla="*/ 266418 w 1337980"/>
                  <a:gd name="connsiteY18" fmla="*/ 844902 h 1883127"/>
                  <a:gd name="connsiteX19" fmla="*/ 314043 w 1337980"/>
                  <a:gd name="connsiteY19" fmla="*/ 1302102 h 1883127"/>
                  <a:gd name="connsiteX20" fmla="*/ 137830 w 1337980"/>
                  <a:gd name="connsiteY20" fmla="*/ 1211615 h 1883127"/>
                  <a:gd name="connsiteX21" fmla="*/ 80680 w 1337980"/>
                  <a:gd name="connsiteY21" fmla="*/ 1116365 h 1883127"/>
                  <a:gd name="connsiteX22" fmla="*/ 4480 w 1337980"/>
                  <a:gd name="connsiteY22" fmla="*/ 1430690 h 1883127"/>
                  <a:gd name="connsiteX23" fmla="*/ 223555 w 1337980"/>
                  <a:gd name="connsiteY23" fmla="*/ 1768827 h 1883127"/>
                  <a:gd name="connsiteX24" fmla="*/ 504543 w 1337980"/>
                  <a:gd name="connsiteY24" fmla="*/ 1864077 h 1883127"/>
                  <a:gd name="connsiteX25" fmla="*/ 523593 w 1337980"/>
                  <a:gd name="connsiteY25" fmla="*/ 1825977 h 1883127"/>
                  <a:gd name="connsiteX26" fmla="*/ 537880 w 1337980"/>
                  <a:gd name="connsiteY26" fmla="*/ 1325915 h 1883127"/>
                  <a:gd name="connsiteX27" fmla="*/ 633130 w 1337980"/>
                  <a:gd name="connsiteY27" fmla="*/ 1044927 h 1883127"/>
                  <a:gd name="connsiteX0" fmla="*/ 633130 w 1354384"/>
                  <a:gd name="connsiteY0" fmla="*/ 1044927 h 1883127"/>
                  <a:gd name="connsiteX1" fmla="*/ 704568 w 1354384"/>
                  <a:gd name="connsiteY1" fmla="*/ 1206852 h 1883127"/>
                  <a:gd name="connsiteX2" fmla="*/ 909355 w 1354384"/>
                  <a:gd name="connsiteY2" fmla="*/ 1325915 h 1883127"/>
                  <a:gd name="connsiteX3" fmla="*/ 904593 w 1354384"/>
                  <a:gd name="connsiteY3" fmla="*/ 1625952 h 1883127"/>
                  <a:gd name="connsiteX4" fmla="*/ 780768 w 1354384"/>
                  <a:gd name="connsiteY4" fmla="*/ 1845027 h 1883127"/>
                  <a:gd name="connsiteX5" fmla="*/ 795055 w 1354384"/>
                  <a:gd name="connsiteY5" fmla="*/ 1883127 h 1883127"/>
                  <a:gd name="connsiteX6" fmla="*/ 890305 w 1354384"/>
                  <a:gd name="connsiteY6" fmla="*/ 1854552 h 1883127"/>
                  <a:gd name="connsiteX7" fmla="*/ 1304643 w 1354384"/>
                  <a:gd name="connsiteY7" fmla="*/ 1387827 h 1883127"/>
                  <a:gd name="connsiteX8" fmla="*/ 1337980 w 1354384"/>
                  <a:gd name="connsiteY8" fmla="*/ 773465 h 1883127"/>
                  <a:gd name="connsiteX9" fmla="*/ 1223680 w 1354384"/>
                  <a:gd name="connsiteY9" fmla="*/ 611540 h 1883127"/>
                  <a:gd name="connsiteX10" fmla="*/ 1104618 w 1354384"/>
                  <a:gd name="connsiteY10" fmla="*/ 735365 h 1883127"/>
                  <a:gd name="connsiteX11" fmla="*/ 1076043 w 1354384"/>
                  <a:gd name="connsiteY11" fmla="*/ 316265 h 1883127"/>
                  <a:gd name="connsiteX12" fmla="*/ 790293 w 1354384"/>
                  <a:gd name="connsiteY12" fmla="*/ 20990 h 1883127"/>
                  <a:gd name="connsiteX13" fmla="*/ 604555 w 1354384"/>
                  <a:gd name="connsiteY13" fmla="*/ 44802 h 1883127"/>
                  <a:gd name="connsiteX14" fmla="*/ 785530 w 1354384"/>
                  <a:gd name="connsiteY14" fmla="*/ 211490 h 1883127"/>
                  <a:gd name="connsiteX15" fmla="*/ 785530 w 1354384"/>
                  <a:gd name="connsiteY15" fmla="*/ 435327 h 1883127"/>
                  <a:gd name="connsiteX16" fmla="*/ 633130 w 1354384"/>
                  <a:gd name="connsiteY16" fmla="*/ 482952 h 1883127"/>
                  <a:gd name="connsiteX17" fmla="*/ 575980 w 1354384"/>
                  <a:gd name="connsiteY17" fmla="*/ 406752 h 1883127"/>
                  <a:gd name="connsiteX18" fmla="*/ 266418 w 1354384"/>
                  <a:gd name="connsiteY18" fmla="*/ 844902 h 1883127"/>
                  <a:gd name="connsiteX19" fmla="*/ 314043 w 1354384"/>
                  <a:gd name="connsiteY19" fmla="*/ 1302102 h 1883127"/>
                  <a:gd name="connsiteX20" fmla="*/ 137830 w 1354384"/>
                  <a:gd name="connsiteY20" fmla="*/ 1211615 h 1883127"/>
                  <a:gd name="connsiteX21" fmla="*/ 80680 w 1354384"/>
                  <a:gd name="connsiteY21" fmla="*/ 1116365 h 1883127"/>
                  <a:gd name="connsiteX22" fmla="*/ 4480 w 1354384"/>
                  <a:gd name="connsiteY22" fmla="*/ 1430690 h 1883127"/>
                  <a:gd name="connsiteX23" fmla="*/ 223555 w 1354384"/>
                  <a:gd name="connsiteY23" fmla="*/ 1768827 h 1883127"/>
                  <a:gd name="connsiteX24" fmla="*/ 504543 w 1354384"/>
                  <a:gd name="connsiteY24" fmla="*/ 1864077 h 1883127"/>
                  <a:gd name="connsiteX25" fmla="*/ 523593 w 1354384"/>
                  <a:gd name="connsiteY25" fmla="*/ 1825977 h 1883127"/>
                  <a:gd name="connsiteX26" fmla="*/ 537880 w 1354384"/>
                  <a:gd name="connsiteY26" fmla="*/ 1325915 h 1883127"/>
                  <a:gd name="connsiteX27" fmla="*/ 633130 w 1354384"/>
                  <a:gd name="connsiteY27" fmla="*/ 1044927 h 1883127"/>
                  <a:gd name="connsiteX0" fmla="*/ 633130 w 1354384"/>
                  <a:gd name="connsiteY0" fmla="*/ 1044927 h 1883127"/>
                  <a:gd name="connsiteX1" fmla="*/ 704568 w 1354384"/>
                  <a:gd name="connsiteY1" fmla="*/ 1206852 h 1883127"/>
                  <a:gd name="connsiteX2" fmla="*/ 909355 w 1354384"/>
                  <a:gd name="connsiteY2" fmla="*/ 1325915 h 1883127"/>
                  <a:gd name="connsiteX3" fmla="*/ 904593 w 1354384"/>
                  <a:gd name="connsiteY3" fmla="*/ 1625952 h 1883127"/>
                  <a:gd name="connsiteX4" fmla="*/ 780768 w 1354384"/>
                  <a:gd name="connsiteY4" fmla="*/ 1845027 h 1883127"/>
                  <a:gd name="connsiteX5" fmla="*/ 795055 w 1354384"/>
                  <a:gd name="connsiteY5" fmla="*/ 1883127 h 1883127"/>
                  <a:gd name="connsiteX6" fmla="*/ 890305 w 1354384"/>
                  <a:gd name="connsiteY6" fmla="*/ 1854552 h 1883127"/>
                  <a:gd name="connsiteX7" fmla="*/ 1304643 w 1354384"/>
                  <a:gd name="connsiteY7" fmla="*/ 1387827 h 1883127"/>
                  <a:gd name="connsiteX8" fmla="*/ 1337980 w 1354384"/>
                  <a:gd name="connsiteY8" fmla="*/ 773465 h 1883127"/>
                  <a:gd name="connsiteX9" fmla="*/ 1223680 w 1354384"/>
                  <a:gd name="connsiteY9" fmla="*/ 611540 h 1883127"/>
                  <a:gd name="connsiteX10" fmla="*/ 1104618 w 1354384"/>
                  <a:gd name="connsiteY10" fmla="*/ 735365 h 1883127"/>
                  <a:gd name="connsiteX11" fmla="*/ 1076043 w 1354384"/>
                  <a:gd name="connsiteY11" fmla="*/ 316265 h 1883127"/>
                  <a:gd name="connsiteX12" fmla="*/ 790293 w 1354384"/>
                  <a:gd name="connsiteY12" fmla="*/ 20990 h 1883127"/>
                  <a:gd name="connsiteX13" fmla="*/ 604555 w 1354384"/>
                  <a:gd name="connsiteY13" fmla="*/ 44802 h 1883127"/>
                  <a:gd name="connsiteX14" fmla="*/ 785530 w 1354384"/>
                  <a:gd name="connsiteY14" fmla="*/ 211490 h 1883127"/>
                  <a:gd name="connsiteX15" fmla="*/ 785530 w 1354384"/>
                  <a:gd name="connsiteY15" fmla="*/ 435327 h 1883127"/>
                  <a:gd name="connsiteX16" fmla="*/ 633130 w 1354384"/>
                  <a:gd name="connsiteY16" fmla="*/ 482952 h 1883127"/>
                  <a:gd name="connsiteX17" fmla="*/ 575980 w 1354384"/>
                  <a:gd name="connsiteY17" fmla="*/ 406752 h 1883127"/>
                  <a:gd name="connsiteX18" fmla="*/ 266418 w 1354384"/>
                  <a:gd name="connsiteY18" fmla="*/ 844902 h 1883127"/>
                  <a:gd name="connsiteX19" fmla="*/ 314043 w 1354384"/>
                  <a:gd name="connsiteY19" fmla="*/ 1302102 h 1883127"/>
                  <a:gd name="connsiteX20" fmla="*/ 137830 w 1354384"/>
                  <a:gd name="connsiteY20" fmla="*/ 1211615 h 1883127"/>
                  <a:gd name="connsiteX21" fmla="*/ 80680 w 1354384"/>
                  <a:gd name="connsiteY21" fmla="*/ 1116365 h 1883127"/>
                  <a:gd name="connsiteX22" fmla="*/ 4480 w 1354384"/>
                  <a:gd name="connsiteY22" fmla="*/ 1430690 h 1883127"/>
                  <a:gd name="connsiteX23" fmla="*/ 223555 w 1354384"/>
                  <a:gd name="connsiteY23" fmla="*/ 1768827 h 1883127"/>
                  <a:gd name="connsiteX24" fmla="*/ 504543 w 1354384"/>
                  <a:gd name="connsiteY24" fmla="*/ 1864077 h 1883127"/>
                  <a:gd name="connsiteX25" fmla="*/ 523593 w 1354384"/>
                  <a:gd name="connsiteY25" fmla="*/ 1825977 h 1883127"/>
                  <a:gd name="connsiteX26" fmla="*/ 537880 w 1354384"/>
                  <a:gd name="connsiteY26" fmla="*/ 1325915 h 1883127"/>
                  <a:gd name="connsiteX27" fmla="*/ 633130 w 1354384"/>
                  <a:gd name="connsiteY27" fmla="*/ 1044927 h 1883127"/>
                  <a:gd name="connsiteX0" fmla="*/ 633130 w 1374140"/>
                  <a:gd name="connsiteY0" fmla="*/ 1044927 h 1883127"/>
                  <a:gd name="connsiteX1" fmla="*/ 704568 w 1374140"/>
                  <a:gd name="connsiteY1" fmla="*/ 1206852 h 1883127"/>
                  <a:gd name="connsiteX2" fmla="*/ 909355 w 1374140"/>
                  <a:gd name="connsiteY2" fmla="*/ 1325915 h 1883127"/>
                  <a:gd name="connsiteX3" fmla="*/ 904593 w 1374140"/>
                  <a:gd name="connsiteY3" fmla="*/ 1625952 h 1883127"/>
                  <a:gd name="connsiteX4" fmla="*/ 780768 w 1374140"/>
                  <a:gd name="connsiteY4" fmla="*/ 1845027 h 1883127"/>
                  <a:gd name="connsiteX5" fmla="*/ 795055 w 1374140"/>
                  <a:gd name="connsiteY5" fmla="*/ 1883127 h 1883127"/>
                  <a:gd name="connsiteX6" fmla="*/ 890305 w 1374140"/>
                  <a:gd name="connsiteY6" fmla="*/ 1854552 h 1883127"/>
                  <a:gd name="connsiteX7" fmla="*/ 1304643 w 1374140"/>
                  <a:gd name="connsiteY7" fmla="*/ 1387827 h 1883127"/>
                  <a:gd name="connsiteX8" fmla="*/ 1337980 w 1374140"/>
                  <a:gd name="connsiteY8" fmla="*/ 773465 h 1883127"/>
                  <a:gd name="connsiteX9" fmla="*/ 1223680 w 1374140"/>
                  <a:gd name="connsiteY9" fmla="*/ 611540 h 1883127"/>
                  <a:gd name="connsiteX10" fmla="*/ 1104618 w 1374140"/>
                  <a:gd name="connsiteY10" fmla="*/ 735365 h 1883127"/>
                  <a:gd name="connsiteX11" fmla="*/ 1076043 w 1374140"/>
                  <a:gd name="connsiteY11" fmla="*/ 316265 h 1883127"/>
                  <a:gd name="connsiteX12" fmla="*/ 790293 w 1374140"/>
                  <a:gd name="connsiteY12" fmla="*/ 20990 h 1883127"/>
                  <a:gd name="connsiteX13" fmla="*/ 604555 w 1374140"/>
                  <a:gd name="connsiteY13" fmla="*/ 44802 h 1883127"/>
                  <a:gd name="connsiteX14" fmla="*/ 785530 w 1374140"/>
                  <a:gd name="connsiteY14" fmla="*/ 211490 h 1883127"/>
                  <a:gd name="connsiteX15" fmla="*/ 785530 w 1374140"/>
                  <a:gd name="connsiteY15" fmla="*/ 435327 h 1883127"/>
                  <a:gd name="connsiteX16" fmla="*/ 633130 w 1374140"/>
                  <a:gd name="connsiteY16" fmla="*/ 482952 h 1883127"/>
                  <a:gd name="connsiteX17" fmla="*/ 575980 w 1374140"/>
                  <a:gd name="connsiteY17" fmla="*/ 406752 h 1883127"/>
                  <a:gd name="connsiteX18" fmla="*/ 266418 w 1374140"/>
                  <a:gd name="connsiteY18" fmla="*/ 844902 h 1883127"/>
                  <a:gd name="connsiteX19" fmla="*/ 314043 w 1374140"/>
                  <a:gd name="connsiteY19" fmla="*/ 1302102 h 1883127"/>
                  <a:gd name="connsiteX20" fmla="*/ 137830 w 1374140"/>
                  <a:gd name="connsiteY20" fmla="*/ 1211615 h 1883127"/>
                  <a:gd name="connsiteX21" fmla="*/ 80680 w 1374140"/>
                  <a:gd name="connsiteY21" fmla="*/ 1116365 h 1883127"/>
                  <a:gd name="connsiteX22" fmla="*/ 4480 w 1374140"/>
                  <a:gd name="connsiteY22" fmla="*/ 1430690 h 1883127"/>
                  <a:gd name="connsiteX23" fmla="*/ 223555 w 1374140"/>
                  <a:gd name="connsiteY23" fmla="*/ 1768827 h 1883127"/>
                  <a:gd name="connsiteX24" fmla="*/ 504543 w 1374140"/>
                  <a:gd name="connsiteY24" fmla="*/ 1864077 h 1883127"/>
                  <a:gd name="connsiteX25" fmla="*/ 523593 w 1374140"/>
                  <a:gd name="connsiteY25" fmla="*/ 1825977 h 1883127"/>
                  <a:gd name="connsiteX26" fmla="*/ 537880 w 1374140"/>
                  <a:gd name="connsiteY26" fmla="*/ 1325915 h 1883127"/>
                  <a:gd name="connsiteX27" fmla="*/ 633130 w 1374140"/>
                  <a:gd name="connsiteY27" fmla="*/ 1044927 h 1883127"/>
                  <a:gd name="connsiteX0" fmla="*/ 637959 w 1378969"/>
                  <a:gd name="connsiteY0" fmla="*/ 1044927 h 1883127"/>
                  <a:gd name="connsiteX1" fmla="*/ 709397 w 1378969"/>
                  <a:gd name="connsiteY1" fmla="*/ 1206852 h 1883127"/>
                  <a:gd name="connsiteX2" fmla="*/ 914184 w 1378969"/>
                  <a:gd name="connsiteY2" fmla="*/ 1325915 h 1883127"/>
                  <a:gd name="connsiteX3" fmla="*/ 909422 w 1378969"/>
                  <a:gd name="connsiteY3" fmla="*/ 1625952 h 1883127"/>
                  <a:gd name="connsiteX4" fmla="*/ 785597 w 1378969"/>
                  <a:gd name="connsiteY4" fmla="*/ 1845027 h 1883127"/>
                  <a:gd name="connsiteX5" fmla="*/ 799884 w 1378969"/>
                  <a:gd name="connsiteY5" fmla="*/ 1883127 h 1883127"/>
                  <a:gd name="connsiteX6" fmla="*/ 895134 w 1378969"/>
                  <a:gd name="connsiteY6" fmla="*/ 1854552 h 1883127"/>
                  <a:gd name="connsiteX7" fmla="*/ 1309472 w 1378969"/>
                  <a:gd name="connsiteY7" fmla="*/ 1387827 h 1883127"/>
                  <a:gd name="connsiteX8" fmla="*/ 1342809 w 1378969"/>
                  <a:gd name="connsiteY8" fmla="*/ 773465 h 1883127"/>
                  <a:gd name="connsiteX9" fmla="*/ 1228509 w 1378969"/>
                  <a:gd name="connsiteY9" fmla="*/ 611540 h 1883127"/>
                  <a:gd name="connsiteX10" fmla="*/ 1109447 w 1378969"/>
                  <a:gd name="connsiteY10" fmla="*/ 735365 h 1883127"/>
                  <a:gd name="connsiteX11" fmla="*/ 1080872 w 1378969"/>
                  <a:gd name="connsiteY11" fmla="*/ 316265 h 1883127"/>
                  <a:gd name="connsiteX12" fmla="*/ 795122 w 1378969"/>
                  <a:gd name="connsiteY12" fmla="*/ 20990 h 1883127"/>
                  <a:gd name="connsiteX13" fmla="*/ 609384 w 1378969"/>
                  <a:gd name="connsiteY13" fmla="*/ 44802 h 1883127"/>
                  <a:gd name="connsiteX14" fmla="*/ 790359 w 1378969"/>
                  <a:gd name="connsiteY14" fmla="*/ 211490 h 1883127"/>
                  <a:gd name="connsiteX15" fmla="*/ 790359 w 1378969"/>
                  <a:gd name="connsiteY15" fmla="*/ 435327 h 1883127"/>
                  <a:gd name="connsiteX16" fmla="*/ 637959 w 1378969"/>
                  <a:gd name="connsiteY16" fmla="*/ 482952 h 1883127"/>
                  <a:gd name="connsiteX17" fmla="*/ 580809 w 1378969"/>
                  <a:gd name="connsiteY17" fmla="*/ 406752 h 1883127"/>
                  <a:gd name="connsiteX18" fmla="*/ 271247 w 1378969"/>
                  <a:gd name="connsiteY18" fmla="*/ 844902 h 1883127"/>
                  <a:gd name="connsiteX19" fmla="*/ 318872 w 1378969"/>
                  <a:gd name="connsiteY19" fmla="*/ 1302102 h 1883127"/>
                  <a:gd name="connsiteX20" fmla="*/ 142659 w 1378969"/>
                  <a:gd name="connsiteY20" fmla="*/ 1211615 h 1883127"/>
                  <a:gd name="connsiteX21" fmla="*/ 85509 w 1378969"/>
                  <a:gd name="connsiteY21" fmla="*/ 1116365 h 1883127"/>
                  <a:gd name="connsiteX22" fmla="*/ 9309 w 1378969"/>
                  <a:gd name="connsiteY22" fmla="*/ 1430690 h 1883127"/>
                  <a:gd name="connsiteX23" fmla="*/ 228384 w 1378969"/>
                  <a:gd name="connsiteY23" fmla="*/ 1768827 h 1883127"/>
                  <a:gd name="connsiteX24" fmla="*/ 509372 w 1378969"/>
                  <a:gd name="connsiteY24" fmla="*/ 1864077 h 1883127"/>
                  <a:gd name="connsiteX25" fmla="*/ 528422 w 1378969"/>
                  <a:gd name="connsiteY25" fmla="*/ 1825977 h 1883127"/>
                  <a:gd name="connsiteX26" fmla="*/ 542709 w 1378969"/>
                  <a:gd name="connsiteY26" fmla="*/ 1325915 h 1883127"/>
                  <a:gd name="connsiteX27" fmla="*/ 637959 w 1378969"/>
                  <a:gd name="connsiteY27" fmla="*/ 1044927 h 1883127"/>
                  <a:gd name="connsiteX0" fmla="*/ 637959 w 1378969"/>
                  <a:gd name="connsiteY0" fmla="*/ 1044927 h 1883127"/>
                  <a:gd name="connsiteX1" fmla="*/ 709397 w 1378969"/>
                  <a:gd name="connsiteY1" fmla="*/ 1206852 h 1883127"/>
                  <a:gd name="connsiteX2" fmla="*/ 914184 w 1378969"/>
                  <a:gd name="connsiteY2" fmla="*/ 1325915 h 1883127"/>
                  <a:gd name="connsiteX3" fmla="*/ 909422 w 1378969"/>
                  <a:gd name="connsiteY3" fmla="*/ 1625952 h 1883127"/>
                  <a:gd name="connsiteX4" fmla="*/ 785597 w 1378969"/>
                  <a:gd name="connsiteY4" fmla="*/ 1845027 h 1883127"/>
                  <a:gd name="connsiteX5" fmla="*/ 799884 w 1378969"/>
                  <a:gd name="connsiteY5" fmla="*/ 1883127 h 1883127"/>
                  <a:gd name="connsiteX6" fmla="*/ 895134 w 1378969"/>
                  <a:gd name="connsiteY6" fmla="*/ 1854552 h 1883127"/>
                  <a:gd name="connsiteX7" fmla="*/ 1309472 w 1378969"/>
                  <a:gd name="connsiteY7" fmla="*/ 1387827 h 1883127"/>
                  <a:gd name="connsiteX8" fmla="*/ 1342809 w 1378969"/>
                  <a:gd name="connsiteY8" fmla="*/ 773465 h 1883127"/>
                  <a:gd name="connsiteX9" fmla="*/ 1228509 w 1378969"/>
                  <a:gd name="connsiteY9" fmla="*/ 611540 h 1883127"/>
                  <a:gd name="connsiteX10" fmla="*/ 1109447 w 1378969"/>
                  <a:gd name="connsiteY10" fmla="*/ 735365 h 1883127"/>
                  <a:gd name="connsiteX11" fmla="*/ 1080872 w 1378969"/>
                  <a:gd name="connsiteY11" fmla="*/ 316265 h 1883127"/>
                  <a:gd name="connsiteX12" fmla="*/ 795122 w 1378969"/>
                  <a:gd name="connsiteY12" fmla="*/ 20990 h 1883127"/>
                  <a:gd name="connsiteX13" fmla="*/ 609384 w 1378969"/>
                  <a:gd name="connsiteY13" fmla="*/ 44802 h 1883127"/>
                  <a:gd name="connsiteX14" fmla="*/ 790359 w 1378969"/>
                  <a:gd name="connsiteY14" fmla="*/ 211490 h 1883127"/>
                  <a:gd name="connsiteX15" fmla="*/ 790359 w 1378969"/>
                  <a:gd name="connsiteY15" fmla="*/ 435327 h 1883127"/>
                  <a:gd name="connsiteX16" fmla="*/ 637959 w 1378969"/>
                  <a:gd name="connsiteY16" fmla="*/ 482952 h 1883127"/>
                  <a:gd name="connsiteX17" fmla="*/ 580809 w 1378969"/>
                  <a:gd name="connsiteY17" fmla="*/ 406752 h 1883127"/>
                  <a:gd name="connsiteX18" fmla="*/ 271247 w 1378969"/>
                  <a:gd name="connsiteY18" fmla="*/ 844902 h 1883127"/>
                  <a:gd name="connsiteX19" fmla="*/ 318872 w 1378969"/>
                  <a:gd name="connsiteY19" fmla="*/ 1302102 h 1883127"/>
                  <a:gd name="connsiteX20" fmla="*/ 142659 w 1378969"/>
                  <a:gd name="connsiteY20" fmla="*/ 1211615 h 1883127"/>
                  <a:gd name="connsiteX21" fmla="*/ 85509 w 1378969"/>
                  <a:gd name="connsiteY21" fmla="*/ 1116365 h 1883127"/>
                  <a:gd name="connsiteX22" fmla="*/ 9309 w 1378969"/>
                  <a:gd name="connsiteY22" fmla="*/ 1430690 h 1883127"/>
                  <a:gd name="connsiteX23" fmla="*/ 228384 w 1378969"/>
                  <a:gd name="connsiteY23" fmla="*/ 1768827 h 1883127"/>
                  <a:gd name="connsiteX24" fmla="*/ 509372 w 1378969"/>
                  <a:gd name="connsiteY24" fmla="*/ 1864077 h 1883127"/>
                  <a:gd name="connsiteX25" fmla="*/ 528422 w 1378969"/>
                  <a:gd name="connsiteY25" fmla="*/ 1825977 h 1883127"/>
                  <a:gd name="connsiteX26" fmla="*/ 542709 w 1378969"/>
                  <a:gd name="connsiteY26" fmla="*/ 1325915 h 1883127"/>
                  <a:gd name="connsiteX27" fmla="*/ 637959 w 1378969"/>
                  <a:gd name="connsiteY27" fmla="*/ 1044927 h 188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78969" h="1883127">
                    <a:moveTo>
                      <a:pt x="637959" y="1044927"/>
                    </a:moveTo>
                    <a:cubicBezTo>
                      <a:pt x="732415" y="1053658"/>
                      <a:pt x="663360" y="1160021"/>
                      <a:pt x="709397" y="1206852"/>
                    </a:cubicBezTo>
                    <a:cubicBezTo>
                      <a:pt x="755434" y="1253683"/>
                      <a:pt x="880847" y="1256065"/>
                      <a:pt x="914184" y="1325915"/>
                    </a:cubicBezTo>
                    <a:cubicBezTo>
                      <a:pt x="947521" y="1395765"/>
                      <a:pt x="950697" y="1552927"/>
                      <a:pt x="909422" y="1625952"/>
                    </a:cubicBezTo>
                    <a:lnTo>
                      <a:pt x="785597" y="1845027"/>
                    </a:lnTo>
                    <a:lnTo>
                      <a:pt x="799884" y="1883127"/>
                    </a:lnTo>
                    <a:lnTo>
                      <a:pt x="895134" y="1854552"/>
                    </a:lnTo>
                    <a:cubicBezTo>
                      <a:pt x="980065" y="1772002"/>
                      <a:pt x="1234860" y="1568008"/>
                      <a:pt x="1309472" y="1387827"/>
                    </a:cubicBezTo>
                    <a:cubicBezTo>
                      <a:pt x="1384084" y="1207646"/>
                      <a:pt x="1403928" y="1088584"/>
                      <a:pt x="1342809" y="773465"/>
                    </a:cubicBezTo>
                    <a:cubicBezTo>
                      <a:pt x="1281690" y="458346"/>
                      <a:pt x="1267403" y="617890"/>
                      <a:pt x="1228509" y="611540"/>
                    </a:cubicBezTo>
                    <a:cubicBezTo>
                      <a:pt x="1189615" y="605190"/>
                      <a:pt x="1134053" y="784577"/>
                      <a:pt x="1109447" y="735365"/>
                    </a:cubicBezTo>
                    <a:cubicBezTo>
                      <a:pt x="1084841" y="686153"/>
                      <a:pt x="1133259" y="435327"/>
                      <a:pt x="1080872" y="316265"/>
                    </a:cubicBezTo>
                    <a:cubicBezTo>
                      <a:pt x="1028485" y="197203"/>
                      <a:pt x="873703" y="66234"/>
                      <a:pt x="795122" y="20990"/>
                    </a:cubicBezTo>
                    <a:cubicBezTo>
                      <a:pt x="716541" y="-24254"/>
                      <a:pt x="610178" y="13052"/>
                      <a:pt x="609384" y="44802"/>
                    </a:cubicBezTo>
                    <a:cubicBezTo>
                      <a:pt x="608590" y="76552"/>
                      <a:pt x="760197" y="146403"/>
                      <a:pt x="790359" y="211490"/>
                    </a:cubicBezTo>
                    <a:cubicBezTo>
                      <a:pt x="820521" y="276577"/>
                      <a:pt x="815759" y="390083"/>
                      <a:pt x="790359" y="435327"/>
                    </a:cubicBezTo>
                    <a:cubicBezTo>
                      <a:pt x="764959" y="480571"/>
                      <a:pt x="672884" y="487715"/>
                      <a:pt x="637959" y="482952"/>
                    </a:cubicBezTo>
                    <a:cubicBezTo>
                      <a:pt x="603034" y="478190"/>
                      <a:pt x="641928" y="346427"/>
                      <a:pt x="580809" y="406752"/>
                    </a:cubicBezTo>
                    <a:cubicBezTo>
                      <a:pt x="320460" y="662339"/>
                      <a:pt x="307759" y="670277"/>
                      <a:pt x="271247" y="844902"/>
                    </a:cubicBezTo>
                    <a:cubicBezTo>
                      <a:pt x="227591" y="994127"/>
                      <a:pt x="340303" y="1240983"/>
                      <a:pt x="318872" y="1302102"/>
                    </a:cubicBezTo>
                    <a:cubicBezTo>
                      <a:pt x="297441" y="1363221"/>
                      <a:pt x="181553" y="1242571"/>
                      <a:pt x="142659" y="1211615"/>
                    </a:cubicBezTo>
                    <a:cubicBezTo>
                      <a:pt x="103765" y="1180659"/>
                      <a:pt x="107734" y="1079853"/>
                      <a:pt x="85509" y="1116365"/>
                    </a:cubicBezTo>
                    <a:cubicBezTo>
                      <a:pt x="6134" y="1148115"/>
                      <a:pt x="-14503" y="1321946"/>
                      <a:pt x="9309" y="1430690"/>
                    </a:cubicBezTo>
                    <a:cubicBezTo>
                      <a:pt x="33121" y="1539434"/>
                      <a:pt x="145040" y="1696596"/>
                      <a:pt x="228384" y="1768827"/>
                    </a:cubicBezTo>
                    <a:cubicBezTo>
                      <a:pt x="311728" y="1841058"/>
                      <a:pt x="459366" y="1854552"/>
                      <a:pt x="509372" y="1864077"/>
                    </a:cubicBezTo>
                    <a:cubicBezTo>
                      <a:pt x="559378" y="1873602"/>
                      <a:pt x="522866" y="1915671"/>
                      <a:pt x="528422" y="1825977"/>
                    </a:cubicBezTo>
                    <a:cubicBezTo>
                      <a:pt x="533978" y="1736283"/>
                      <a:pt x="524453" y="1456090"/>
                      <a:pt x="542709" y="1325915"/>
                    </a:cubicBezTo>
                    <a:cubicBezTo>
                      <a:pt x="560965" y="1195740"/>
                      <a:pt x="610178" y="1064771"/>
                      <a:pt x="637959" y="1044927"/>
                    </a:cubicBezTo>
                    <a:close/>
                  </a:path>
                </a:pathLst>
              </a:cu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9" name="Freeform 5"/>
              <p:cNvSpPr>
                <a:spLocks noEditPoints="1"/>
              </p:cNvSpPr>
              <p:nvPr/>
            </p:nvSpPr>
            <p:spPr bwMode="black">
              <a:xfrm>
                <a:off x="9038501" y="3193007"/>
                <a:ext cx="655753" cy="509095"/>
              </a:xfrm>
              <a:custGeom>
                <a:avLst/>
                <a:gdLst>
                  <a:gd name="T0" fmla="*/ 22 w 277"/>
                  <a:gd name="T1" fmla="*/ 1 h 215"/>
                  <a:gd name="T2" fmla="*/ 22 w 277"/>
                  <a:gd name="T3" fmla="*/ 10 h 215"/>
                  <a:gd name="T4" fmla="*/ 22 w 277"/>
                  <a:gd name="T5" fmla="*/ 10 h 215"/>
                  <a:gd name="T6" fmla="*/ 66 w 277"/>
                  <a:gd name="T7" fmla="*/ 15 h 215"/>
                  <a:gd name="T8" fmla="*/ 54 w 277"/>
                  <a:gd name="T9" fmla="*/ 20 h 215"/>
                  <a:gd name="T10" fmla="*/ 79 w 277"/>
                  <a:gd name="T11" fmla="*/ 0 h 215"/>
                  <a:gd name="T12" fmla="*/ 118 w 277"/>
                  <a:gd name="T13" fmla="*/ 1 h 215"/>
                  <a:gd name="T14" fmla="*/ 118 w 277"/>
                  <a:gd name="T15" fmla="*/ 10 h 215"/>
                  <a:gd name="T16" fmla="*/ 118 w 277"/>
                  <a:gd name="T17" fmla="*/ 10 h 215"/>
                  <a:gd name="T18" fmla="*/ 163 w 277"/>
                  <a:gd name="T19" fmla="*/ 15 h 215"/>
                  <a:gd name="T20" fmla="*/ 150 w 277"/>
                  <a:gd name="T21" fmla="*/ 20 h 215"/>
                  <a:gd name="T22" fmla="*/ 176 w 277"/>
                  <a:gd name="T23" fmla="*/ 0 h 215"/>
                  <a:gd name="T24" fmla="*/ 215 w 277"/>
                  <a:gd name="T25" fmla="*/ 1 h 215"/>
                  <a:gd name="T26" fmla="*/ 214 w 277"/>
                  <a:gd name="T27" fmla="*/ 10 h 215"/>
                  <a:gd name="T28" fmla="*/ 214 w 277"/>
                  <a:gd name="T29" fmla="*/ 10 h 215"/>
                  <a:gd name="T30" fmla="*/ 259 w 277"/>
                  <a:gd name="T31" fmla="*/ 15 h 215"/>
                  <a:gd name="T32" fmla="*/ 247 w 277"/>
                  <a:gd name="T33" fmla="*/ 20 h 215"/>
                  <a:gd name="T34" fmla="*/ 272 w 277"/>
                  <a:gd name="T35" fmla="*/ 0 h 215"/>
                  <a:gd name="T36" fmla="*/ 12 w 277"/>
                  <a:gd name="T37" fmla="*/ 92 h 215"/>
                  <a:gd name="T38" fmla="*/ 0 w 277"/>
                  <a:gd name="T39" fmla="*/ 97 h 215"/>
                  <a:gd name="T40" fmla="*/ 25 w 277"/>
                  <a:gd name="T41" fmla="*/ 77 h 215"/>
                  <a:gd name="T42" fmla="*/ 64 w 277"/>
                  <a:gd name="T43" fmla="*/ 77 h 215"/>
                  <a:gd name="T44" fmla="*/ 64 w 277"/>
                  <a:gd name="T45" fmla="*/ 87 h 215"/>
                  <a:gd name="T46" fmla="*/ 64 w 277"/>
                  <a:gd name="T47" fmla="*/ 87 h 215"/>
                  <a:gd name="T48" fmla="*/ 109 w 277"/>
                  <a:gd name="T49" fmla="*/ 92 h 215"/>
                  <a:gd name="T50" fmla="*/ 96 w 277"/>
                  <a:gd name="T51" fmla="*/ 97 h 215"/>
                  <a:gd name="T52" fmla="*/ 122 w 277"/>
                  <a:gd name="T53" fmla="*/ 77 h 215"/>
                  <a:gd name="T54" fmla="*/ 161 w 277"/>
                  <a:gd name="T55" fmla="*/ 77 h 215"/>
                  <a:gd name="T56" fmla="*/ 160 w 277"/>
                  <a:gd name="T57" fmla="*/ 87 h 215"/>
                  <a:gd name="T58" fmla="*/ 160 w 277"/>
                  <a:gd name="T59" fmla="*/ 87 h 215"/>
                  <a:gd name="T60" fmla="*/ 205 w 277"/>
                  <a:gd name="T61" fmla="*/ 92 h 215"/>
                  <a:gd name="T62" fmla="*/ 192 w 277"/>
                  <a:gd name="T63" fmla="*/ 97 h 215"/>
                  <a:gd name="T64" fmla="*/ 218 w 277"/>
                  <a:gd name="T65" fmla="*/ 77 h 215"/>
                  <a:gd name="T66" fmla="*/ 257 w 277"/>
                  <a:gd name="T67" fmla="*/ 77 h 215"/>
                  <a:gd name="T68" fmla="*/ 256 w 277"/>
                  <a:gd name="T69" fmla="*/ 87 h 215"/>
                  <a:gd name="T70" fmla="*/ 256 w 277"/>
                  <a:gd name="T71" fmla="*/ 87 h 215"/>
                  <a:gd name="T72" fmla="*/ 22 w 277"/>
                  <a:gd name="T73" fmla="*/ 154 h 215"/>
                  <a:gd name="T74" fmla="*/ 22 w 277"/>
                  <a:gd name="T75" fmla="*/ 164 h 215"/>
                  <a:gd name="T76" fmla="*/ 22 w 277"/>
                  <a:gd name="T77" fmla="*/ 164 h 215"/>
                  <a:gd name="T78" fmla="*/ 66 w 277"/>
                  <a:gd name="T79" fmla="*/ 168 h 215"/>
                  <a:gd name="T80" fmla="*/ 54 w 277"/>
                  <a:gd name="T81" fmla="*/ 173 h 215"/>
                  <a:gd name="T82" fmla="*/ 79 w 277"/>
                  <a:gd name="T83" fmla="*/ 154 h 215"/>
                  <a:gd name="T84" fmla="*/ 118 w 277"/>
                  <a:gd name="T85" fmla="*/ 154 h 215"/>
                  <a:gd name="T86" fmla="*/ 118 w 277"/>
                  <a:gd name="T87" fmla="*/ 164 h 215"/>
                  <a:gd name="T88" fmla="*/ 118 w 277"/>
                  <a:gd name="T89" fmla="*/ 164 h 215"/>
                  <a:gd name="T90" fmla="*/ 163 w 277"/>
                  <a:gd name="T91" fmla="*/ 168 h 215"/>
                  <a:gd name="T92" fmla="*/ 150 w 277"/>
                  <a:gd name="T93" fmla="*/ 173 h 215"/>
                  <a:gd name="T94" fmla="*/ 176 w 277"/>
                  <a:gd name="T95" fmla="*/ 154 h 215"/>
                  <a:gd name="T96" fmla="*/ 215 w 277"/>
                  <a:gd name="T97" fmla="*/ 154 h 215"/>
                  <a:gd name="T98" fmla="*/ 214 w 277"/>
                  <a:gd name="T99" fmla="*/ 164 h 215"/>
                  <a:gd name="T100" fmla="*/ 214 w 277"/>
                  <a:gd name="T101" fmla="*/ 164 h 215"/>
                  <a:gd name="T102" fmla="*/ 259 w 277"/>
                  <a:gd name="T103" fmla="*/ 168 h 215"/>
                  <a:gd name="T104" fmla="*/ 247 w 277"/>
                  <a:gd name="T105" fmla="*/ 173 h 215"/>
                  <a:gd name="T106" fmla="*/ 272 w 277"/>
                  <a:gd name="T107" fmla="*/ 15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15">
                    <a:moveTo>
                      <a:pt x="21" y="61"/>
                    </a:moveTo>
                    <a:cubicBezTo>
                      <a:pt x="7" y="61"/>
                      <a:pt x="0" y="51"/>
                      <a:pt x="0" y="32"/>
                    </a:cubicBezTo>
                    <a:cubicBezTo>
                      <a:pt x="0" y="22"/>
                      <a:pt x="2" y="14"/>
                      <a:pt x="6" y="9"/>
                    </a:cubicBezTo>
                    <a:cubicBezTo>
                      <a:pt x="9" y="3"/>
                      <a:pt x="15" y="1"/>
                      <a:pt x="22" y="1"/>
                    </a:cubicBezTo>
                    <a:cubicBezTo>
                      <a:pt x="36" y="1"/>
                      <a:pt x="43" y="11"/>
                      <a:pt x="43" y="30"/>
                    </a:cubicBezTo>
                    <a:cubicBezTo>
                      <a:pt x="43" y="40"/>
                      <a:pt x="41" y="48"/>
                      <a:pt x="37" y="53"/>
                    </a:cubicBezTo>
                    <a:cubicBezTo>
                      <a:pt x="33" y="59"/>
                      <a:pt x="28" y="61"/>
                      <a:pt x="21" y="61"/>
                    </a:cubicBezTo>
                    <a:close/>
                    <a:moveTo>
                      <a:pt x="22" y="10"/>
                    </a:moveTo>
                    <a:cubicBezTo>
                      <a:pt x="16" y="10"/>
                      <a:pt x="13" y="17"/>
                      <a:pt x="13" y="32"/>
                    </a:cubicBezTo>
                    <a:cubicBezTo>
                      <a:pt x="13" y="45"/>
                      <a:pt x="16" y="51"/>
                      <a:pt x="21" y="51"/>
                    </a:cubicBezTo>
                    <a:cubicBezTo>
                      <a:pt x="27" y="51"/>
                      <a:pt x="29" y="45"/>
                      <a:pt x="29" y="31"/>
                    </a:cubicBezTo>
                    <a:cubicBezTo>
                      <a:pt x="29" y="17"/>
                      <a:pt x="27" y="10"/>
                      <a:pt x="22" y="10"/>
                    </a:cubicBezTo>
                    <a:close/>
                    <a:moveTo>
                      <a:pt x="79" y="0"/>
                    </a:moveTo>
                    <a:cubicBezTo>
                      <a:pt x="79" y="60"/>
                      <a:pt x="79" y="60"/>
                      <a:pt x="79" y="60"/>
                    </a:cubicBezTo>
                    <a:cubicBezTo>
                      <a:pt x="66" y="60"/>
                      <a:pt x="66" y="60"/>
                      <a:pt x="66" y="60"/>
                    </a:cubicBezTo>
                    <a:cubicBezTo>
                      <a:pt x="66" y="15"/>
                      <a:pt x="66" y="15"/>
                      <a:pt x="66" y="15"/>
                    </a:cubicBezTo>
                    <a:cubicBezTo>
                      <a:pt x="66" y="15"/>
                      <a:pt x="65" y="16"/>
                      <a:pt x="64" y="17"/>
                    </a:cubicBezTo>
                    <a:cubicBezTo>
                      <a:pt x="63" y="17"/>
                      <a:pt x="62" y="18"/>
                      <a:pt x="61" y="18"/>
                    </a:cubicBezTo>
                    <a:cubicBezTo>
                      <a:pt x="60" y="19"/>
                      <a:pt x="59" y="19"/>
                      <a:pt x="57" y="19"/>
                    </a:cubicBezTo>
                    <a:cubicBezTo>
                      <a:pt x="56" y="20"/>
                      <a:pt x="55" y="20"/>
                      <a:pt x="54" y="20"/>
                    </a:cubicBezTo>
                    <a:cubicBezTo>
                      <a:pt x="54" y="9"/>
                      <a:pt x="54" y="9"/>
                      <a:pt x="54" y="9"/>
                    </a:cubicBezTo>
                    <a:cubicBezTo>
                      <a:pt x="57" y="8"/>
                      <a:pt x="61" y="7"/>
                      <a:pt x="64" y="5"/>
                    </a:cubicBezTo>
                    <a:cubicBezTo>
                      <a:pt x="66" y="4"/>
                      <a:pt x="69" y="2"/>
                      <a:pt x="72" y="0"/>
                    </a:cubicBezTo>
                    <a:lnTo>
                      <a:pt x="79" y="0"/>
                    </a:lnTo>
                    <a:close/>
                    <a:moveTo>
                      <a:pt x="117" y="61"/>
                    </a:moveTo>
                    <a:cubicBezTo>
                      <a:pt x="103" y="61"/>
                      <a:pt x="96" y="51"/>
                      <a:pt x="96" y="32"/>
                    </a:cubicBezTo>
                    <a:cubicBezTo>
                      <a:pt x="96" y="22"/>
                      <a:pt x="98" y="14"/>
                      <a:pt x="102" y="9"/>
                    </a:cubicBezTo>
                    <a:cubicBezTo>
                      <a:pt x="106" y="3"/>
                      <a:pt x="111" y="1"/>
                      <a:pt x="118" y="1"/>
                    </a:cubicBezTo>
                    <a:cubicBezTo>
                      <a:pt x="132" y="1"/>
                      <a:pt x="139" y="11"/>
                      <a:pt x="139" y="30"/>
                    </a:cubicBezTo>
                    <a:cubicBezTo>
                      <a:pt x="139" y="40"/>
                      <a:pt x="137" y="48"/>
                      <a:pt x="133" y="53"/>
                    </a:cubicBezTo>
                    <a:cubicBezTo>
                      <a:pt x="130" y="59"/>
                      <a:pt x="124" y="61"/>
                      <a:pt x="117" y="61"/>
                    </a:cubicBezTo>
                    <a:close/>
                    <a:moveTo>
                      <a:pt x="118" y="10"/>
                    </a:moveTo>
                    <a:cubicBezTo>
                      <a:pt x="112" y="10"/>
                      <a:pt x="109" y="17"/>
                      <a:pt x="109" y="32"/>
                    </a:cubicBezTo>
                    <a:cubicBezTo>
                      <a:pt x="109" y="45"/>
                      <a:pt x="112" y="51"/>
                      <a:pt x="118" y="51"/>
                    </a:cubicBezTo>
                    <a:cubicBezTo>
                      <a:pt x="123" y="51"/>
                      <a:pt x="126" y="45"/>
                      <a:pt x="126" y="31"/>
                    </a:cubicBezTo>
                    <a:cubicBezTo>
                      <a:pt x="126" y="17"/>
                      <a:pt x="123" y="10"/>
                      <a:pt x="118" y="10"/>
                    </a:cubicBezTo>
                    <a:close/>
                    <a:moveTo>
                      <a:pt x="176" y="0"/>
                    </a:moveTo>
                    <a:cubicBezTo>
                      <a:pt x="176" y="60"/>
                      <a:pt x="176" y="60"/>
                      <a:pt x="176" y="60"/>
                    </a:cubicBezTo>
                    <a:cubicBezTo>
                      <a:pt x="163" y="60"/>
                      <a:pt x="163" y="60"/>
                      <a:pt x="163" y="60"/>
                    </a:cubicBezTo>
                    <a:cubicBezTo>
                      <a:pt x="163" y="15"/>
                      <a:pt x="163" y="15"/>
                      <a:pt x="163" y="15"/>
                    </a:cubicBezTo>
                    <a:cubicBezTo>
                      <a:pt x="162" y="15"/>
                      <a:pt x="161" y="16"/>
                      <a:pt x="160" y="17"/>
                    </a:cubicBezTo>
                    <a:cubicBezTo>
                      <a:pt x="159" y="17"/>
                      <a:pt x="158" y="18"/>
                      <a:pt x="157" y="18"/>
                    </a:cubicBezTo>
                    <a:cubicBezTo>
                      <a:pt x="156" y="19"/>
                      <a:pt x="155" y="19"/>
                      <a:pt x="154" y="19"/>
                    </a:cubicBezTo>
                    <a:cubicBezTo>
                      <a:pt x="153" y="20"/>
                      <a:pt x="151" y="20"/>
                      <a:pt x="150" y="20"/>
                    </a:cubicBezTo>
                    <a:cubicBezTo>
                      <a:pt x="150" y="9"/>
                      <a:pt x="150" y="9"/>
                      <a:pt x="150" y="9"/>
                    </a:cubicBezTo>
                    <a:cubicBezTo>
                      <a:pt x="154" y="8"/>
                      <a:pt x="157" y="7"/>
                      <a:pt x="160" y="5"/>
                    </a:cubicBezTo>
                    <a:cubicBezTo>
                      <a:pt x="163" y="4"/>
                      <a:pt x="165" y="2"/>
                      <a:pt x="168" y="0"/>
                    </a:cubicBezTo>
                    <a:lnTo>
                      <a:pt x="176" y="0"/>
                    </a:lnTo>
                    <a:close/>
                    <a:moveTo>
                      <a:pt x="214" y="61"/>
                    </a:moveTo>
                    <a:cubicBezTo>
                      <a:pt x="200" y="61"/>
                      <a:pt x="193" y="51"/>
                      <a:pt x="193" y="32"/>
                    </a:cubicBezTo>
                    <a:cubicBezTo>
                      <a:pt x="193" y="22"/>
                      <a:pt x="195" y="14"/>
                      <a:pt x="198" y="9"/>
                    </a:cubicBezTo>
                    <a:cubicBezTo>
                      <a:pt x="202" y="3"/>
                      <a:pt x="208" y="1"/>
                      <a:pt x="215" y="1"/>
                    </a:cubicBezTo>
                    <a:cubicBezTo>
                      <a:pt x="228" y="1"/>
                      <a:pt x="235" y="11"/>
                      <a:pt x="235" y="30"/>
                    </a:cubicBezTo>
                    <a:cubicBezTo>
                      <a:pt x="235" y="40"/>
                      <a:pt x="233" y="48"/>
                      <a:pt x="230" y="53"/>
                    </a:cubicBezTo>
                    <a:cubicBezTo>
                      <a:pt x="226" y="59"/>
                      <a:pt x="221" y="61"/>
                      <a:pt x="214" y="61"/>
                    </a:cubicBezTo>
                    <a:close/>
                    <a:moveTo>
                      <a:pt x="214" y="10"/>
                    </a:moveTo>
                    <a:cubicBezTo>
                      <a:pt x="209" y="10"/>
                      <a:pt x="206" y="17"/>
                      <a:pt x="206" y="32"/>
                    </a:cubicBezTo>
                    <a:cubicBezTo>
                      <a:pt x="206" y="45"/>
                      <a:pt x="209" y="51"/>
                      <a:pt x="214" y="51"/>
                    </a:cubicBezTo>
                    <a:cubicBezTo>
                      <a:pt x="219" y="51"/>
                      <a:pt x="222" y="45"/>
                      <a:pt x="222" y="31"/>
                    </a:cubicBezTo>
                    <a:cubicBezTo>
                      <a:pt x="222" y="17"/>
                      <a:pt x="219" y="10"/>
                      <a:pt x="214" y="10"/>
                    </a:cubicBezTo>
                    <a:close/>
                    <a:moveTo>
                      <a:pt x="272" y="0"/>
                    </a:moveTo>
                    <a:cubicBezTo>
                      <a:pt x="272" y="60"/>
                      <a:pt x="272" y="60"/>
                      <a:pt x="272" y="60"/>
                    </a:cubicBezTo>
                    <a:cubicBezTo>
                      <a:pt x="259" y="60"/>
                      <a:pt x="259" y="60"/>
                      <a:pt x="259" y="60"/>
                    </a:cubicBezTo>
                    <a:cubicBezTo>
                      <a:pt x="259" y="15"/>
                      <a:pt x="259" y="15"/>
                      <a:pt x="259" y="15"/>
                    </a:cubicBezTo>
                    <a:cubicBezTo>
                      <a:pt x="258" y="15"/>
                      <a:pt x="258" y="16"/>
                      <a:pt x="257" y="17"/>
                    </a:cubicBezTo>
                    <a:cubicBezTo>
                      <a:pt x="256" y="17"/>
                      <a:pt x="255" y="18"/>
                      <a:pt x="254" y="18"/>
                    </a:cubicBezTo>
                    <a:cubicBezTo>
                      <a:pt x="252" y="19"/>
                      <a:pt x="251" y="19"/>
                      <a:pt x="250" y="19"/>
                    </a:cubicBezTo>
                    <a:cubicBezTo>
                      <a:pt x="249" y="20"/>
                      <a:pt x="248" y="20"/>
                      <a:pt x="247" y="20"/>
                    </a:cubicBezTo>
                    <a:cubicBezTo>
                      <a:pt x="247" y="9"/>
                      <a:pt x="247" y="9"/>
                      <a:pt x="247" y="9"/>
                    </a:cubicBezTo>
                    <a:cubicBezTo>
                      <a:pt x="250" y="8"/>
                      <a:pt x="253" y="7"/>
                      <a:pt x="256" y="5"/>
                    </a:cubicBezTo>
                    <a:cubicBezTo>
                      <a:pt x="259" y="4"/>
                      <a:pt x="262" y="2"/>
                      <a:pt x="264" y="0"/>
                    </a:cubicBezTo>
                    <a:lnTo>
                      <a:pt x="272" y="0"/>
                    </a:lnTo>
                    <a:close/>
                    <a:moveTo>
                      <a:pt x="25" y="77"/>
                    </a:moveTo>
                    <a:cubicBezTo>
                      <a:pt x="25" y="137"/>
                      <a:pt x="25" y="137"/>
                      <a:pt x="25" y="137"/>
                    </a:cubicBezTo>
                    <a:cubicBezTo>
                      <a:pt x="12" y="137"/>
                      <a:pt x="12" y="137"/>
                      <a:pt x="12" y="137"/>
                    </a:cubicBezTo>
                    <a:cubicBezTo>
                      <a:pt x="12" y="92"/>
                      <a:pt x="12" y="92"/>
                      <a:pt x="12" y="92"/>
                    </a:cubicBezTo>
                    <a:cubicBezTo>
                      <a:pt x="12" y="92"/>
                      <a:pt x="11" y="93"/>
                      <a:pt x="10" y="93"/>
                    </a:cubicBezTo>
                    <a:cubicBezTo>
                      <a:pt x="9" y="94"/>
                      <a:pt x="8" y="94"/>
                      <a:pt x="7" y="95"/>
                    </a:cubicBezTo>
                    <a:cubicBezTo>
                      <a:pt x="6" y="95"/>
                      <a:pt x="5" y="96"/>
                      <a:pt x="3" y="96"/>
                    </a:cubicBezTo>
                    <a:cubicBezTo>
                      <a:pt x="2" y="96"/>
                      <a:pt x="1" y="97"/>
                      <a:pt x="0" y="97"/>
                    </a:cubicBezTo>
                    <a:cubicBezTo>
                      <a:pt x="0" y="86"/>
                      <a:pt x="0" y="86"/>
                      <a:pt x="0" y="86"/>
                    </a:cubicBezTo>
                    <a:cubicBezTo>
                      <a:pt x="3" y="85"/>
                      <a:pt x="6" y="84"/>
                      <a:pt x="9" y="82"/>
                    </a:cubicBezTo>
                    <a:cubicBezTo>
                      <a:pt x="12" y="81"/>
                      <a:pt x="15" y="79"/>
                      <a:pt x="17" y="77"/>
                    </a:cubicBezTo>
                    <a:lnTo>
                      <a:pt x="25" y="77"/>
                    </a:lnTo>
                    <a:close/>
                    <a:moveTo>
                      <a:pt x="63" y="138"/>
                    </a:moveTo>
                    <a:cubicBezTo>
                      <a:pt x="49" y="138"/>
                      <a:pt x="42" y="128"/>
                      <a:pt x="42" y="109"/>
                    </a:cubicBezTo>
                    <a:cubicBezTo>
                      <a:pt x="42" y="98"/>
                      <a:pt x="44" y="91"/>
                      <a:pt x="48" y="85"/>
                    </a:cubicBezTo>
                    <a:cubicBezTo>
                      <a:pt x="52" y="80"/>
                      <a:pt x="57" y="77"/>
                      <a:pt x="64" y="77"/>
                    </a:cubicBezTo>
                    <a:cubicBezTo>
                      <a:pt x="78" y="77"/>
                      <a:pt x="85" y="87"/>
                      <a:pt x="85" y="107"/>
                    </a:cubicBezTo>
                    <a:cubicBezTo>
                      <a:pt x="85" y="117"/>
                      <a:pt x="83" y="125"/>
                      <a:pt x="79" y="130"/>
                    </a:cubicBezTo>
                    <a:cubicBezTo>
                      <a:pt x="75" y="135"/>
                      <a:pt x="70" y="138"/>
                      <a:pt x="63" y="138"/>
                    </a:cubicBezTo>
                    <a:close/>
                    <a:moveTo>
                      <a:pt x="64" y="87"/>
                    </a:moveTo>
                    <a:cubicBezTo>
                      <a:pt x="58" y="87"/>
                      <a:pt x="55" y="94"/>
                      <a:pt x="55" y="108"/>
                    </a:cubicBezTo>
                    <a:cubicBezTo>
                      <a:pt x="55" y="121"/>
                      <a:pt x="58" y="128"/>
                      <a:pt x="64" y="128"/>
                    </a:cubicBezTo>
                    <a:cubicBezTo>
                      <a:pt x="69" y="128"/>
                      <a:pt x="72" y="121"/>
                      <a:pt x="72" y="108"/>
                    </a:cubicBezTo>
                    <a:cubicBezTo>
                      <a:pt x="72" y="94"/>
                      <a:pt x="69" y="87"/>
                      <a:pt x="64" y="87"/>
                    </a:cubicBezTo>
                    <a:close/>
                    <a:moveTo>
                      <a:pt x="122" y="77"/>
                    </a:moveTo>
                    <a:cubicBezTo>
                      <a:pt x="122" y="137"/>
                      <a:pt x="122" y="137"/>
                      <a:pt x="122" y="137"/>
                    </a:cubicBezTo>
                    <a:cubicBezTo>
                      <a:pt x="109" y="137"/>
                      <a:pt x="109" y="137"/>
                      <a:pt x="109" y="137"/>
                    </a:cubicBezTo>
                    <a:cubicBezTo>
                      <a:pt x="109" y="92"/>
                      <a:pt x="109" y="92"/>
                      <a:pt x="109" y="92"/>
                    </a:cubicBezTo>
                    <a:cubicBezTo>
                      <a:pt x="108" y="92"/>
                      <a:pt x="107" y="93"/>
                      <a:pt x="106" y="93"/>
                    </a:cubicBezTo>
                    <a:cubicBezTo>
                      <a:pt x="105" y="94"/>
                      <a:pt x="104" y="94"/>
                      <a:pt x="103" y="95"/>
                    </a:cubicBezTo>
                    <a:cubicBezTo>
                      <a:pt x="102" y="95"/>
                      <a:pt x="101" y="96"/>
                      <a:pt x="100" y="96"/>
                    </a:cubicBezTo>
                    <a:cubicBezTo>
                      <a:pt x="98" y="96"/>
                      <a:pt x="97" y="97"/>
                      <a:pt x="96" y="97"/>
                    </a:cubicBezTo>
                    <a:cubicBezTo>
                      <a:pt x="96" y="86"/>
                      <a:pt x="96" y="86"/>
                      <a:pt x="96" y="86"/>
                    </a:cubicBezTo>
                    <a:cubicBezTo>
                      <a:pt x="100" y="85"/>
                      <a:pt x="103" y="84"/>
                      <a:pt x="106" y="82"/>
                    </a:cubicBezTo>
                    <a:cubicBezTo>
                      <a:pt x="109" y="81"/>
                      <a:pt x="111" y="79"/>
                      <a:pt x="114" y="77"/>
                    </a:cubicBezTo>
                    <a:lnTo>
                      <a:pt x="122" y="77"/>
                    </a:lnTo>
                    <a:close/>
                    <a:moveTo>
                      <a:pt x="159" y="138"/>
                    </a:moveTo>
                    <a:cubicBezTo>
                      <a:pt x="145" y="138"/>
                      <a:pt x="138" y="128"/>
                      <a:pt x="138" y="109"/>
                    </a:cubicBezTo>
                    <a:cubicBezTo>
                      <a:pt x="138" y="98"/>
                      <a:pt x="140" y="91"/>
                      <a:pt x="144" y="85"/>
                    </a:cubicBezTo>
                    <a:cubicBezTo>
                      <a:pt x="148" y="80"/>
                      <a:pt x="153" y="77"/>
                      <a:pt x="161" y="77"/>
                    </a:cubicBezTo>
                    <a:cubicBezTo>
                      <a:pt x="174" y="77"/>
                      <a:pt x="181" y="87"/>
                      <a:pt x="181" y="107"/>
                    </a:cubicBezTo>
                    <a:cubicBezTo>
                      <a:pt x="181" y="117"/>
                      <a:pt x="179" y="125"/>
                      <a:pt x="175" y="130"/>
                    </a:cubicBezTo>
                    <a:cubicBezTo>
                      <a:pt x="172" y="135"/>
                      <a:pt x="166" y="138"/>
                      <a:pt x="159" y="138"/>
                    </a:cubicBezTo>
                    <a:close/>
                    <a:moveTo>
                      <a:pt x="160" y="87"/>
                    </a:moveTo>
                    <a:cubicBezTo>
                      <a:pt x="154" y="87"/>
                      <a:pt x="152" y="94"/>
                      <a:pt x="152" y="108"/>
                    </a:cubicBezTo>
                    <a:cubicBezTo>
                      <a:pt x="152" y="121"/>
                      <a:pt x="154" y="128"/>
                      <a:pt x="160" y="128"/>
                    </a:cubicBezTo>
                    <a:cubicBezTo>
                      <a:pt x="165" y="128"/>
                      <a:pt x="168" y="121"/>
                      <a:pt x="168" y="108"/>
                    </a:cubicBezTo>
                    <a:cubicBezTo>
                      <a:pt x="168" y="94"/>
                      <a:pt x="165" y="87"/>
                      <a:pt x="160" y="87"/>
                    </a:cubicBezTo>
                    <a:close/>
                    <a:moveTo>
                      <a:pt x="218" y="77"/>
                    </a:moveTo>
                    <a:cubicBezTo>
                      <a:pt x="218" y="137"/>
                      <a:pt x="218" y="137"/>
                      <a:pt x="218" y="137"/>
                    </a:cubicBezTo>
                    <a:cubicBezTo>
                      <a:pt x="205" y="137"/>
                      <a:pt x="205" y="137"/>
                      <a:pt x="205" y="137"/>
                    </a:cubicBezTo>
                    <a:cubicBezTo>
                      <a:pt x="205" y="92"/>
                      <a:pt x="205" y="92"/>
                      <a:pt x="205" y="92"/>
                    </a:cubicBezTo>
                    <a:cubicBezTo>
                      <a:pt x="204" y="92"/>
                      <a:pt x="203" y="93"/>
                      <a:pt x="202" y="93"/>
                    </a:cubicBezTo>
                    <a:cubicBezTo>
                      <a:pt x="201" y="94"/>
                      <a:pt x="200" y="94"/>
                      <a:pt x="199" y="95"/>
                    </a:cubicBezTo>
                    <a:cubicBezTo>
                      <a:pt x="198" y="95"/>
                      <a:pt x="197" y="96"/>
                      <a:pt x="196" y="96"/>
                    </a:cubicBezTo>
                    <a:cubicBezTo>
                      <a:pt x="195" y="96"/>
                      <a:pt x="194" y="97"/>
                      <a:pt x="192" y="97"/>
                    </a:cubicBezTo>
                    <a:cubicBezTo>
                      <a:pt x="192" y="86"/>
                      <a:pt x="192" y="86"/>
                      <a:pt x="192" y="86"/>
                    </a:cubicBezTo>
                    <a:cubicBezTo>
                      <a:pt x="196" y="85"/>
                      <a:pt x="199" y="84"/>
                      <a:pt x="202" y="82"/>
                    </a:cubicBezTo>
                    <a:cubicBezTo>
                      <a:pt x="205" y="81"/>
                      <a:pt x="208" y="79"/>
                      <a:pt x="210" y="77"/>
                    </a:cubicBezTo>
                    <a:lnTo>
                      <a:pt x="218" y="77"/>
                    </a:lnTo>
                    <a:close/>
                    <a:moveTo>
                      <a:pt x="256" y="138"/>
                    </a:moveTo>
                    <a:cubicBezTo>
                      <a:pt x="242" y="138"/>
                      <a:pt x="235" y="128"/>
                      <a:pt x="235" y="109"/>
                    </a:cubicBezTo>
                    <a:cubicBezTo>
                      <a:pt x="235" y="98"/>
                      <a:pt x="237" y="91"/>
                      <a:pt x="240" y="85"/>
                    </a:cubicBezTo>
                    <a:cubicBezTo>
                      <a:pt x="244" y="80"/>
                      <a:pt x="250" y="77"/>
                      <a:pt x="257" y="77"/>
                    </a:cubicBezTo>
                    <a:cubicBezTo>
                      <a:pt x="270" y="77"/>
                      <a:pt x="277" y="87"/>
                      <a:pt x="277" y="107"/>
                    </a:cubicBezTo>
                    <a:cubicBezTo>
                      <a:pt x="277" y="117"/>
                      <a:pt x="275" y="125"/>
                      <a:pt x="272" y="130"/>
                    </a:cubicBezTo>
                    <a:cubicBezTo>
                      <a:pt x="268" y="135"/>
                      <a:pt x="263" y="138"/>
                      <a:pt x="256" y="138"/>
                    </a:cubicBezTo>
                    <a:close/>
                    <a:moveTo>
                      <a:pt x="256" y="87"/>
                    </a:moveTo>
                    <a:cubicBezTo>
                      <a:pt x="251" y="87"/>
                      <a:pt x="248" y="94"/>
                      <a:pt x="248" y="108"/>
                    </a:cubicBezTo>
                    <a:cubicBezTo>
                      <a:pt x="248" y="121"/>
                      <a:pt x="251" y="128"/>
                      <a:pt x="256" y="128"/>
                    </a:cubicBezTo>
                    <a:cubicBezTo>
                      <a:pt x="261" y="128"/>
                      <a:pt x="264" y="121"/>
                      <a:pt x="264" y="108"/>
                    </a:cubicBezTo>
                    <a:cubicBezTo>
                      <a:pt x="264" y="94"/>
                      <a:pt x="262" y="87"/>
                      <a:pt x="256" y="87"/>
                    </a:cubicBezTo>
                    <a:close/>
                    <a:moveTo>
                      <a:pt x="21" y="215"/>
                    </a:moveTo>
                    <a:cubicBezTo>
                      <a:pt x="7" y="215"/>
                      <a:pt x="0" y="205"/>
                      <a:pt x="0" y="185"/>
                    </a:cubicBezTo>
                    <a:cubicBezTo>
                      <a:pt x="0" y="175"/>
                      <a:pt x="2" y="167"/>
                      <a:pt x="6" y="162"/>
                    </a:cubicBezTo>
                    <a:cubicBezTo>
                      <a:pt x="9" y="157"/>
                      <a:pt x="15" y="154"/>
                      <a:pt x="22" y="154"/>
                    </a:cubicBezTo>
                    <a:cubicBezTo>
                      <a:pt x="36" y="154"/>
                      <a:pt x="43" y="164"/>
                      <a:pt x="43" y="184"/>
                    </a:cubicBezTo>
                    <a:cubicBezTo>
                      <a:pt x="43" y="194"/>
                      <a:pt x="41" y="201"/>
                      <a:pt x="37" y="207"/>
                    </a:cubicBezTo>
                    <a:cubicBezTo>
                      <a:pt x="33" y="212"/>
                      <a:pt x="28" y="215"/>
                      <a:pt x="21" y="215"/>
                    </a:cubicBezTo>
                    <a:close/>
                    <a:moveTo>
                      <a:pt x="22" y="164"/>
                    </a:moveTo>
                    <a:cubicBezTo>
                      <a:pt x="16" y="164"/>
                      <a:pt x="13" y="171"/>
                      <a:pt x="13" y="185"/>
                    </a:cubicBezTo>
                    <a:cubicBezTo>
                      <a:pt x="13" y="198"/>
                      <a:pt x="16" y="205"/>
                      <a:pt x="21" y="205"/>
                    </a:cubicBezTo>
                    <a:cubicBezTo>
                      <a:pt x="27" y="205"/>
                      <a:pt x="29" y="198"/>
                      <a:pt x="29" y="184"/>
                    </a:cubicBezTo>
                    <a:cubicBezTo>
                      <a:pt x="29" y="171"/>
                      <a:pt x="27" y="164"/>
                      <a:pt x="22" y="164"/>
                    </a:cubicBezTo>
                    <a:close/>
                    <a:moveTo>
                      <a:pt x="79" y="154"/>
                    </a:moveTo>
                    <a:cubicBezTo>
                      <a:pt x="79" y="214"/>
                      <a:pt x="79" y="214"/>
                      <a:pt x="79" y="214"/>
                    </a:cubicBezTo>
                    <a:cubicBezTo>
                      <a:pt x="66" y="214"/>
                      <a:pt x="66" y="214"/>
                      <a:pt x="66" y="214"/>
                    </a:cubicBezTo>
                    <a:cubicBezTo>
                      <a:pt x="66" y="168"/>
                      <a:pt x="66" y="168"/>
                      <a:pt x="66" y="168"/>
                    </a:cubicBezTo>
                    <a:cubicBezTo>
                      <a:pt x="66" y="169"/>
                      <a:pt x="65" y="170"/>
                      <a:pt x="64" y="170"/>
                    </a:cubicBezTo>
                    <a:cubicBezTo>
                      <a:pt x="63" y="171"/>
                      <a:pt x="62" y="171"/>
                      <a:pt x="61" y="172"/>
                    </a:cubicBezTo>
                    <a:cubicBezTo>
                      <a:pt x="60" y="172"/>
                      <a:pt x="59" y="172"/>
                      <a:pt x="57" y="173"/>
                    </a:cubicBezTo>
                    <a:cubicBezTo>
                      <a:pt x="56" y="173"/>
                      <a:pt x="55" y="173"/>
                      <a:pt x="54" y="173"/>
                    </a:cubicBezTo>
                    <a:cubicBezTo>
                      <a:pt x="54" y="163"/>
                      <a:pt x="54" y="163"/>
                      <a:pt x="54" y="163"/>
                    </a:cubicBezTo>
                    <a:cubicBezTo>
                      <a:pt x="57" y="162"/>
                      <a:pt x="61" y="160"/>
                      <a:pt x="64" y="159"/>
                    </a:cubicBezTo>
                    <a:cubicBezTo>
                      <a:pt x="66" y="157"/>
                      <a:pt x="69" y="156"/>
                      <a:pt x="72" y="154"/>
                    </a:cubicBezTo>
                    <a:lnTo>
                      <a:pt x="79" y="154"/>
                    </a:lnTo>
                    <a:close/>
                    <a:moveTo>
                      <a:pt x="117" y="215"/>
                    </a:moveTo>
                    <a:cubicBezTo>
                      <a:pt x="103" y="215"/>
                      <a:pt x="96" y="205"/>
                      <a:pt x="96" y="185"/>
                    </a:cubicBezTo>
                    <a:cubicBezTo>
                      <a:pt x="96" y="175"/>
                      <a:pt x="98" y="167"/>
                      <a:pt x="102" y="162"/>
                    </a:cubicBezTo>
                    <a:cubicBezTo>
                      <a:pt x="106" y="157"/>
                      <a:pt x="111" y="154"/>
                      <a:pt x="118" y="154"/>
                    </a:cubicBezTo>
                    <a:cubicBezTo>
                      <a:pt x="132" y="154"/>
                      <a:pt x="139" y="164"/>
                      <a:pt x="139" y="184"/>
                    </a:cubicBezTo>
                    <a:cubicBezTo>
                      <a:pt x="139" y="194"/>
                      <a:pt x="137" y="201"/>
                      <a:pt x="133" y="207"/>
                    </a:cubicBezTo>
                    <a:cubicBezTo>
                      <a:pt x="130" y="212"/>
                      <a:pt x="124" y="215"/>
                      <a:pt x="117" y="215"/>
                    </a:cubicBezTo>
                    <a:close/>
                    <a:moveTo>
                      <a:pt x="118" y="164"/>
                    </a:moveTo>
                    <a:cubicBezTo>
                      <a:pt x="112" y="164"/>
                      <a:pt x="109" y="171"/>
                      <a:pt x="109" y="185"/>
                    </a:cubicBezTo>
                    <a:cubicBezTo>
                      <a:pt x="109" y="198"/>
                      <a:pt x="112" y="205"/>
                      <a:pt x="118" y="205"/>
                    </a:cubicBezTo>
                    <a:cubicBezTo>
                      <a:pt x="123" y="205"/>
                      <a:pt x="126" y="198"/>
                      <a:pt x="126" y="184"/>
                    </a:cubicBezTo>
                    <a:cubicBezTo>
                      <a:pt x="126" y="171"/>
                      <a:pt x="123" y="164"/>
                      <a:pt x="118" y="164"/>
                    </a:cubicBezTo>
                    <a:close/>
                    <a:moveTo>
                      <a:pt x="176" y="154"/>
                    </a:moveTo>
                    <a:cubicBezTo>
                      <a:pt x="176" y="214"/>
                      <a:pt x="176" y="214"/>
                      <a:pt x="176" y="214"/>
                    </a:cubicBezTo>
                    <a:cubicBezTo>
                      <a:pt x="163" y="214"/>
                      <a:pt x="163" y="214"/>
                      <a:pt x="163" y="214"/>
                    </a:cubicBezTo>
                    <a:cubicBezTo>
                      <a:pt x="163" y="168"/>
                      <a:pt x="163" y="168"/>
                      <a:pt x="163" y="168"/>
                    </a:cubicBezTo>
                    <a:cubicBezTo>
                      <a:pt x="162" y="169"/>
                      <a:pt x="161" y="170"/>
                      <a:pt x="160" y="170"/>
                    </a:cubicBezTo>
                    <a:cubicBezTo>
                      <a:pt x="159" y="171"/>
                      <a:pt x="158" y="171"/>
                      <a:pt x="157" y="172"/>
                    </a:cubicBezTo>
                    <a:cubicBezTo>
                      <a:pt x="156" y="172"/>
                      <a:pt x="155" y="172"/>
                      <a:pt x="154" y="173"/>
                    </a:cubicBezTo>
                    <a:cubicBezTo>
                      <a:pt x="153" y="173"/>
                      <a:pt x="151" y="173"/>
                      <a:pt x="150" y="173"/>
                    </a:cubicBezTo>
                    <a:cubicBezTo>
                      <a:pt x="150" y="163"/>
                      <a:pt x="150" y="163"/>
                      <a:pt x="150" y="163"/>
                    </a:cubicBezTo>
                    <a:cubicBezTo>
                      <a:pt x="154" y="162"/>
                      <a:pt x="157" y="160"/>
                      <a:pt x="160" y="159"/>
                    </a:cubicBezTo>
                    <a:cubicBezTo>
                      <a:pt x="163" y="157"/>
                      <a:pt x="165" y="156"/>
                      <a:pt x="168" y="154"/>
                    </a:cubicBezTo>
                    <a:lnTo>
                      <a:pt x="176" y="154"/>
                    </a:lnTo>
                    <a:close/>
                    <a:moveTo>
                      <a:pt x="214" y="215"/>
                    </a:moveTo>
                    <a:cubicBezTo>
                      <a:pt x="200" y="215"/>
                      <a:pt x="193" y="205"/>
                      <a:pt x="193" y="185"/>
                    </a:cubicBezTo>
                    <a:cubicBezTo>
                      <a:pt x="193" y="175"/>
                      <a:pt x="195" y="167"/>
                      <a:pt x="198" y="162"/>
                    </a:cubicBezTo>
                    <a:cubicBezTo>
                      <a:pt x="202" y="157"/>
                      <a:pt x="208" y="154"/>
                      <a:pt x="215" y="154"/>
                    </a:cubicBezTo>
                    <a:cubicBezTo>
                      <a:pt x="228" y="154"/>
                      <a:pt x="235" y="164"/>
                      <a:pt x="235" y="184"/>
                    </a:cubicBezTo>
                    <a:cubicBezTo>
                      <a:pt x="235" y="194"/>
                      <a:pt x="233" y="201"/>
                      <a:pt x="230" y="207"/>
                    </a:cubicBezTo>
                    <a:cubicBezTo>
                      <a:pt x="226" y="212"/>
                      <a:pt x="221" y="215"/>
                      <a:pt x="214" y="215"/>
                    </a:cubicBezTo>
                    <a:close/>
                    <a:moveTo>
                      <a:pt x="214" y="164"/>
                    </a:moveTo>
                    <a:cubicBezTo>
                      <a:pt x="209" y="164"/>
                      <a:pt x="206" y="171"/>
                      <a:pt x="206" y="185"/>
                    </a:cubicBezTo>
                    <a:cubicBezTo>
                      <a:pt x="206" y="198"/>
                      <a:pt x="209" y="205"/>
                      <a:pt x="214" y="205"/>
                    </a:cubicBezTo>
                    <a:cubicBezTo>
                      <a:pt x="219" y="205"/>
                      <a:pt x="222" y="198"/>
                      <a:pt x="222" y="184"/>
                    </a:cubicBezTo>
                    <a:cubicBezTo>
                      <a:pt x="222" y="171"/>
                      <a:pt x="219" y="164"/>
                      <a:pt x="214" y="164"/>
                    </a:cubicBezTo>
                    <a:close/>
                    <a:moveTo>
                      <a:pt x="272" y="154"/>
                    </a:moveTo>
                    <a:cubicBezTo>
                      <a:pt x="272" y="214"/>
                      <a:pt x="272" y="214"/>
                      <a:pt x="272" y="214"/>
                    </a:cubicBezTo>
                    <a:cubicBezTo>
                      <a:pt x="259" y="214"/>
                      <a:pt x="259" y="214"/>
                      <a:pt x="259" y="214"/>
                    </a:cubicBezTo>
                    <a:cubicBezTo>
                      <a:pt x="259" y="168"/>
                      <a:pt x="259" y="168"/>
                      <a:pt x="259" y="168"/>
                    </a:cubicBezTo>
                    <a:cubicBezTo>
                      <a:pt x="258" y="169"/>
                      <a:pt x="258" y="170"/>
                      <a:pt x="257" y="170"/>
                    </a:cubicBezTo>
                    <a:cubicBezTo>
                      <a:pt x="256" y="171"/>
                      <a:pt x="255" y="171"/>
                      <a:pt x="254" y="172"/>
                    </a:cubicBezTo>
                    <a:cubicBezTo>
                      <a:pt x="252" y="172"/>
                      <a:pt x="251" y="172"/>
                      <a:pt x="250" y="173"/>
                    </a:cubicBezTo>
                    <a:cubicBezTo>
                      <a:pt x="249" y="173"/>
                      <a:pt x="248" y="173"/>
                      <a:pt x="247" y="173"/>
                    </a:cubicBezTo>
                    <a:cubicBezTo>
                      <a:pt x="247" y="163"/>
                      <a:pt x="247" y="163"/>
                      <a:pt x="247" y="163"/>
                    </a:cubicBezTo>
                    <a:cubicBezTo>
                      <a:pt x="250" y="162"/>
                      <a:pt x="253" y="160"/>
                      <a:pt x="256" y="159"/>
                    </a:cubicBezTo>
                    <a:cubicBezTo>
                      <a:pt x="259" y="157"/>
                      <a:pt x="262" y="156"/>
                      <a:pt x="264" y="154"/>
                    </a:cubicBezTo>
                    <a:lnTo>
                      <a:pt x="272" y="154"/>
                    </a:lnTo>
                    <a:close/>
                  </a:path>
                </a:pathLst>
              </a:custGeom>
              <a:solidFill>
                <a:srgbClr val="696969"/>
              </a:solidFill>
              <a:ln>
                <a:noFill/>
              </a:ln>
              <a:extLst/>
            </p:spPr>
            <p:txBody>
              <a:bodyPr vert="horz" wrap="square" lIns="89608" tIns="44805" rIns="89608" bIns="44805" numCol="1" anchor="t" anchorCtr="0" compatLnSpc="1">
                <a:prstTxWarp prst="textNoShape">
                  <a:avLst/>
                </a:prstTxWarp>
              </a:bodyPr>
              <a:lstStyle/>
              <a:p>
                <a:pPr defTabSz="914010"/>
                <a:endParaRPr lang="en-US">
                  <a:solidFill>
                    <a:srgbClr val="FFFFFF"/>
                  </a:solidFill>
                  <a:latin typeface="Segoe UI"/>
                </a:endParaRPr>
              </a:p>
            </p:txBody>
          </p:sp>
        </p:grpSp>
      </p:grpSp>
      <p:grpSp>
        <p:nvGrpSpPr>
          <p:cNvPr id="83" name="Group 82"/>
          <p:cNvGrpSpPr/>
          <p:nvPr/>
        </p:nvGrpSpPr>
        <p:grpSpPr>
          <a:xfrm>
            <a:off x="937004" y="2787628"/>
            <a:ext cx="2148788" cy="1419268"/>
            <a:chOff x="853486" y="2835029"/>
            <a:chExt cx="2149093" cy="1419470"/>
          </a:xfrm>
        </p:grpSpPr>
        <p:sp>
          <p:nvSpPr>
            <p:cNvPr id="61" name="Freeform 60"/>
            <p:cNvSpPr>
              <a:spLocks/>
            </p:cNvSpPr>
            <p:nvPr/>
          </p:nvSpPr>
          <p:spPr bwMode="auto">
            <a:xfrm flipH="1">
              <a:off x="853486" y="2835029"/>
              <a:ext cx="969275" cy="1145021"/>
            </a:xfrm>
            <a:custGeom>
              <a:avLst/>
              <a:gdLst>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31920 w 2263839"/>
                <a:gd name="connsiteY25" fmla="*/ 2362574 h 2674313"/>
                <a:gd name="connsiteX26" fmla="*/ 1148350 w 2263839"/>
                <a:gd name="connsiteY26" fmla="*/ 2426557 h 2674313"/>
                <a:gd name="connsiteX27" fmla="*/ 1195796 w 2263839"/>
                <a:gd name="connsiteY27" fmla="*/ 2674313 h 2674313"/>
                <a:gd name="connsiteX28" fmla="*/ 2263839 w 2263839"/>
                <a:gd name="connsiteY28" fmla="*/ 2674313 h 2674313"/>
                <a:gd name="connsiteX29" fmla="*/ 2230176 w 2263839"/>
                <a:gd name="connsiteY29" fmla="*/ 2021817 h 2674313"/>
                <a:gd name="connsiteX30" fmla="*/ 2064920 w 2263839"/>
                <a:gd name="connsiteY30" fmla="*/ 1856396 h 2674313"/>
                <a:gd name="connsiteX31" fmla="*/ 1795614 w 2263839"/>
                <a:gd name="connsiteY31" fmla="*/ 1755305 h 2674313"/>
                <a:gd name="connsiteX32" fmla="*/ 1630358 w 2263839"/>
                <a:gd name="connsiteY32" fmla="*/ 1672594 h 2674313"/>
                <a:gd name="connsiteX33" fmla="*/ 1547730 w 2263839"/>
                <a:gd name="connsiteY33" fmla="*/ 1586820 h 2674313"/>
                <a:gd name="connsiteX34" fmla="*/ 1431439 w 2263839"/>
                <a:gd name="connsiteY34" fmla="*/ 1488793 h 2674313"/>
                <a:gd name="connsiteX35" fmla="*/ 1431439 w 2263839"/>
                <a:gd name="connsiteY35" fmla="*/ 1369322 h 2674313"/>
                <a:gd name="connsiteX36" fmla="*/ 1679323 w 2263839"/>
                <a:gd name="connsiteY36" fmla="*/ 1286611 h 2674313"/>
                <a:gd name="connsiteX37" fmla="*/ 1746649 w 2263839"/>
                <a:gd name="connsiteY37" fmla="*/ 1271294 h 2674313"/>
                <a:gd name="connsiteX38" fmla="*/ 1712986 w 2263839"/>
                <a:gd name="connsiteY38" fmla="*/ 1203900 h 2674313"/>
                <a:gd name="connsiteX39" fmla="*/ 1679323 w 2263839"/>
                <a:gd name="connsiteY39" fmla="*/ 1102810 h 2674313"/>
                <a:gd name="connsiteX40" fmla="*/ 1813976 w 2263839"/>
                <a:gd name="connsiteY40" fmla="*/ 1219217 h 2674313"/>
                <a:gd name="connsiteX41" fmla="*/ 1712986 w 2263839"/>
                <a:gd name="connsiteY41" fmla="*/ 968022 h 2674313"/>
                <a:gd name="connsiteX42" fmla="*/ 1664021 w 2263839"/>
                <a:gd name="connsiteY42" fmla="*/ 735207 h 2674313"/>
                <a:gd name="connsiteX43" fmla="*/ 1581393 w 2263839"/>
                <a:gd name="connsiteY43" fmla="*/ 284893 h 2674313"/>
                <a:gd name="connsiteX44" fmla="*/ 1446740 w 2263839"/>
                <a:gd name="connsiteY44" fmla="*/ 101091 h 2674313"/>
                <a:gd name="connsiteX45" fmla="*/ 1146831 w 2263839"/>
                <a:gd name="connsiteY45"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31920 w 2263839"/>
                <a:gd name="connsiteY25" fmla="*/ 2362574 h 2674313"/>
                <a:gd name="connsiteX26" fmla="*/ 1195796 w 2263839"/>
                <a:gd name="connsiteY26" fmla="*/ 2674313 h 2674313"/>
                <a:gd name="connsiteX27" fmla="*/ 2263839 w 2263839"/>
                <a:gd name="connsiteY27" fmla="*/ 2674313 h 2674313"/>
                <a:gd name="connsiteX28" fmla="*/ 2230176 w 2263839"/>
                <a:gd name="connsiteY28" fmla="*/ 2021817 h 2674313"/>
                <a:gd name="connsiteX29" fmla="*/ 2064920 w 2263839"/>
                <a:gd name="connsiteY29" fmla="*/ 1856396 h 2674313"/>
                <a:gd name="connsiteX30" fmla="*/ 1795614 w 2263839"/>
                <a:gd name="connsiteY30" fmla="*/ 1755305 h 2674313"/>
                <a:gd name="connsiteX31" fmla="*/ 1630358 w 2263839"/>
                <a:gd name="connsiteY31" fmla="*/ 1672594 h 2674313"/>
                <a:gd name="connsiteX32" fmla="*/ 1547730 w 2263839"/>
                <a:gd name="connsiteY32" fmla="*/ 1586820 h 2674313"/>
                <a:gd name="connsiteX33" fmla="*/ 1431439 w 2263839"/>
                <a:gd name="connsiteY33" fmla="*/ 1488793 h 2674313"/>
                <a:gd name="connsiteX34" fmla="*/ 1431439 w 2263839"/>
                <a:gd name="connsiteY34" fmla="*/ 1369322 h 2674313"/>
                <a:gd name="connsiteX35" fmla="*/ 1679323 w 2263839"/>
                <a:gd name="connsiteY35" fmla="*/ 1286611 h 2674313"/>
                <a:gd name="connsiteX36" fmla="*/ 1746649 w 2263839"/>
                <a:gd name="connsiteY36" fmla="*/ 1271294 h 2674313"/>
                <a:gd name="connsiteX37" fmla="*/ 1712986 w 2263839"/>
                <a:gd name="connsiteY37" fmla="*/ 1203900 h 2674313"/>
                <a:gd name="connsiteX38" fmla="*/ 1679323 w 2263839"/>
                <a:gd name="connsiteY38" fmla="*/ 1102810 h 2674313"/>
                <a:gd name="connsiteX39" fmla="*/ 1813976 w 2263839"/>
                <a:gd name="connsiteY39" fmla="*/ 1219217 h 2674313"/>
                <a:gd name="connsiteX40" fmla="*/ 1712986 w 2263839"/>
                <a:gd name="connsiteY40" fmla="*/ 968022 h 2674313"/>
                <a:gd name="connsiteX41" fmla="*/ 1664021 w 2263839"/>
                <a:gd name="connsiteY41" fmla="*/ 735207 h 2674313"/>
                <a:gd name="connsiteX42" fmla="*/ 1581393 w 2263839"/>
                <a:gd name="connsiteY42" fmla="*/ 284893 h 2674313"/>
                <a:gd name="connsiteX43" fmla="*/ 1446740 w 2263839"/>
                <a:gd name="connsiteY43" fmla="*/ 101091 h 2674313"/>
                <a:gd name="connsiteX44" fmla="*/ 1146831 w 2263839"/>
                <a:gd name="connsiteY44"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15489 w 2263839"/>
                <a:gd name="connsiteY24" fmla="*/ 2426557 h 2674313"/>
                <a:gd name="connsiteX25" fmla="*/ 1195796 w 2263839"/>
                <a:gd name="connsiteY25" fmla="*/ 2674313 h 2674313"/>
                <a:gd name="connsiteX26" fmla="*/ 2263839 w 2263839"/>
                <a:gd name="connsiteY26" fmla="*/ 2674313 h 2674313"/>
                <a:gd name="connsiteX27" fmla="*/ 2230176 w 2263839"/>
                <a:gd name="connsiteY27" fmla="*/ 2021817 h 2674313"/>
                <a:gd name="connsiteX28" fmla="*/ 2064920 w 2263839"/>
                <a:gd name="connsiteY28" fmla="*/ 1856396 h 2674313"/>
                <a:gd name="connsiteX29" fmla="*/ 1795614 w 2263839"/>
                <a:gd name="connsiteY29" fmla="*/ 1755305 h 2674313"/>
                <a:gd name="connsiteX30" fmla="*/ 1630358 w 2263839"/>
                <a:gd name="connsiteY30" fmla="*/ 1672594 h 2674313"/>
                <a:gd name="connsiteX31" fmla="*/ 1547730 w 2263839"/>
                <a:gd name="connsiteY31" fmla="*/ 1586820 h 2674313"/>
                <a:gd name="connsiteX32" fmla="*/ 1431439 w 2263839"/>
                <a:gd name="connsiteY32" fmla="*/ 1488793 h 2674313"/>
                <a:gd name="connsiteX33" fmla="*/ 1431439 w 2263839"/>
                <a:gd name="connsiteY33" fmla="*/ 1369322 h 2674313"/>
                <a:gd name="connsiteX34" fmla="*/ 1679323 w 2263839"/>
                <a:gd name="connsiteY34" fmla="*/ 1286611 h 2674313"/>
                <a:gd name="connsiteX35" fmla="*/ 1746649 w 2263839"/>
                <a:gd name="connsiteY35" fmla="*/ 1271294 h 2674313"/>
                <a:gd name="connsiteX36" fmla="*/ 1712986 w 2263839"/>
                <a:gd name="connsiteY36" fmla="*/ 1203900 h 2674313"/>
                <a:gd name="connsiteX37" fmla="*/ 1679323 w 2263839"/>
                <a:gd name="connsiteY37" fmla="*/ 1102810 h 2674313"/>
                <a:gd name="connsiteX38" fmla="*/ 1813976 w 2263839"/>
                <a:gd name="connsiteY38" fmla="*/ 1219217 h 2674313"/>
                <a:gd name="connsiteX39" fmla="*/ 1712986 w 2263839"/>
                <a:gd name="connsiteY39" fmla="*/ 968022 h 2674313"/>
                <a:gd name="connsiteX40" fmla="*/ 1664021 w 2263839"/>
                <a:gd name="connsiteY40" fmla="*/ 735207 h 2674313"/>
                <a:gd name="connsiteX41" fmla="*/ 1581393 w 2263839"/>
                <a:gd name="connsiteY41" fmla="*/ 284893 h 2674313"/>
                <a:gd name="connsiteX42" fmla="*/ 1446740 w 2263839"/>
                <a:gd name="connsiteY42" fmla="*/ 101091 h 2674313"/>
                <a:gd name="connsiteX43" fmla="*/ 1146831 w 2263839"/>
                <a:gd name="connsiteY43" fmla="*/ 0 h 2674313"/>
                <a:gd name="connsiteX0" fmla="*/ 1146831 w 2263839"/>
                <a:gd name="connsiteY0" fmla="*/ 0 h 2674313"/>
                <a:gd name="connsiteX1" fmla="*/ 1144536 w 2263839"/>
                <a:gd name="connsiteY1" fmla="*/ 0 h 2674313"/>
                <a:gd name="connsiteX2" fmla="*/ 1135369 w 2263839"/>
                <a:gd name="connsiteY2" fmla="*/ 0 h 2674313"/>
                <a:gd name="connsiteX3" fmla="*/ 1128470 w 2263839"/>
                <a:gd name="connsiteY3" fmla="*/ 0 h 2674313"/>
                <a:gd name="connsiteX4" fmla="*/ 1119303 w 2263839"/>
                <a:gd name="connsiteY4" fmla="*/ 0 h 2674313"/>
                <a:gd name="connsiteX5" fmla="*/ 1117008 w 2263839"/>
                <a:gd name="connsiteY5" fmla="*/ 0 h 2674313"/>
                <a:gd name="connsiteX6" fmla="*/ 817099 w 2263839"/>
                <a:gd name="connsiteY6" fmla="*/ 101091 h 2674313"/>
                <a:gd name="connsiteX7" fmla="*/ 682446 w 2263839"/>
                <a:gd name="connsiteY7" fmla="*/ 284893 h 2674313"/>
                <a:gd name="connsiteX8" fmla="*/ 599818 w 2263839"/>
                <a:gd name="connsiteY8" fmla="*/ 735207 h 2674313"/>
                <a:gd name="connsiteX9" fmla="*/ 550853 w 2263839"/>
                <a:gd name="connsiteY9" fmla="*/ 968022 h 2674313"/>
                <a:gd name="connsiteX10" fmla="*/ 449863 w 2263839"/>
                <a:gd name="connsiteY10" fmla="*/ 1219217 h 2674313"/>
                <a:gd name="connsiteX11" fmla="*/ 584516 w 2263839"/>
                <a:gd name="connsiteY11" fmla="*/ 1102810 h 2674313"/>
                <a:gd name="connsiteX12" fmla="*/ 550853 w 2263839"/>
                <a:gd name="connsiteY12" fmla="*/ 1203900 h 2674313"/>
                <a:gd name="connsiteX13" fmla="*/ 517190 w 2263839"/>
                <a:gd name="connsiteY13" fmla="*/ 1271294 h 2674313"/>
                <a:gd name="connsiteX14" fmla="*/ 584516 w 2263839"/>
                <a:gd name="connsiteY14" fmla="*/ 1286611 h 2674313"/>
                <a:gd name="connsiteX15" fmla="*/ 832400 w 2263839"/>
                <a:gd name="connsiteY15" fmla="*/ 1369322 h 2674313"/>
                <a:gd name="connsiteX16" fmla="*/ 832400 w 2263839"/>
                <a:gd name="connsiteY16" fmla="*/ 1488793 h 2674313"/>
                <a:gd name="connsiteX17" fmla="*/ 716109 w 2263839"/>
                <a:gd name="connsiteY17" fmla="*/ 1586820 h 2674313"/>
                <a:gd name="connsiteX18" fmla="*/ 633481 w 2263839"/>
                <a:gd name="connsiteY18" fmla="*/ 1672594 h 2674313"/>
                <a:gd name="connsiteX19" fmla="*/ 468225 w 2263839"/>
                <a:gd name="connsiteY19" fmla="*/ 1755305 h 2674313"/>
                <a:gd name="connsiteX20" fmla="*/ 198919 w 2263839"/>
                <a:gd name="connsiteY20" fmla="*/ 1856396 h 2674313"/>
                <a:gd name="connsiteX21" fmla="*/ 33663 w 2263839"/>
                <a:gd name="connsiteY21" fmla="*/ 2021817 h 2674313"/>
                <a:gd name="connsiteX22" fmla="*/ 0 w 2263839"/>
                <a:gd name="connsiteY22" fmla="*/ 2674313 h 2674313"/>
                <a:gd name="connsiteX23" fmla="*/ 1068043 w 2263839"/>
                <a:gd name="connsiteY23" fmla="*/ 2674313 h 2674313"/>
                <a:gd name="connsiteX24" fmla="*/ 1195796 w 2263839"/>
                <a:gd name="connsiteY24" fmla="*/ 2674313 h 2674313"/>
                <a:gd name="connsiteX25" fmla="*/ 2263839 w 2263839"/>
                <a:gd name="connsiteY25" fmla="*/ 2674313 h 2674313"/>
                <a:gd name="connsiteX26" fmla="*/ 2230176 w 2263839"/>
                <a:gd name="connsiteY26" fmla="*/ 2021817 h 2674313"/>
                <a:gd name="connsiteX27" fmla="*/ 2064920 w 2263839"/>
                <a:gd name="connsiteY27" fmla="*/ 1856396 h 2674313"/>
                <a:gd name="connsiteX28" fmla="*/ 1795614 w 2263839"/>
                <a:gd name="connsiteY28" fmla="*/ 1755305 h 2674313"/>
                <a:gd name="connsiteX29" fmla="*/ 1630358 w 2263839"/>
                <a:gd name="connsiteY29" fmla="*/ 1672594 h 2674313"/>
                <a:gd name="connsiteX30" fmla="*/ 1547730 w 2263839"/>
                <a:gd name="connsiteY30" fmla="*/ 1586820 h 2674313"/>
                <a:gd name="connsiteX31" fmla="*/ 1431439 w 2263839"/>
                <a:gd name="connsiteY31" fmla="*/ 1488793 h 2674313"/>
                <a:gd name="connsiteX32" fmla="*/ 1431439 w 2263839"/>
                <a:gd name="connsiteY32" fmla="*/ 1369322 h 2674313"/>
                <a:gd name="connsiteX33" fmla="*/ 1679323 w 2263839"/>
                <a:gd name="connsiteY33" fmla="*/ 1286611 h 2674313"/>
                <a:gd name="connsiteX34" fmla="*/ 1746649 w 2263839"/>
                <a:gd name="connsiteY34" fmla="*/ 1271294 h 2674313"/>
                <a:gd name="connsiteX35" fmla="*/ 1712986 w 2263839"/>
                <a:gd name="connsiteY35" fmla="*/ 1203900 h 2674313"/>
                <a:gd name="connsiteX36" fmla="*/ 1679323 w 2263839"/>
                <a:gd name="connsiteY36" fmla="*/ 1102810 h 2674313"/>
                <a:gd name="connsiteX37" fmla="*/ 1813976 w 2263839"/>
                <a:gd name="connsiteY37" fmla="*/ 1219217 h 2674313"/>
                <a:gd name="connsiteX38" fmla="*/ 1712986 w 2263839"/>
                <a:gd name="connsiteY38" fmla="*/ 968022 h 2674313"/>
                <a:gd name="connsiteX39" fmla="*/ 1664021 w 2263839"/>
                <a:gd name="connsiteY39" fmla="*/ 735207 h 2674313"/>
                <a:gd name="connsiteX40" fmla="*/ 1581393 w 2263839"/>
                <a:gd name="connsiteY40" fmla="*/ 284893 h 2674313"/>
                <a:gd name="connsiteX41" fmla="*/ 1446740 w 2263839"/>
                <a:gd name="connsiteY41" fmla="*/ 101091 h 2674313"/>
                <a:gd name="connsiteX42" fmla="*/ 1146831 w 2263839"/>
                <a:gd name="connsiteY42" fmla="*/ 0 h 267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63839" h="2674313">
                  <a:moveTo>
                    <a:pt x="1146831" y="0"/>
                  </a:moveTo>
                  <a:lnTo>
                    <a:pt x="1144536" y="0"/>
                  </a:lnTo>
                  <a:lnTo>
                    <a:pt x="1135369" y="0"/>
                  </a:lnTo>
                  <a:lnTo>
                    <a:pt x="1128470" y="0"/>
                  </a:lnTo>
                  <a:lnTo>
                    <a:pt x="1119303" y="0"/>
                  </a:lnTo>
                  <a:lnTo>
                    <a:pt x="1117008" y="0"/>
                  </a:lnTo>
                  <a:cubicBezTo>
                    <a:pt x="985415" y="0"/>
                    <a:pt x="884425" y="67394"/>
                    <a:pt x="817099" y="101091"/>
                  </a:cubicBezTo>
                  <a:cubicBezTo>
                    <a:pt x="749772" y="134788"/>
                    <a:pt x="716109" y="232816"/>
                    <a:pt x="682446" y="284893"/>
                  </a:cubicBezTo>
                  <a:cubicBezTo>
                    <a:pt x="651843" y="352287"/>
                    <a:pt x="599818" y="719890"/>
                    <a:pt x="599818" y="735207"/>
                  </a:cubicBezTo>
                  <a:cubicBezTo>
                    <a:pt x="599818" y="753587"/>
                    <a:pt x="584516" y="885311"/>
                    <a:pt x="550853" y="968022"/>
                  </a:cubicBezTo>
                  <a:cubicBezTo>
                    <a:pt x="532491" y="1069113"/>
                    <a:pt x="449863" y="1219217"/>
                    <a:pt x="449863" y="1219217"/>
                  </a:cubicBezTo>
                  <a:cubicBezTo>
                    <a:pt x="483526" y="1203900"/>
                    <a:pt x="584516" y="1102810"/>
                    <a:pt x="584516" y="1102810"/>
                  </a:cubicBezTo>
                  <a:cubicBezTo>
                    <a:pt x="584516" y="1102810"/>
                    <a:pt x="550853" y="1185520"/>
                    <a:pt x="550853" y="1203900"/>
                  </a:cubicBezTo>
                  <a:cubicBezTo>
                    <a:pt x="550853" y="1219217"/>
                    <a:pt x="498828" y="1271294"/>
                    <a:pt x="517190" y="1271294"/>
                  </a:cubicBezTo>
                  <a:lnTo>
                    <a:pt x="584516" y="1286611"/>
                  </a:lnTo>
                  <a:lnTo>
                    <a:pt x="832400" y="1369322"/>
                  </a:lnTo>
                  <a:lnTo>
                    <a:pt x="832400" y="1488793"/>
                  </a:lnTo>
                  <a:cubicBezTo>
                    <a:pt x="817099" y="1488793"/>
                    <a:pt x="716109" y="1553123"/>
                    <a:pt x="716109" y="1586820"/>
                  </a:cubicBezTo>
                  <a:cubicBezTo>
                    <a:pt x="700807" y="1605201"/>
                    <a:pt x="667144" y="1672594"/>
                    <a:pt x="633481" y="1672594"/>
                  </a:cubicBezTo>
                  <a:cubicBezTo>
                    <a:pt x="599818" y="1687911"/>
                    <a:pt x="498828" y="1736925"/>
                    <a:pt x="468225" y="1755305"/>
                  </a:cubicBezTo>
                  <a:cubicBezTo>
                    <a:pt x="416200" y="1804319"/>
                    <a:pt x="284607" y="1838016"/>
                    <a:pt x="198919" y="1856396"/>
                  </a:cubicBezTo>
                  <a:cubicBezTo>
                    <a:pt x="100990" y="1871713"/>
                    <a:pt x="33663" y="2021817"/>
                    <a:pt x="33663" y="2021817"/>
                  </a:cubicBezTo>
                  <a:lnTo>
                    <a:pt x="0" y="2674313"/>
                  </a:lnTo>
                  <a:lnTo>
                    <a:pt x="1068043" y="2674313"/>
                  </a:lnTo>
                  <a:lnTo>
                    <a:pt x="1195796" y="2674313"/>
                  </a:lnTo>
                  <a:lnTo>
                    <a:pt x="2263839" y="2674313"/>
                  </a:lnTo>
                  <a:lnTo>
                    <a:pt x="2230176" y="2021817"/>
                  </a:lnTo>
                  <a:cubicBezTo>
                    <a:pt x="2230176" y="2021817"/>
                    <a:pt x="2162849" y="1871713"/>
                    <a:pt x="2064920" y="1856396"/>
                  </a:cubicBezTo>
                  <a:cubicBezTo>
                    <a:pt x="1979232" y="1838016"/>
                    <a:pt x="1847639" y="1804319"/>
                    <a:pt x="1795614" y="1755305"/>
                  </a:cubicBezTo>
                  <a:cubicBezTo>
                    <a:pt x="1765011" y="1736925"/>
                    <a:pt x="1664021" y="1687911"/>
                    <a:pt x="1630358" y="1672594"/>
                  </a:cubicBezTo>
                  <a:cubicBezTo>
                    <a:pt x="1596695" y="1672594"/>
                    <a:pt x="1563032" y="1605201"/>
                    <a:pt x="1547730" y="1586820"/>
                  </a:cubicBezTo>
                  <a:cubicBezTo>
                    <a:pt x="1547730" y="1553123"/>
                    <a:pt x="1446740" y="1488793"/>
                    <a:pt x="1431439" y="1488793"/>
                  </a:cubicBezTo>
                  <a:lnTo>
                    <a:pt x="1431439" y="1369322"/>
                  </a:lnTo>
                  <a:lnTo>
                    <a:pt x="1679323" y="1286611"/>
                  </a:lnTo>
                  <a:lnTo>
                    <a:pt x="1746649" y="1271294"/>
                  </a:lnTo>
                  <a:cubicBezTo>
                    <a:pt x="1765011" y="1271294"/>
                    <a:pt x="1712986" y="1219217"/>
                    <a:pt x="1712986" y="1203900"/>
                  </a:cubicBezTo>
                  <a:cubicBezTo>
                    <a:pt x="1712986" y="1185520"/>
                    <a:pt x="1679323" y="1102810"/>
                    <a:pt x="1679323" y="1102810"/>
                  </a:cubicBezTo>
                  <a:cubicBezTo>
                    <a:pt x="1679323" y="1102810"/>
                    <a:pt x="1780313" y="1203900"/>
                    <a:pt x="1813976" y="1219217"/>
                  </a:cubicBezTo>
                  <a:cubicBezTo>
                    <a:pt x="1813976" y="1219217"/>
                    <a:pt x="1731348" y="1069113"/>
                    <a:pt x="1712986" y="968022"/>
                  </a:cubicBezTo>
                  <a:cubicBezTo>
                    <a:pt x="1679323" y="885311"/>
                    <a:pt x="1664021" y="753587"/>
                    <a:pt x="1664021" y="735207"/>
                  </a:cubicBezTo>
                  <a:cubicBezTo>
                    <a:pt x="1664021" y="719890"/>
                    <a:pt x="1611996" y="352287"/>
                    <a:pt x="1581393" y="284893"/>
                  </a:cubicBezTo>
                  <a:cubicBezTo>
                    <a:pt x="1547730" y="232816"/>
                    <a:pt x="1514067" y="134788"/>
                    <a:pt x="1446740" y="101091"/>
                  </a:cubicBezTo>
                  <a:cubicBezTo>
                    <a:pt x="1379414" y="67394"/>
                    <a:pt x="1278424" y="0"/>
                    <a:pt x="114683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noAutofit/>
            </a:bodyPr>
            <a:lstStyle/>
            <a:p>
              <a:pPr defTabSz="932563"/>
              <a:endParaRPr lang="en-US">
                <a:solidFill>
                  <a:srgbClr val="505050"/>
                </a:solidFill>
                <a:latin typeface="Segoe UI"/>
              </a:endParaRPr>
            </a:p>
          </p:txBody>
        </p:sp>
        <p:sp>
          <p:nvSpPr>
            <p:cNvPr id="48" name="Freeform 20"/>
            <p:cNvSpPr>
              <a:spLocks noEditPoints="1"/>
            </p:cNvSpPr>
            <p:nvPr/>
          </p:nvSpPr>
          <p:spPr bwMode="black">
            <a:xfrm>
              <a:off x="1643599" y="3380217"/>
              <a:ext cx="1358980"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defTabSz="740597"/>
              <a:endParaRPr lang="en-US" spc="-122">
                <a:solidFill>
                  <a:srgbClr val="505050">
                    <a:lumMod val="50000"/>
                  </a:srgbClr>
                </a:solidFill>
                <a:latin typeface="Segoe Light" pitchFamily="34" charset="0"/>
              </a:endParaRPr>
            </a:p>
          </p:txBody>
        </p:sp>
        <p:sp>
          <p:nvSpPr>
            <p:cNvPr id="13" name="TextBox 12"/>
            <p:cNvSpPr txBox="1"/>
            <p:nvPr/>
          </p:nvSpPr>
          <p:spPr>
            <a:xfrm>
              <a:off x="1842640" y="3354998"/>
              <a:ext cx="969147" cy="747420"/>
            </a:xfrm>
            <a:prstGeom prst="rect">
              <a:avLst/>
            </a:prstGeom>
            <a:noFill/>
          </p:spPr>
          <p:txBody>
            <a:bodyPr wrap="square" lIns="182854" tIns="146283" rIns="182854" bIns="146283" rtlCol="0">
              <a:spAutoFit/>
            </a:bodyPr>
            <a:lstStyle/>
            <a:p>
              <a:pPr algn="ctr" defTabSz="932563">
                <a:lnSpc>
                  <a:spcPct val="90000"/>
                </a:lnSpc>
                <a:spcAft>
                  <a:spcPts val="600"/>
                </a:spcAft>
              </a:pPr>
              <a:r>
                <a:rPr lang="en-US" sz="3199" b="1">
                  <a:solidFill>
                    <a:srgbClr val="FFFFFF"/>
                  </a:solidFill>
                  <a:latin typeface="Segoe UI"/>
                </a:rPr>
                <a:t>:)</a:t>
              </a:r>
              <a:endParaRPr lang="en-US" sz="4399" b="1">
                <a:solidFill>
                  <a:srgbClr val="FFFFFF"/>
                </a:solidFill>
                <a:latin typeface="Segoe UI"/>
              </a:endParaRPr>
            </a:p>
          </p:txBody>
        </p:sp>
      </p:grpSp>
      <p:sp>
        <p:nvSpPr>
          <p:cNvPr id="106" name="Title 105"/>
          <p:cNvSpPr>
            <a:spLocks noGrp="1"/>
          </p:cNvSpPr>
          <p:nvPr>
            <p:ph type="title" idx="4294967295"/>
          </p:nvPr>
        </p:nvSpPr>
        <p:spPr>
          <a:xfrm>
            <a:off x="548493" y="295731"/>
            <a:ext cx="11887100" cy="917444"/>
          </a:xfrm>
        </p:spPr>
        <p:txBody>
          <a:bodyPr/>
          <a:lstStyle/>
          <a:p>
            <a:r>
              <a:rPr lang="en-US" sz="3599" b="1" spc="0">
                <a:ln>
                  <a:noFill/>
                </a:ln>
                <a:solidFill>
                  <a:schemeClr val="bg1"/>
                </a:solidFill>
                <a:latin typeface="Segoe UI"/>
              </a:rPr>
              <a:t>THE ANATOMY OF AN ATTACK</a:t>
            </a:r>
            <a:endParaRPr lang="en-US" sz="3599">
              <a:solidFill>
                <a:schemeClr val="bg1"/>
              </a:solidFill>
            </a:endParaRPr>
          </a:p>
        </p:txBody>
      </p:sp>
      <p:grpSp>
        <p:nvGrpSpPr>
          <p:cNvPr id="2" name="Group 1"/>
          <p:cNvGrpSpPr/>
          <p:nvPr/>
        </p:nvGrpSpPr>
        <p:grpSpPr>
          <a:xfrm>
            <a:off x="4672107" y="3347475"/>
            <a:ext cx="885285" cy="630570"/>
            <a:chOff x="7458732" y="3347454"/>
            <a:chExt cx="885410" cy="630659"/>
          </a:xfrm>
        </p:grpSpPr>
        <p:sp>
          <p:nvSpPr>
            <p:cNvPr id="107" name="Rectangle 106"/>
            <p:cNvSpPr/>
            <p:nvPr/>
          </p:nvSpPr>
          <p:spPr bwMode="auto">
            <a:xfrm>
              <a:off x="7458732" y="3347454"/>
              <a:ext cx="885410" cy="425732"/>
            </a:xfrm>
            <a:prstGeom prst="rect">
              <a:avLst/>
            </a:prstGeom>
            <a:solidFill>
              <a:srgbClr val="5858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6" name="Freeform 35"/>
            <p:cNvSpPr>
              <a:spLocks noChangeAspect="1"/>
            </p:cNvSpPr>
            <p:nvPr/>
          </p:nvSpPr>
          <p:spPr bwMode="black">
            <a:xfrm>
              <a:off x="7458732" y="3347454"/>
              <a:ext cx="885410" cy="630659"/>
            </a:xfrm>
            <a:custGeom>
              <a:avLst/>
              <a:gdLst>
                <a:gd name="connsiteX0" fmla="*/ 444931 w 444931"/>
                <a:gd name="connsiteY0" fmla="*/ 85811 h 316789"/>
                <a:gd name="connsiteX1" fmla="*/ 444931 w 444931"/>
                <a:gd name="connsiteY1" fmla="*/ 316789 h 316789"/>
                <a:gd name="connsiteX2" fmla="*/ 0 w 444931"/>
                <a:gd name="connsiteY2" fmla="*/ 316789 h 316789"/>
                <a:gd name="connsiteX3" fmla="*/ 0 w 444931"/>
                <a:gd name="connsiteY3" fmla="*/ 90868 h 316789"/>
                <a:gd name="connsiteX4" fmla="*/ 216980 w 444931"/>
                <a:gd name="connsiteY4" fmla="*/ 211312 h 316789"/>
                <a:gd name="connsiteX5" fmla="*/ 217910 w 444931"/>
                <a:gd name="connsiteY5" fmla="*/ 209638 h 316789"/>
                <a:gd name="connsiteX6" fmla="*/ 218839 w 444931"/>
                <a:gd name="connsiteY6" fmla="*/ 211313 h 316789"/>
                <a:gd name="connsiteX7" fmla="*/ 0 w 444931"/>
                <a:gd name="connsiteY7" fmla="*/ 0 h 316789"/>
                <a:gd name="connsiteX8" fmla="*/ 444931 w 444931"/>
                <a:gd name="connsiteY8" fmla="*/ 0 h 316789"/>
                <a:gd name="connsiteX9" fmla="*/ 444931 w 444931"/>
                <a:gd name="connsiteY9" fmla="*/ 33520 h 316789"/>
                <a:gd name="connsiteX10" fmla="*/ 217910 w 444931"/>
                <a:gd name="connsiteY10" fmla="*/ 159538 h 316789"/>
                <a:gd name="connsiteX11" fmla="*/ 0 w 444931"/>
                <a:gd name="connsiteY11" fmla="*/ 38578 h 31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4931" h="316789">
                  <a:moveTo>
                    <a:pt x="444931" y="85811"/>
                  </a:moveTo>
                  <a:lnTo>
                    <a:pt x="444931" y="316789"/>
                  </a:lnTo>
                  <a:lnTo>
                    <a:pt x="0" y="316789"/>
                  </a:lnTo>
                  <a:lnTo>
                    <a:pt x="0" y="90868"/>
                  </a:lnTo>
                  <a:lnTo>
                    <a:pt x="216980" y="211312"/>
                  </a:lnTo>
                  <a:lnTo>
                    <a:pt x="217910" y="209638"/>
                  </a:lnTo>
                  <a:lnTo>
                    <a:pt x="218839" y="211313"/>
                  </a:lnTo>
                  <a:close/>
                  <a:moveTo>
                    <a:pt x="0" y="0"/>
                  </a:moveTo>
                  <a:lnTo>
                    <a:pt x="444931" y="0"/>
                  </a:lnTo>
                  <a:lnTo>
                    <a:pt x="444931" y="33520"/>
                  </a:lnTo>
                  <a:lnTo>
                    <a:pt x="217910" y="159538"/>
                  </a:lnTo>
                  <a:lnTo>
                    <a:pt x="0" y="3857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5" tIns="143371" rIns="179215" bIns="143371" numCol="1" spcCol="0" rtlCol="0" fromWordArt="0" anchor="t" anchorCtr="0" forceAA="0" compatLnSpc="1">
              <a:prstTxWarp prst="textNoShape">
                <a:avLst/>
              </a:prstTxWarp>
              <a:noAutofit/>
            </a:bodyPr>
            <a:lstStyle/>
            <a:p>
              <a:pPr algn="ctr" defTabSz="913745" fontAlgn="base">
                <a:lnSpc>
                  <a:spcPct val="90000"/>
                </a:lnSpc>
                <a:spcBef>
                  <a:spcPct val="0"/>
                </a:spcBef>
                <a:spcAft>
                  <a:spcPct val="0"/>
                </a:spcAft>
              </a:pPr>
              <a:endParaRPr lang="en-US" sz="240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 name="TextBox 2"/>
          <p:cNvSpPr txBox="1"/>
          <p:nvPr/>
        </p:nvSpPr>
        <p:spPr>
          <a:xfrm>
            <a:off x="1328543" y="4327596"/>
            <a:ext cx="2163958" cy="508524"/>
          </a:xfrm>
          <a:prstGeom prst="rect">
            <a:avLst/>
          </a:prstGeom>
          <a:noFill/>
        </p:spPr>
        <p:txBody>
          <a:bodyPr wrap="square" lIns="0" tIns="0" rIns="0" bIns="0" rtlCol="0">
            <a:spAutoFit/>
          </a:bodyPr>
          <a:lstStyle/>
          <a:p>
            <a:pPr algn="ctr" defTabSz="932563">
              <a:lnSpc>
                <a:spcPct val="90000"/>
              </a:lnSpc>
              <a:spcAft>
                <a:spcPts val="600"/>
              </a:spcAft>
            </a:pPr>
            <a:r>
              <a:rPr lang="en-US">
                <a:solidFill>
                  <a:srgbClr val="FFFFFF"/>
                </a:solidFill>
                <a:latin typeface="Segoe UI Semibold" panose="020B0702040204020203" pitchFamily="34" charset="0"/>
                <a:cs typeface="Segoe UI Semibold" panose="020B0702040204020203" pitchFamily="34" charset="0"/>
              </a:rPr>
              <a:t>Healthy </a:t>
            </a:r>
            <a:br>
              <a:rPr lang="en-US">
                <a:solidFill>
                  <a:srgbClr val="FFFFFF"/>
                </a:solidFill>
                <a:latin typeface="Segoe UI Semibold" panose="020B0702040204020203" pitchFamily="34" charset="0"/>
                <a:cs typeface="Segoe UI Semibold" panose="020B0702040204020203" pitchFamily="34" charset="0"/>
              </a:rPr>
            </a:br>
            <a:r>
              <a:rPr lang="en-US">
                <a:solidFill>
                  <a:srgbClr val="FFFFFF"/>
                </a:solidFill>
                <a:latin typeface="Segoe UI Semibold" panose="020B0702040204020203" pitchFamily="34" charset="0"/>
                <a:cs typeface="Segoe UI Semibold" panose="020B0702040204020203" pitchFamily="34" charset="0"/>
              </a:rPr>
              <a:t>Computer</a:t>
            </a:r>
          </a:p>
        </p:txBody>
      </p:sp>
      <p:sp>
        <p:nvSpPr>
          <p:cNvPr id="39" name="TextBox 38"/>
          <p:cNvSpPr txBox="1"/>
          <p:nvPr/>
        </p:nvSpPr>
        <p:spPr>
          <a:xfrm>
            <a:off x="4332991" y="4327596"/>
            <a:ext cx="1563517" cy="508524"/>
          </a:xfrm>
          <a:prstGeom prst="rect">
            <a:avLst/>
          </a:prstGeom>
          <a:noFill/>
        </p:spPr>
        <p:txBody>
          <a:bodyPr wrap="square" lIns="0" tIns="0" rIns="0" bIns="0" rtlCol="0">
            <a:spAutoFit/>
          </a:bodyPr>
          <a:lstStyle/>
          <a:p>
            <a:pPr algn="ctr" defTabSz="932563">
              <a:lnSpc>
                <a:spcPct val="90000"/>
              </a:lnSpc>
              <a:spcAft>
                <a:spcPts val="600"/>
              </a:spcAft>
            </a:pPr>
            <a:r>
              <a:rPr lang="en-US">
                <a:solidFill>
                  <a:srgbClr val="FFFFFF"/>
                </a:solidFill>
                <a:latin typeface="Segoe UI Semibold" panose="020B0702040204020203" pitchFamily="34" charset="0"/>
                <a:cs typeface="Segoe UI Semibold" panose="020B0702040204020203" pitchFamily="34" charset="0"/>
              </a:rPr>
              <a:t>User Receives Email</a:t>
            </a:r>
            <a:endParaRPr lang="en-US">
              <a:solidFill>
                <a:srgbClr val="FFFFFF"/>
              </a:solidFill>
              <a:latin typeface="Segoe UI"/>
            </a:endParaRPr>
          </a:p>
        </p:txBody>
      </p:sp>
      <p:sp>
        <p:nvSpPr>
          <p:cNvPr id="40" name="TextBox 39"/>
          <p:cNvSpPr txBox="1"/>
          <p:nvPr/>
        </p:nvSpPr>
        <p:spPr>
          <a:xfrm>
            <a:off x="7261754" y="4327596"/>
            <a:ext cx="1563517" cy="508524"/>
          </a:xfrm>
          <a:prstGeom prst="rect">
            <a:avLst/>
          </a:prstGeom>
          <a:noFill/>
        </p:spPr>
        <p:txBody>
          <a:bodyPr wrap="square" lIns="0" tIns="0" rIns="0" bIns="0" rtlCol="0">
            <a:spAutoFit/>
          </a:bodyPr>
          <a:lstStyle/>
          <a:p>
            <a:pPr algn="ctr" defTabSz="932563">
              <a:lnSpc>
                <a:spcPct val="90000"/>
              </a:lnSpc>
              <a:spcAft>
                <a:spcPts val="600"/>
              </a:spcAft>
            </a:pPr>
            <a:r>
              <a:rPr lang="en-US">
                <a:solidFill>
                  <a:srgbClr val="FFFFFF"/>
                </a:solidFill>
                <a:latin typeface="Segoe UI Semibold" panose="020B0702040204020203" pitchFamily="34" charset="0"/>
                <a:cs typeface="Segoe UI Semibold" panose="020B0702040204020203" pitchFamily="34" charset="0"/>
              </a:rPr>
              <a:t> User Lured to Malicious Site</a:t>
            </a:r>
            <a:endParaRPr lang="en-US">
              <a:solidFill>
                <a:srgbClr val="FFFFFF"/>
              </a:solidFill>
              <a:latin typeface="Segoe UI"/>
            </a:endParaRPr>
          </a:p>
        </p:txBody>
      </p:sp>
      <p:sp>
        <p:nvSpPr>
          <p:cNvPr id="44" name="TextBox 43"/>
          <p:cNvSpPr txBox="1"/>
          <p:nvPr/>
        </p:nvSpPr>
        <p:spPr>
          <a:xfrm>
            <a:off x="9787620" y="4327598"/>
            <a:ext cx="1563517" cy="762786"/>
          </a:xfrm>
          <a:prstGeom prst="rect">
            <a:avLst/>
          </a:prstGeom>
          <a:noFill/>
        </p:spPr>
        <p:txBody>
          <a:bodyPr wrap="square" lIns="0" tIns="0" rIns="0" bIns="0" rtlCol="0">
            <a:spAutoFit/>
          </a:bodyPr>
          <a:lstStyle/>
          <a:p>
            <a:pPr algn="ctr" defTabSz="932563">
              <a:lnSpc>
                <a:spcPct val="90000"/>
              </a:lnSpc>
              <a:spcAft>
                <a:spcPts val="600"/>
              </a:spcAft>
            </a:pPr>
            <a:r>
              <a:rPr lang="en-US">
                <a:solidFill>
                  <a:srgbClr val="FFFFFF"/>
                </a:solidFill>
                <a:latin typeface="Segoe UI Semibold" panose="020B0702040204020203" pitchFamily="34" charset="0"/>
                <a:cs typeface="Segoe UI Semibold" panose="020B0702040204020203" pitchFamily="34" charset="0"/>
              </a:rPr>
              <a:t>Device Infected with Malware</a:t>
            </a:r>
            <a:endParaRPr lang="en-US">
              <a:solidFill>
                <a:srgbClr val="FFFFFF"/>
              </a:solidFill>
              <a:latin typeface="Segoe UI"/>
            </a:endParaRPr>
          </a:p>
        </p:txBody>
      </p:sp>
      <p:grpSp>
        <p:nvGrpSpPr>
          <p:cNvPr id="4" name="Group 3"/>
          <p:cNvGrpSpPr/>
          <p:nvPr/>
        </p:nvGrpSpPr>
        <p:grpSpPr>
          <a:xfrm>
            <a:off x="9884143" y="3236152"/>
            <a:ext cx="1358785" cy="874158"/>
            <a:chOff x="9884662" y="3236114"/>
            <a:chExt cx="1358978" cy="874282"/>
          </a:xfrm>
        </p:grpSpPr>
        <p:sp>
          <p:nvSpPr>
            <p:cNvPr id="37" name="Freeform 20"/>
            <p:cNvSpPr>
              <a:spLocks noEditPoints="1"/>
            </p:cNvSpPr>
            <p:nvPr/>
          </p:nvSpPr>
          <p:spPr bwMode="black">
            <a:xfrm>
              <a:off x="9884662" y="3236114"/>
              <a:ext cx="1358978" cy="874282"/>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23" tIns="45711" rIns="91423" bIns="45711" numCol="1" rtlCol="0" anchor="ctr" anchorCtr="0" compatLnSpc="1">
              <a:prstTxWarp prst="textNoShape">
                <a:avLst/>
              </a:prstTxWarp>
            </a:bodyPr>
            <a:lstStyle/>
            <a:p>
              <a:pPr defTabSz="740597"/>
              <a:endParaRPr lang="en-US" spc="-122">
                <a:solidFill>
                  <a:srgbClr val="505050">
                    <a:lumMod val="50000"/>
                  </a:srgbClr>
                </a:solidFill>
                <a:latin typeface="Segoe Light" pitchFamily="34" charset="0"/>
              </a:endParaRPr>
            </a:p>
          </p:txBody>
        </p:sp>
        <p:sp>
          <p:nvSpPr>
            <p:cNvPr id="45" name="Freeform 44"/>
            <p:cNvSpPr/>
            <p:nvPr/>
          </p:nvSpPr>
          <p:spPr bwMode="auto">
            <a:xfrm>
              <a:off x="10138868" y="3244902"/>
              <a:ext cx="850566" cy="765829"/>
            </a:xfrm>
            <a:custGeom>
              <a:avLst/>
              <a:gdLst>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394858 w 5159829"/>
                <a:gd name="connsiteY4" fmla="*/ 1643743 h 5214257"/>
                <a:gd name="connsiteX5" fmla="*/ 2329543 w 5159829"/>
                <a:gd name="connsiteY5" fmla="*/ 2013857 h 5214257"/>
                <a:gd name="connsiteX6" fmla="*/ 2024743 w 5159829"/>
                <a:gd name="connsiteY6" fmla="*/ 1796143 h 5214257"/>
                <a:gd name="connsiteX7" fmla="*/ 2086471 w 5159829"/>
                <a:gd name="connsiteY7" fmla="*/ 2016599 h 5214257"/>
                <a:gd name="connsiteX8" fmla="*/ 2024743 w 5159829"/>
                <a:gd name="connsiteY8" fmla="*/ 2438400 h 5214257"/>
                <a:gd name="connsiteX9" fmla="*/ 2307772 w 5159829"/>
                <a:gd name="connsiteY9" fmla="*/ 2547257 h 5214257"/>
                <a:gd name="connsiteX10" fmla="*/ 2373086 w 5159829"/>
                <a:gd name="connsiteY10" fmla="*/ 2764971 h 5214257"/>
                <a:gd name="connsiteX11" fmla="*/ 2503715 w 5159829"/>
                <a:gd name="connsiteY11" fmla="*/ 2612571 h 5214257"/>
                <a:gd name="connsiteX12" fmla="*/ 2590800 w 5159829"/>
                <a:gd name="connsiteY12" fmla="*/ 3026229 h 5214257"/>
                <a:gd name="connsiteX13" fmla="*/ 2819400 w 5159829"/>
                <a:gd name="connsiteY13" fmla="*/ 2612571 h 5214257"/>
                <a:gd name="connsiteX14" fmla="*/ 2960915 w 5159829"/>
                <a:gd name="connsiteY14" fmla="*/ 3004457 h 5214257"/>
                <a:gd name="connsiteX15" fmla="*/ 3026229 w 5159829"/>
                <a:gd name="connsiteY15" fmla="*/ 2688771 h 5214257"/>
                <a:gd name="connsiteX16" fmla="*/ 3592286 w 5159829"/>
                <a:gd name="connsiteY16" fmla="*/ 3015343 h 5214257"/>
                <a:gd name="connsiteX17" fmla="*/ 3243943 w 5159829"/>
                <a:gd name="connsiteY17" fmla="*/ 2220686 h 5214257"/>
                <a:gd name="connsiteX18" fmla="*/ 3744686 w 5159829"/>
                <a:gd name="connsiteY18" fmla="*/ 2209800 h 5214257"/>
                <a:gd name="connsiteX19" fmla="*/ 3243943 w 5159829"/>
                <a:gd name="connsiteY19" fmla="*/ 1948543 h 5214257"/>
                <a:gd name="connsiteX20" fmla="*/ 3298372 w 5159829"/>
                <a:gd name="connsiteY20" fmla="*/ 1665514 h 5214257"/>
                <a:gd name="connsiteX21" fmla="*/ 2906486 w 5159829"/>
                <a:gd name="connsiteY21" fmla="*/ 1948543 h 5214257"/>
                <a:gd name="connsiteX22" fmla="*/ 2710543 w 5159829"/>
                <a:gd name="connsiteY22" fmla="*/ 2046514 h 5214257"/>
                <a:gd name="connsiteX23" fmla="*/ 2710543 w 5159829"/>
                <a:gd name="connsiteY23" fmla="*/ 1709057 h 5214257"/>
                <a:gd name="connsiteX24" fmla="*/ 2503715 w 5159829"/>
                <a:gd name="connsiteY24" fmla="*/ 2024743 h 5214257"/>
                <a:gd name="connsiteX25" fmla="*/ 4430486 w 5159829"/>
                <a:gd name="connsiteY25" fmla="*/ 0 h 5214257"/>
                <a:gd name="connsiteX26" fmla="*/ 3712029 w 5159829"/>
                <a:gd name="connsiteY26" fmla="*/ 783771 h 5214257"/>
                <a:gd name="connsiteX27" fmla="*/ 3712029 w 5159829"/>
                <a:gd name="connsiteY27" fmla="*/ 1240971 h 5214257"/>
                <a:gd name="connsiteX28" fmla="*/ 3396343 w 5159829"/>
                <a:gd name="connsiteY28" fmla="*/ 1785257 h 5214257"/>
                <a:gd name="connsiteX29" fmla="*/ 3733800 w 5159829"/>
                <a:gd name="connsiteY29" fmla="*/ 1992086 h 5214257"/>
                <a:gd name="connsiteX30" fmla="*/ 4049486 w 5159829"/>
                <a:gd name="connsiteY30" fmla="*/ 1992086 h 5214257"/>
                <a:gd name="connsiteX31" fmla="*/ 4463143 w 5159829"/>
                <a:gd name="connsiteY31" fmla="*/ 1534886 h 5214257"/>
                <a:gd name="connsiteX32" fmla="*/ 4201886 w 5159829"/>
                <a:gd name="connsiteY32" fmla="*/ 2035629 h 5214257"/>
                <a:gd name="connsiteX33" fmla="*/ 4365172 w 5159829"/>
                <a:gd name="connsiteY33" fmla="*/ 2057400 h 5214257"/>
                <a:gd name="connsiteX34" fmla="*/ 4778829 w 5159829"/>
                <a:gd name="connsiteY34" fmla="*/ 2307771 h 5214257"/>
                <a:gd name="connsiteX35" fmla="*/ 5159829 w 5159829"/>
                <a:gd name="connsiteY35" fmla="*/ 2024743 h 5214257"/>
                <a:gd name="connsiteX36" fmla="*/ 4757058 w 5159829"/>
                <a:gd name="connsiteY36" fmla="*/ 2449286 h 5214257"/>
                <a:gd name="connsiteX37" fmla="*/ 4278086 w 5159829"/>
                <a:gd name="connsiteY37" fmla="*/ 2231571 h 5214257"/>
                <a:gd name="connsiteX38" fmla="*/ 3973286 w 5159829"/>
                <a:gd name="connsiteY38" fmla="*/ 2253343 h 5214257"/>
                <a:gd name="connsiteX39" fmla="*/ 3526972 w 5159829"/>
                <a:gd name="connsiteY39" fmla="*/ 2394857 h 5214257"/>
                <a:gd name="connsiteX40" fmla="*/ 3690258 w 5159829"/>
                <a:gd name="connsiteY40" fmla="*/ 2852057 h 5214257"/>
                <a:gd name="connsiteX41" fmla="*/ 4876800 w 5159829"/>
                <a:gd name="connsiteY41" fmla="*/ 4310743 h 5214257"/>
                <a:gd name="connsiteX42" fmla="*/ 3483429 w 5159829"/>
                <a:gd name="connsiteY42" fmla="*/ 3080657 h 5214257"/>
                <a:gd name="connsiteX43" fmla="*/ 3113315 w 5159829"/>
                <a:gd name="connsiteY43" fmla="*/ 2993571 h 5214257"/>
                <a:gd name="connsiteX44" fmla="*/ 3243943 w 5159829"/>
                <a:gd name="connsiteY44" fmla="*/ 3439886 h 5214257"/>
                <a:gd name="connsiteX45" fmla="*/ 3363686 w 5159829"/>
                <a:gd name="connsiteY45" fmla="*/ 3254829 h 5214257"/>
                <a:gd name="connsiteX46" fmla="*/ 3243943 w 5159829"/>
                <a:gd name="connsiteY46" fmla="*/ 3624943 h 5214257"/>
                <a:gd name="connsiteX47" fmla="*/ 3646715 w 5159829"/>
                <a:gd name="connsiteY47" fmla="*/ 5214257 h 5214257"/>
                <a:gd name="connsiteX48" fmla="*/ 2786743 w 5159829"/>
                <a:gd name="connsiteY48" fmla="*/ 2939143 h 5214257"/>
                <a:gd name="connsiteX49" fmla="*/ 2416629 w 5159829"/>
                <a:gd name="connsiteY49" fmla="*/ 3603171 h 5214257"/>
                <a:gd name="connsiteX50" fmla="*/ 2405743 w 5159829"/>
                <a:gd name="connsiteY50" fmla="*/ 2841171 h 5214257"/>
                <a:gd name="connsiteX51" fmla="*/ 1894115 w 5159829"/>
                <a:gd name="connsiteY51" fmla="*/ 4332514 h 5214257"/>
                <a:gd name="connsiteX52" fmla="*/ 2046515 w 5159829"/>
                <a:gd name="connsiteY52" fmla="*/ 3222171 h 5214257"/>
                <a:gd name="connsiteX53" fmla="*/ 849086 w 5159829"/>
                <a:gd name="connsiteY53" fmla="*/ 3385457 h 5214257"/>
                <a:gd name="connsiteX54" fmla="*/ 2122715 w 5159829"/>
                <a:gd name="connsiteY54" fmla="*/ 3026229 h 5214257"/>
                <a:gd name="connsiteX55" fmla="*/ 2220686 w 5159829"/>
                <a:gd name="connsiteY55" fmla="*/ 2830286 h 5214257"/>
                <a:gd name="connsiteX56" fmla="*/ 2231572 w 5159829"/>
                <a:gd name="connsiteY56" fmla="*/ 2688771 h 5214257"/>
                <a:gd name="connsiteX57" fmla="*/ 1981200 w 5159829"/>
                <a:gd name="connsiteY57" fmla="*/ 2645229 h 5214257"/>
                <a:gd name="connsiteX58" fmla="*/ 0 w 5159829"/>
                <a:gd name="connsiteY58" fmla="*/ 3733800 h 5214257"/>
                <a:gd name="connsiteX59" fmla="*/ 1915886 w 5159829"/>
                <a:gd name="connsiteY59" fmla="*/ 2416629 h 5214257"/>
                <a:gd name="connsiteX60" fmla="*/ 2002972 w 5159829"/>
                <a:gd name="connsiteY60" fmla="*/ 1926771 h 5214257"/>
                <a:gd name="connsiteX61" fmla="*/ 1480458 w 5159829"/>
                <a:gd name="connsiteY61" fmla="*/ 1621971 h 5214257"/>
                <a:gd name="connsiteX62" fmla="*/ 783772 w 5159829"/>
                <a:gd name="connsiteY62" fmla="*/ 1534886 h 5214257"/>
                <a:gd name="connsiteX63" fmla="*/ 293915 w 5159829"/>
                <a:gd name="connsiteY63" fmla="*/ 1992086 h 5214257"/>
                <a:gd name="connsiteX64" fmla="*/ 674915 w 5159829"/>
                <a:gd name="connsiteY64" fmla="*/ 1556657 h 5214257"/>
                <a:gd name="connsiteX65" fmla="*/ 576943 w 5159829"/>
                <a:gd name="connsiteY65" fmla="*/ 1219200 h 5214257"/>
                <a:gd name="connsiteX66" fmla="*/ 707572 w 5159829"/>
                <a:gd name="connsiteY66" fmla="*/ 1458686 h 5214257"/>
                <a:gd name="connsiteX67" fmla="*/ 1600200 w 5159829"/>
                <a:gd name="connsiteY67" fmla="*/ 1436914 h 5214257"/>
                <a:gd name="connsiteX68" fmla="*/ 2286000 w 5159829"/>
                <a:gd name="connsiteY68" fmla="*/ 1763486 h 5214257"/>
                <a:gd name="connsiteX69" fmla="*/ 2329543 w 5159829"/>
                <a:gd name="connsiteY69" fmla="*/ 1273629 h 5214257"/>
                <a:gd name="connsiteX70" fmla="*/ 2449286 w 5159829"/>
                <a:gd name="connsiteY70" fmla="*/ 674914 h 5214257"/>
                <a:gd name="connsiteX71" fmla="*/ 1981200 w 5159829"/>
                <a:gd name="connsiteY71" fmla="*/ 32657 h 5214257"/>
                <a:gd name="connsiteX72" fmla="*/ 2677886 w 5159829"/>
                <a:gd name="connsiteY72" fmla="*/ 674914 h 5214257"/>
                <a:gd name="connsiteX73" fmla="*/ 2536372 w 5159829"/>
                <a:gd name="connsiteY73" fmla="*/ 1458686 h 5214257"/>
                <a:gd name="connsiteX74" fmla="*/ 2612572 w 5159829"/>
                <a:gd name="connsiteY74" fmla="*/ 1687286 h 5214257"/>
                <a:gd name="connsiteX75" fmla="*/ 2819400 w 5159829"/>
                <a:gd name="connsiteY75" fmla="*/ 1393371 h 5214257"/>
                <a:gd name="connsiteX76" fmla="*/ 2797629 w 5159829"/>
                <a:gd name="connsiteY76" fmla="*/ 1752600 h 5214257"/>
                <a:gd name="connsiteX77" fmla="*/ 3102429 w 5159829"/>
                <a:gd name="connsiteY77" fmla="*/ 1621971 h 5214257"/>
                <a:gd name="connsiteX78" fmla="*/ 3570515 w 5159829"/>
                <a:gd name="connsiteY78" fmla="*/ 1164771 h 5214257"/>
                <a:gd name="connsiteX79" fmla="*/ 3581400 w 5159829"/>
                <a:gd name="connsiteY79" fmla="*/ 794657 h 5214257"/>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090058 w 5159829"/>
                <a:gd name="connsiteY4" fmla="*/ 1992086 h 5214257"/>
                <a:gd name="connsiteX5" fmla="*/ 2394858 w 5159829"/>
                <a:gd name="connsiteY5" fmla="*/ 1643743 h 5214257"/>
                <a:gd name="connsiteX6" fmla="*/ 2329543 w 5159829"/>
                <a:gd name="connsiteY6" fmla="*/ 2013857 h 5214257"/>
                <a:gd name="connsiteX7" fmla="*/ 2024743 w 5159829"/>
                <a:gd name="connsiteY7" fmla="*/ 1796143 h 5214257"/>
                <a:gd name="connsiteX8" fmla="*/ 2086471 w 5159829"/>
                <a:gd name="connsiteY8" fmla="*/ 2016599 h 5214257"/>
                <a:gd name="connsiteX9" fmla="*/ 2024743 w 5159829"/>
                <a:gd name="connsiteY9" fmla="*/ 2438400 h 5214257"/>
                <a:gd name="connsiteX10" fmla="*/ 2307772 w 5159829"/>
                <a:gd name="connsiteY10" fmla="*/ 2547257 h 5214257"/>
                <a:gd name="connsiteX11" fmla="*/ 2373086 w 5159829"/>
                <a:gd name="connsiteY11" fmla="*/ 2764971 h 5214257"/>
                <a:gd name="connsiteX12" fmla="*/ 2503715 w 5159829"/>
                <a:gd name="connsiteY12" fmla="*/ 2612571 h 5214257"/>
                <a:gd name="connsiteX13" fmla="*/ 2590800 w 5159829"/>
                <a:gd name="connsiteY13" fmla="*/ 3026229 h 5214257"/>
                <a:gd name="connsiteX14" fmla="*/ 2819400 w 5159829"/>
                <a:gd name="connsiteY14" fmla="*/ 2612571 h 5214257"/>
                <a:gd name="connsiteX15" fmla="*/ 2960915 w 5159829"/>
                <a:gd name="connsiteY15" fmla="*/ 3004457 h 5214257"/>
                <a:gd name="connsiteX16" fmla="*/ 3026229 w 5159829"/>
                <a:gd name="connsiteY16" fmla="*/ 2688771 h 5214257"/>
                <a:gd name="connsiteX17" fmla="*/ 3592286 w 5159829"/>
                <a:gd name="connsiteY17" fmla="*/ 3015343 h 5214257"/>
                <a:gd name="connsiteX18" fmla="*/ 3243943 w 5159829"/>
                <a:gd name="connsiteY18" fmla="*/ 2220686 h 5214257"/>
                <a:gd name="connsiteX19" fmla="*/ 3744686 w 5159829"/>
                <a:gd name="connsiteY19" fmla="*/ 2209800 h 5214257"/>
                <a:gd name="connsiteX20" fmla="*/ 3243943 w 5159829"/>
                <a:gd name="connsiteY20" fmla="*/ 1948543 h 5214257"/>
                <a:gd name="connsiteX21" fmla="*/ 3298372 w 5159829"/>
                <a:gd name="connsiteY21" fmla="*/ 1665514 h 5214257"/>
                <a:gd name="connsiteX22" fmla="*/ 2906486 w 5159829"/>
                <a:gd name="connsiteY22" fmla="*/ 1948543 h 5214257"/>
                <a:gd name="connsiteX23" fmla="*/ 2710543 w 5159829"/>
                <a:gd name="connsiteY23" fmla="*/ 2046514 h 5214257"/>
                <a:gd name="connsiteX24" fmla="*/ 2710543 w 5159829"/>
                <a:gd name="connsiteY24" fmla="*/ 1709057 h 5214257"/>
                <a:gd name="connsiteX25" fmla="*/ 2503715 w 5159829"/>
                <a:gd name="connsiteY25" fmla="*/ 2024743 h 5214257"/>
                <a:gd name="connsiteX26" fmla="*/ 2394858 w 5159829"/>
                <a:gd name="connsiteY26" fmla="*/ 1643743 h 5214257"/>
                <a:gd name="connsiteX27" fmla="*/ 4430486 w 5159829"/>
                <a:gd name="connsiteY27" fmla="*/ 0 h 5214257"/>
                <a:gd name="connsiteX28" fmla="*/ 3712029 w 5159829"/>
                <a:gd name="connsiteY28" fmla="*/ 783771 h 5214257"/>
                <a:gd name="connsiteX29" fmla="*/ 3712029 w 5159829"/>
                <a:gd name="connsiteY29" fmla="*/ 1240971 h 5214257"/>
                <a:gd name="connsiteX30" fmla="*/ 3396343 w 5159829"/>
                <a:gd name="connsiteY30" fmla="*/ 1785257 h 5214257"/>
                <a:gd name="connsiteX31" fmla="*/ 3733800 w 5159829"/>
                <a:gd name="connsiteY31" fmla="*/ 1992086 h 5214257"/>
                <a:gd name="connsiteX32" fmla="*/ 4049486 w 5159829"/>
                <a:gd name="connsiteY32" fmla="*/ 1992086 h 5214257"/>
                <a:gd name="connsiteX33" fmla="*/ 4463143 w 5159829"/>
                <a:gd name="connsiteY33" fmla="*/ 1534886 h 5214257"/>
                <a:gd name="connsiteX34" fmla="*/ 4201886 w 5159829"/>
                <a:gd name="connsiteY34" fmla="*/ 2035629 h 5214257"/>
                <a:gd name="connsiteX35" fmla="*/ 4365172 w 5159829"/>
                <a:gd name="connsiteY35" fmla="*/ 2057400 h 5214257"/>
                <a:gd name="connsiteX36" fmla="*/ 4778829 w 5159829"/>
                <a:gd name="connsiteY36" fmla="*/ 2307771 h 5214257"/>
                <a:gd name="connsiteX37" fmla="*/ 5159829 w 5159829"/>
                <a:gd name="connsiteY37" fmla="*/ 2024743 h 5214257"/>
                <a:gd name="connsiteX38" fmla="*/ 4757058 w 5159829"/>
                <a:gd name="connsiteY38" fmla="*/ 2449286 h 5214257"/>
                <a:gd name="connsiteX39" fmla="*/ 4278086 w 5159829"/>
                <a:gd name="connsiteY39" fmla="*/ 2231571 h 5214257"/>
                <a:gd name="connsiteX40" fmla="*/ 3973286 w 5159829"/>
                <a:gd name="connsiteY40" fmla="*/ 2253343 h 5214257"/>
                <a:gd name="connsiteX41" fmla="*/ 3526972 w 5159829"/>
                <a:gd name="connsiteY41" fmla="*/ 2394857 h 5214257"/>
                <a:gd name="connsiteX42" fmla="*/ 3690258 w 5159829"/>
                <a:gd name="connsiteY42" fmla="*/ 2852057 h 5214257"/>
                <a:gd name="connsiteX43" fmla="*/ 4876800 w 5159829"/>
                <a:gd name="connsiteY43" fmla="*/ 4310743 h 5214257"/>
                <a:gd name="connsiteX44" fmla="*/ 3483429 w 5159829"/>
                <a:gd name="connsiteY44" fmla="*/ 3080657 h 5214257"/>
                <a:gd name="connsiteX45" fmla="*/ 3113315 w 5159829"/>
                <a:gd name="connsiteY45" fmla="*/ 2993571 h 5214257"/>
                <a:gd name="connsiteX46" fmla="*/ 3243943 w 5159829"/>
                <a:gd name="connsiteY46" fmla="*/ 3439886 h 5214257"/>
                <a:gd name="connsiteX47" fmla="*/ 3363686 w 5159829"/>
                <a:gd name="connsiteY47" fmla="*/ 3254829 h 5214257"/>
                <a:gd name="connsiteX48" fmla="*/ 3243943 w 5159829"/>
                <a:gd name="connsiteY48" fmla="*/ 3624943 h 5214257"/>
                <a:gd name="connsiteX49" fmla="*/ 3646715 w 5159829"/>
                <a:gd name="connsiteY49" fmla="*/ 5214257 h 5214257"/>
                <a:gd name="connsiteX50" fmla="*/ 2786743 w 5159829"/>
                <a:gd name="connsiteY50" fmla="*/ 2939143 h 5214257"/>
                <a:gd name="connsiteX51" fmla="*/ 2416629 w 5159829"/>
                <a:gd name="connsiteY51" fmla="*/ 3603171 h 5214257"/>
                <a:gd name="connsiteX52" fmla="*/ 2405743 w 5159829"/>
                <a:gd name="connsiteY52" fmla="*/ 2841171 h 5214257"/>
                <a:gd name="connsiteX53" fmla="*/ 1894115 w 5159829"/>
                <a:gd name="connsiteY53" fmla="*/ 4332514 h 5214257"/>
                <a:gd name="connsiteX54" fmla="*/ 2046515 w 5159829"/>
                <a:gd name="connsiteY54" fmla="*/ 3222171 h 5214257"/>
                <a:gd name="connsiteX55" fmla="*/ 849086 w 5159829"/>
                <a:gd name="connsiteY55" fmla="*/ 3385457 h 5214257"/>
                <a:gd name="connsiteX56" fmla="*/ 2122715 w 5159829"/>
                <a:gd name="connsiteY56" fmla="*/ 3026229 h 5214257"/>
                <a:gd name="connsiteX57" fmla="*/ 2220686 w 5159829"/>
                <a:gd name="connsiteY57" fmla="*/ 2830286 h 5214257"/>
                <a:gd name="connsiteX58" fmla="*/ 2231572 w 5159829"/>
                <a:gd name="connsiteY58" fmla="*/ 2688771 h 5214257"/>
                <a:gd name="connsiteX59" fmla="*/ 1981200 w 5159829"/>
                <a:gd name="connsiteY59" fmla="*/ 2645229 h 5214257"/>
                <a:gd name="connsiteX60" fmla="*/ 0 w 5159829"/>
                <a:gd name="connsiteY60" fmla="*/ 3733800 h 5214257"/>
                <a:gd name="connsiteX61" fmla="*/ 936172 w 5159829"/>
                <a:gd name="connsiteY61" fmla="*/ 3048000 h 5214257"/>
                <a:gd name="connsiteX62" fmla="*/ 1915886 w 5159829"/>
                <a:gd name="connsiteY62" fmla="*/ 2416629 h 5214257"/>
                <a:gd name="connsiteX63" fmla="*/ 2002972 w 5159829"/>
                <a:gd name="connsiteY63" fmla="*/ 1926771 h 5214257"/>
                <a:gd name="connsiteX64" fmla="*/ 1480458 w 5159829"/>
                <a:gd name="connsiteY64" fmla="*/ 1621971 h 5214257"/>
                <a:gd name="connsiteX65" fmla="*/ 783772 w 5159829"/>
                <a:gd name="connsiteY65" fmla="*/ 1534886 h 5214257"/>
                <a:gd name="connsiteX66" fmla="*/ 293915 w 5159829"/>
                <a:gd name="connsiteY66" fmla="*/ 1992086 h 5214257"/>
                <a:gd name="connsiteX67" fmla="*/ 674915 w 5159829"/>
                <a:gd name="connsiteY67" fmla="*/ 1556657 h 5214257"/>
                <a:gd name="connsiteX68" fmla="*/ 576943 w 5159829"/>
                <a:gd name="connsiteY68" fmla="*/ 1219200 h 5214257"/>
                <a:gd name="connsiteX69" fmla="*/ 707572 w 5159829"/>
                <a:gd name="connsiteY69" fmla="*/ 1458686 h 5214257"/>
                <a:gd name="connsiteX70" fmla="*/ 1600200 w 5159829"/>
                <a:gd name="connsiteY70" fmla="*/ 1436914 h 5214257"/>
                <a:gd name="connsiteX71" fmla="*/ 2286000 w 5159829"/>
                <a:gd name="connsiteY71" fmla="*/ 1763486 h 5214257"/>
                <a:gd name="connsiteX72" fmla="*/ 2329543 w 5159829"/>
                <a:gd name="connsiteY72" fmla="*/ 1273629 h 5214257"/>
                <a:gd name="connsiteX73" fmla="*/ 2449286 w 5159829"/>
                <a:gd name="connsiteY73" fmla="*/ 674914 h 5214257"/>
                <a:gd name="connsiteX74" fmla="*/ 1981200 w 5159829"/>
                <a:gd name="connsiteY74" fmla="*/ 32657 h 5214257"/>
                <a:gd name="connsiteX75" fmla="*/ 2677886 w 5159829"/>
                <a:gd name="connsiteY75" fmla="*/ 674914 h 5214257"/>
                <a:gd name="connsiteX76" fmla="*/ 2536372 w 5159829"/>
                <a:gd name="connsiteY76" fmla="*/ 1458686 h 5214257"/>
                <a:gd name="connsiteX77" fmla="*/ 2612572 w 5159829"/>
                <a:gd name="connsiteY77" fmla="*/ 1687286 h 5214257"/>
                <a:gd name="connsiteX78" fmla="*/ 2819400 w 5159829"/>
                <a:gd name="connsiteY78" fmla="*/ 1393371 h 5214257"/>
                <a:gd name="connsiteX79" fmla="*/ 2797629 w 5159829"/>
                <a:gd name="connsiteY79" fmla="*/ 1752600 h 5214257"/>
                <a:gd name="connsiteX80" fmla="*/ 3102429 w 5159829"/>
                <a:gd name="connsiteY80" fmla="*/ 1621971 h 5214257"/>
                <a:gd name="connsiteX81" fmla="*/ 3570515 w 5159829"/>
                <a:gd name="connsiteY81" fmla="*/ 1164771 h 5214257"/>
                <a:gd name="connsiteX82" fmla="*/ 3581400 w 5159829"/>
                <a:gd name="connsiteY82" fmla="*/ 794657 h 5214257"/>
                <a:gd name="connsiteX83" fmla="*/ 4430486 w 5159829"/>
                <a:gd name="connsiteY83" fmla="*/ 0 h 5214257"/>
                <a:gd name="connsiteX0" fmla="*/ 2090058 w 5159829"/>
                <a:gd name="connsiteY0" fmla="*/ 1992086 h 5214257"/>
                <a:gd name="connsiteX1" fmla="*/ 2144486 w 5159829"/>
                <a:gd name="connsiteY1" fmla="*/ 2166257 h 5214257"/>
                <a:gd name="connsiteX2" fmla="*/ 2100943 w 5159829"/>
                <a:gd name="connsiteY2" fmla="*/ 2068286 h 5214257"/>
                <a:gd name="connsiteX3" fmla="*/ 2086471 w 5159829"/>
                <a:gd name="connsiteY3" fmla="*/ 2016599 h 5214257"/>
                <a:gd name="connsiteX4" fmla="*/ 2090058 w 5159829"/>
                <a:gd name="connsiteY4" fmla="*/ 1992086 h 5214257"/>
                <a:gd name="connsiteX5" fmla="*/ 2394858 w 5159829"/>
                <a:gd name="connsiteY5" fmla="*/ 1643743 h 5214257"/>
                <a:gd name="connsiteX6" fmla="*/ 2329543 w 5159829"/>
                <a:gd name="connsiteY6" fmla="*/ 2013857 h 5214257"/>
                <a:gd name="connsiteX7" fmla="*/ 2024743 w 5159829"/>
                <a:gd name="connsiteY7" fmla="*/ 1796143 h 5214257"/>
                <a:gd name="connsiteX8" fmla="*/ 2086471 w 5159829"/>
                <a:gd name="connsiteY8" fmla="*/ 2016599 h 5214257"/>
                <a:gd name="connsiteX9" fmla="*/ 2024743 w 5159829"/>
                <a:gd name="connsiteY9" fmla="*/ 2438400 h 5214257"/>
                <a:gd name="connsiteX10" fmla="*/ 2307772 w 5159829"/>
                <a:gd name="connsiteY10" fmla="*/ 2547257 h 5214257"/>
                <a:gd name="connsiteX11" fmla="*/ 2373086 w 5159829"/>
                <a:gd name="connsiteY11" fmla="*/ 2764971 h 5214257"/>
                <a:gd name="connsiteX12" fmla="*/ 2503715 w 5159829"/>
                <a:gd name="connsiteY12" fmla="*/ 2612571 h 5214257"/>
                <a:gd name="connsiteX13" fmla="*/ 2590800 w 5159829"/>
                <a:gd name="connsiteY13" fmla="*/ 3026229 h 5214257"/>
                <a:gd name="connsiteX14" fmla="*/ 2819400 w 5159829"/>
                <a:gd name="connsiteY14" fmla="*/ 2612571 h 5214257"/>
                <a:gd name="connsiteX15" fmla="*/ 2960915 w 5159829"/>
                <a:gd name="connsiteY15" fmla="*/ 3004457 h 5214257"/>
                <a:gd name="connsiteX16" fmla="*/ 3026229 w 5159829"/>
                <a:gd name="connsiteY16" fmla="*/ 2688771 h 5214257"/>
                <a:gd name="connsiteX17" fmla="*/ 3592286 w 5159829"/>
                <a:gd name="connsiteY17" fmla="*/ 3015343 h 5214257"/>
                <a:gd name="connsiteX18" fmla="*/ 3243943 w 5159829"/>
                <a:gd name="connsiteY18" fmla="*/ 2220686 h 5214257"/>
                <a:gd name="connsiteX19" fmla="*/ 3744686 w 5159829"/>
                <a:gd name="connsiteY19" fmla="*/ 2209800 h 5214257"/>
                <a:gd name="connsiteX20" fmla="*/ 3243943 w 5159829"/>
                <a:gd name="connsiteY20" fmla="*/ 1948543 h 5214257"/>
                <a:gd name="connsiteX21" fmla="*/ 3298372 w 5159829"/>
                <a:gd name="connsiteY21" fmla="*/ 1665514 h 5214257"/>
                <a:gd name="connsiteX22" fmla="*/ 2906486 w 5159829"/>
                <a:gd name="connsiteY22" fmla="*/ 1948543 h 5214257"/>
                <a:gd name="connsiteX23" fmla="*/ 2710543 w 5159829"/>
                <a:gd name="connsiteY23" fmla="*/ 2046514 h 5214257"/>
                <a:gd name="connsiteX24" fmla="*/ 2710543 w 5159829"/>
                <a:gd name="connsiteY24" fmla="*/ 1709057 h 5214257"/>
                <a:gd name="connsiteX25" fmla="*/ 2503715 w 5159829"/>
                <a:gd name="connsiteY25" fmla="*/ 2024743 h 5214257"/>
                <a:gd name="connsiteX26" fmla="*/ 2394858 w 5159829"/>
                <a:gd name="connsiteY26" fmla="*/ 1643743 h 5214257"/>
                <a:gd name="connsiteX27" fmla="*/ 4430486 w 5159829"/>
                <a:gd name="connsiteY27" fmla="*/ 0 h 5214257"/>
                <a:gd name="connsiteX28" fmla="*/ 3712029 w 5159829"/>
                <a:gd name="connsiteY28" fmla="*/ 783771 h 5214257"/>
                <a:gd name="connsiteX29" fmla="*/ 3712029 w 5159829"/>
                <a:gd name="connsiteY29" fmla="*/ 1240971 h 5214257"/>
                <a:gd name="connsiteX30" fmla="*/ 3396343 w 5159829"/>
                <a:gd name="connsiteY30" fmla="*/ 1785257 h 5214257"/>
                <a:gd name="connsiteX31" fmla="*/ 3733800 w 5159829"/>
                <a:gd name="connsiteY31" fmla="*/ 1992086 h 5214257"/>
                <a:gd name="connsiteX32" fmla="*/ 4049486 w 5159829"/>
                <a:gd name="connsiteY32" fmla="*/ 1992086 h 5214257"/>
                <a:gd name="connsiteX33" fmla="*/ 4463143 w 5159829"/>
                <a:gd name="connsiteY33" fmla="*/ 1534886 h 5214257"/>
                <a:gd name="connsiteX34" fmla="*/ 4201886 w 5159829"/>
                <a:gd name="connsiteY34" fmla="*/ 2035629 h 5214257"/>
                <a:gd name="connsiteX35" fmla="*/ 4365172 w 5159829"/>
                <a:gd name="connsiteY35" fmla="*/ 2057400 h 5214257"/>
                <a:gd name="connsiteX36" fmla="*/ 4778829 w 5159829"/>
                <a:gd name="connsiteY36" fmla="*/ 2307771 h 5214257"/>
                <a:gd name="connsiteX37" fmla="*/ 5159829 w 5159829"/>
                <a:gd name="connsiteY37" fmla="*/ 2024743 h 5214257"/>
                <a:gd name="connsiteX38" fmla="*/ 4757058 w 5159829"/>
                <a:gd name="connsiteY38" fmla="*/ 2449286 h 5214257"/>
                <a:gd name="connsiteX39" fmla="*/ 4278086 w 5159829"/>
                <a:gd name="connsiteY39" fmla="*/ 2231571 h 5214257"/>
                <a:gd name="connsiteX40" fmla="*/ 3973286 w 5159829"/>
                <a:gd name="connsiteY40" fmla="*/ 2253343 h 5214257"/>
                <a:gd name="connsiteX41" fmla="*/ 3526972 w 5159829"/>
                <a:gd name="connsiteY41" fmla="*/ 2394857 h 5214257"/>
                <a:gd name="connsiteX42" fmla="*/ 3690258 w 5159829"/>
                <a:gd name="connsiteY42" fmla="*/ 2852057 h 5214257"/>
                <a:gd name="connsiteX43" fmla="*/ 4876800 w 5159829"/>
                <a:gd name="connsiteY43" fmla="*/ 4310743 h 5214257"/>
                <a:gd name="connsiteX44" fmla="*/ 3483429 w 5159829"/>
                <a:gd name="connsiteY44" fmla="*/ 3080657 h 5214257"/>
                <a:gd name="connsiteX45" fmla="*/ 3113315 w 5159829"/>
                <a:gd name="connsiteY45" fmla="*/ 2993571 h 5214257"/>
                <a:gd name="connsiteX46" fmla="*/ 3243943 w 5159829"/>
                <a:gd name="connsiteY46" fmla="*/ 3439886 h 5214257"/>
                <a:gd name="connsiteX47" fmla="*/ 3363686 w 5159829"/>
                <a:gd name="connsiteY47" fmla="*/ 3254829 h 5214257"/>
                <a:gd name="connsiteX48" fmla="*/ 3243943 w 5159829"/>
                <a:gd name="connsiteY48" fmla="*/ 3624943 h 5214257"/>
                <a:gd name="connsiteX49" fmla="*/ 3646715 w 5159829"/>
                <a:gd name="connsiteY49" fmla="*/ 5214257 h 5214257"/>
                <a:gd name="connsiteX50" fmla="*/ 2786743 w 5159829"/>
                <a:gd name="connsiteY50" fmla="*/ 2939143 h 5214257"/>
                <a:gd name="connsiteX51" fmla="*/ 2416629 w 5159829"/>
                <a:gd name="connsiteY51" fmla="*/ 3603171 h 5214257"/>
                <a:gd name="connsiteX52" fmla="*/ 2405743 w 5159829"/>
                <a:gd name="connsiteY52" fmla="*/ 2841171 h 5214257"/>
                <a:gd name="connsiteX53" fmla="*/ 1894115 w 5159829"/>
                <a:gd name="connsiteY53" fmla="*/ 4332514 h 5214257"/>
                <a:gd name="connsiteX54" fmla="*/ 2046515 w 5159829"/>
                <a:gd name="connsiteY54" fmla="*/ 3222171 h 5214257"/>
                <a:gd name="connsiteX55" fmla="*/ 849086 w 5159829"/>
                <a:gd name="connsiteY55" fmla="*/ 3385457 h 5214257"/>
                <a:gd name="connsiteX56" fmla="*/ 2122715 w 5159829"/>
                <a:gd name="connsiteY56" fmla="*/ 3026229 h 5214257"/>
                <a:gd name="connsiteX57" fmla="*/ 2220686 w 5159829"/>
                <a:gd name="connsiteY57" fmla="*/ 2830286 h 5214257"/>
                <a:gd name="connsiteX58" fmla="*/ 2231572 w 5159829"/>
                <a:gd name="connsiteY58" fmla="*/ 2688771 h 5214257"/>
                <a:gd name="connsiteX59" fmla="*/ 1981200 w 5159829"/>
                <a:gd name="connsiteY59" fmla="*/ 2645229 h 5214257"/>
                <a:gd name="connsiteX60" fmla="*/ 1034143 w 5159829"/>
                <a:gd name="connsiteY60" fmla="*/ 3167743 h 5214257"/>
                <a:gd name="connsiteX61" fmla="*/ 0 w 5159829"/>
                <a:gd name="connsiteY61" fmla="*/ 3733800 h 5214257"/>
                <a:gd name="connsiteX62" fmla="*/ 936172 w 5159829"/>
                <a:gd name="connsiteY62" fmla="*/ 3048000 h 5214257"/>
                <a:gd name="connsiteX63" fmla="*/ 1915886 w 5159829"/>
                <a:gd name="connsiteY63" fmla="*/ 2416629 h 5214257"/>
                <a:gd name="connsiteX64" fmla="*/ 2002972 w 5159829"/>
                <a:gd name="connsiteY64" fmla="*/ 1926771 h 5214257"/>
                <a:gd name="connsiteX65" fmla="*/ 1480458 w 5159829"/>
                <a:gd name="connsiteY65" fmla="*/ 1621971 h 5214257"/>
                <a:gd name="connsiteX66" fmla="*/ 783772 w 5159829"/>
                <a:gd name="connsiteY66" fmla="*/ 1534886 h 5214257"/>
                <a:gd name="connsiteX67" fmla="*/ 293915 w 5159829"/>
                <a:gd name="connsiteY67" fmla="*/ 1992086 h 5214257"/>
                <a:gd name="connsiteX68" fmla="*/ 674915 w 5159829"/>
                <a:gd name="connsiteY68" fmla="*/ 1556657 h 5214257"/>
                <a:gd name="connsiteX69" fmla="*/ 576943 w 5159829"/>
                <a:gd name="connsiteY69" fmla="*/ 1219200 h 5214257"/>
                <a:gd name="connsiteX70" fmla="*/ 707572 w 5159829"/>
                <a:gd name="connsiteY70" fmla="*/ 1458686 h 5214257"/>
                <a:gd name="connsiteX71" fmla="*/ 1600200 w 5159829"/>
                <a:gd name="connsiteY71" fmla="*/ 1436914 h 5214257"/>
                <a:gd name="connsiteX72" fmla="*/ 2286000 w 5159829"/>
                <a:gd name="connsiteY72" fmla="*/ 1763486 h 5214257"/>
                <a:gd name="connsiteX73" fmla="*/ 2329543 w 5159829"/>
                <a:gd name="connsiteY73" fmla="*/ 1273629 h 5214257"/>
                <a:gd name="connsiteX74" fmla="*/ 2449286 w 5159829"/>
                <a:gd name="connsiteY74" fmla="*/ 674914 h 5214257"/>
                <a:gd name="connsiteX75" fmla="*/ 1981200 w 5159829"/>
                <a:gd name="connsiteY75" fmla="*/ 32657 h 5214257"/>
                <a:gd name="connsiteX76" fmla="*/ 2677886 w 5159829"/>
                <a:gd name="connsiteY76" fmla="*/ 674914 h 5214257"/>
                <a:gd name="connsiteX77" fmla="*/ 2536372 w 5159829"/>
                <a:gd name="connsiteY77" fmla="*/ 1458686 h 5214257"/>
                <a:gd name="connsiteX78" fmla="*/ 2612572 w 5159829"/>
                <a:gd name="connsiteY78" fmla="*/ 1687286 h 5214257"/>
                <a:gd name="connsiteX79" fmla="*/ 2819400 w 5159829"/>
                <a:gd name="connsiteY79" fmla="*/ 1393371 h 5214257"/>
                <a:gd name="connsiteX80" fmla="*/ 2797629 w 5159829"/>
                <a:gd name="connsiteY80" fmla="*/ 1752600 h 5214257"/>
                <a:gd name="connsiteX81" fmla="*/ 3102429 w 5159829"/>
                <a:gd name="connsiteY81" fmla="*/ 1621971 h 5214257"/>
                <a:gd name="connsiteX82" fmla="*/ 3570515 w 5159829"/>
                <a:gd name="connsiteY82" fmla="*/ 1164771 h 5214257"/>
                <a:gd name="connsiteX83" fmla="*/ 3581400 w 5159829"/>
                <a:gd name="connsiteY83" fmla="*/ 794657 h 5214257"/>
                <a:gd name="connsiteX84" fmla="*/ 4430486 w 5159829"/>
                <a:gd name="connsiteY84" fmla="*/ 0 h 5214257"/>
                <a:gd name="connsiteX0" fmla="*/ 2079173 w 5148944"/>
                <a:gd name="connsiteY0" fmla="*/ 1992086 h 5214257"/>
                <a:gd name="connsiteX1" fmla="*/ 2133601 w 5148944"/>
                <a:gd name="connsiteY1" fmla="*/ 2166257 h 5214257"/>
                <a:gd name="connsiteX2" fmla="*/ 2090058 w 5148944"/>
                <a:gd name="connsiteY2" fmla="*/ 2068286 h 5214257"/>
                <a:gd name="connsiteX3" fmla="*/ 2075586 w 5148944"/>
                <a:gd name="connsiteY3" fmla="*/ 2016599 h 5214257"/>
                <a:gd name="connsiteX4" fmla="*/ 2079173 w 5148944"/>
                <a:gd name="connsiteY4" fmla="*/ 1992086 h 5214257"/>
                <a:gd name="connsiteX5" fmla="*/ 2383973 w 5148944"/>
                <a:gd name="connsiteY5" fmla="*/ 1643743 h 5214257"/>
                <a:gd name="connsiteX6" fmla="*/ 2318658 w 5148944"/>
                <a:gd name="connsiteY6" fmla="*/ 2013857 h 5214257"/>
                <a:gd name="connsiteX7" fmla="*/ 2013858 w 5148944"/>
                <a:gd name="connsiteY7" fmla="*/ 1796143 h 5214257"/>
                <a:gd name="connsiteX8" fmla="*/ 2075586 w 5148944"/>
                <a:gd name="connsiteY8" fmla="*/ 2016599 h 5214257"/>
                <a:gd name="connsiteX9" fmla="*/ 2013858 w 5148944"/>
                <a:gd name="connsiteY9" fmla="*/ 2438400 h 5214257"/>
                <a:gd name="connsiteX10" fmla="*/ 2296887 w 5148944"/>
                <a:gd name="connsiteY10" fmla="*/ 2547257 h 5214257"/>
                <a:gd name="connsiteX11" fmla="*/ 2362201 w 5148944"/>
                <a:gd name="connsiteY11" fmla="*/ 2764971 h 5214257"/>
                <a:gd name="connsiteX12" fmla="*/ 2492830 w 5148944"/>
                <a:gd name="connsiteY12" fmla="*/ 2612571 h 5214257"/>
                <a:gd name="connsiteX13" fmla="*/ 2579915 w 5148944"/>
                <a:gd name="connsiteY13" fmla="*/ 3026229 h 5214257"/>
                <a:gd name="connsiteX14" fmla="*/ 2808515 w 5148944"/>
                <a:gd name="connsiteY14" fmla="*/ 2612571 h 5214257"/>
                <a:gd name="connsiteX15" fmla="*/ 2950030 w 5148944"/>
                <a:gd name="connsiteY15" fmla="*/ 3004457 h 5214257"/>
                <a:gd name="connsiteX16" fmla="*/ 3015344 w 5148944"/>
                <a:gd name="connsiteY16" fmla="*/ 2688771 h 5214257"/>
                <a:gd name="connsiteX17" fmla="*/ 3581401 w 5148944"/>
                <a:gd name="connsiteY17" fmla="*/ 3015343 h 5214257"/>
                <a:gd name="connsiteX18" fmla="*/ 3233058 w 5148944"/>
                <a:gd name="connsiteY18" fmla="*/ 2220686 h 5214257"/>
                <a:gd name="connsiteX19" fmla="*/ 3733801 w 5148944"/>
                <a:gd name="connsiteY19" fmla="*/ 2209800 h 5214257"/>
                <a:gd name="connsiteX20" fmla="*/ 3233058 w 5148944"/>
                <a:gd name="connsiteY20" fmla="*/ 1948543 h 5214257"/>
                <a:gd name="connsiteX21" fmla="*/ 3287487 w 5148944"/>
                <a:gd name="connsiteY21" fmla="*/ 1665514 h 5214257"/>
                <a:gd name="connsiteX22" fmla="*/ 2895601 w 5148944"/>
                <a:gd name="connsiteY22" fmla="*/ 1948543 h 5214257"/>
                <a:gd name="connsiteX23" fmla="*/ 2699658 w 5148944"/>
                <a:gd name="connsiteY23" fmla="*/ 2046514 h 5214257"/>
                <a:gd name="connsiteX24" fmla="*/ 2699658 w 5148944"/>
                <a:gd name="connsiteY24" fmla="*/ 1709057 h 5214257"/>
                <a:gd name="connsiteX25" fmla="*/ 2492830 w 5148944"/>
                <a:gd name="connsiteY25" fmla="*/ 2024743 h 5214257"/>
                <a:gd name="connsiteX26" fmla="*/ 2383973 w 5148944"/>
                <a:gd name="connsiteY26" fmla="*/ 1643743 h 5214257"/>
                <a:gd name="connsiteX27" fmla="*/ 4419601 w 5148944"/>
                <a:gd name="connsiteY27" fmla="*/ 0 h 5214257"/>
                <a:gd name="connsiteX28" fmla="*/ 3701144 w 5148944"/>
                <a:gd name="connsiteY28" fmla="*/ 783771 h 5214257"/>
                <a:gd name="connsiteX29" fmla="*/ 3701144 w 5148944"/>
                <a:gd name="connsiteY29" fmla="*/ 1240971 h 5214257"/>
                <a:gd name="connsiteX30" fmla="*/ 3385458 w 5148944"/>
                <a:gd name="connsiteY30" fmla="*/ 1785257 h 5214257"/>
                <a:gd name="connsiteX31" fmla="*/ 3722915 w 5148944"/>
                <a:gd name="connsiteY31" fmla="*/ 1992086 h 5214257"/>
                <a:gd name="connsiteX32" fmla="*/ 4038601 w 5148944"/>
                <a:gd name="connsiteY32" fmla="*/ 1992086 h 5214257"/>
                <a:gd name="connsiteX33" fmla="*/ 4452258 w 5148944"/>
                <a:gd name="connsiteY33" fmla="*/ 1534886 h 5214257"/>
                <a:gd name="connsiteX34" fmla="*/ 4191001 w 5148944"/>
                <a:gd name="connsiteY34" fmla="*/ 2035629 h 5214257"/>
                <a:gd name="connsiteX35" fmla="*/ 4354287 w 5148944"/>
                <a:gd name="connsiteY35" fmla="*/ 2057400 h 5214257"/>
                <a:gd name="connsiteX36" fmla="*/ 4767944 w 5148944"/>
                <a:gd name="connsiteY36" fmla="*/ 2307771 h 5214257"/>
                <a:gd name="connsiteX37" fmla="*/ 5148944 w 5148944"/>
                <a:gd name="connsiteY37" fmla="*/ 2024743 h 5214257"/>
                <a:gd name="connsiteX38" fmla="*/ 4746173 w 5148944"/>
                <a:gd name="connsiteY38" fmla="*/ 2449286 h 5214257"/>
                <a:gd name="connsiteX39" fmla="*/ 4267201 w 5148944"/>
                <a:gd name="connsiteY39" fmla="*/ 2231571 h 5214257"/>
                <a:gd name="connsiteX40" fmla="*/ 3962401 w 5148944"/>
                <a:gd name="connsiteY40" fmla="*/ 2253343 h 5214257"/>
                <a:gd name="connsiteX41" fmla="*/ 3516087 w 5148944"/>
                <a:gd name="connsiteY41" fmla="*/ 2394857 h 5214257"/>
                <a:gd name="connsiteX42" fmla="*/ 3679373 w 5148944"/>
                <a:gd name="connsiteY42" fmla="*/ 2852057 h 5214257"/>
                <a:gd name="connsiteX43" fmla="*/ 4865915 w 5148944"/>
                <a:gd name="connsiteY43" fmla="*/ 4310743 h 5214257"/>
                <a:gd name="connsiteX44" fmla="*/ 3472544 w 5148944"/>
                <a:gd name="connsiteY44" fmla="*/ 3080657 h 5214257"/>
                <a:gd name="connsiteX45" fmla="*/ 3102430 w 5148944"/>
                <a:gd name="connsiteY45" fmla="*/ 2993571 h 5214257"/>
                <a:gd name="connsiteX46" fmla="*/ 3233058 w 5148944"/>
                <a:gd name="connsiteY46" fmla="*/ 3439886 h 5214257"/>
                <a:gd name="connsiteX47" fmla="*/ 3352801 w 5148944"/>
                <a:gd name="connsiteY47" fmla="*/ 3254829 h 5214257"/>
                <a:gd name="connsiteX48" fmla="*/ 3233058 w 5148944"/>
                <a:gd name="connsiteY48" fmla="*/ 3624943 h 5214257"/>
                <a:gd name="connsiteX49" fmla="*/ 3635830 w 5148944"/>
                <a:gd name="connsiteY49" fmla="*/ 5214257 h 5214257"/>
                <a:gd name="connsiteX50" fmla="*/ 2775858 w 5148944"/>
                <a:gd name="connsiteY50" fmla="*/ 2939143 h 5214257"/>
                <a:gd name="connsiteX51" fmla="*/ 2405744 w 5148944"/>
                <a:gd name="connsiteY51" fmla="*/ 3603171 h 5214257"/>
                <a:gd name="connsiteX52" fmla="*/ 2394858 w 5148944"/>
                <a:gd name="connsiteY52" fmla="*/ 2841171 h 5214257"/>
                <a:gd name="connsiteX53" fmla="*/ 1883230 w 5148944"/>
                <a:gd name="connsiteY53" fmla="*/ 4332514 h 5214257"/>
                <a:gd name="connsiteX54" fmla="*/ 2035630 w 5148944"/>
                <a:gd name="connsiteY54" fmla="*/ 3222171 h 5214257"/>
                <a:gd name="connsiteX55" fmla="*/ 838201 w 5148944"/>
                <a:gd name="connsiteY55" fmla="*/ 3385457 h 5214257"/>
                <a:gd name="connsiteX56" fmla="*/ 2111830 w 5148944"/>
                <a:gd name="connsiteY56" fmla="*/ 3026229 h 5214257"/>
                <a:gd name="connsiteX57" fmla="*/ 2209801 w 5148944"/>
                <a:gd name="connsiteY57" fmla="*/ 2830286 h 5214257"/>
                <a:gd name="connsiteX58" fmla="*/ 2220687 w 5148944"/>
                <a:gd name="connsiteY58" fmla="*/ 2688771 h 5214257"/>
                <a:gd name="connsiteX59" fmla="*/ 1970315 w 5148944"/>
                <a:gd name="connsiteY59" fmla="*/ 2645229 h 5214257"/>
                <a:gd name="connsiteX60" fmla="*/ 1023258 w 5148944"/>
                <a:gd name="connsiteY60" fmla="*/ 3167743 h 5214257"/>
                <a:gd name="connsiteX61" fmla="*/ 0 w 5148944"/>
                <a:gd name="connsiteY61" fmla="*/ 3026228 h 5214257"/>
                <a:gd name="connsiteX62" fmla="*/ 925287 w 5148944"/>
                <a:gd name="connsiteY62" fmla="*/ 3048000 h 5214257"/>
                <a:gd name="connsiteX63" fmla="*/ 1905001 w 5148944"/>
                <a:gd name="connsiteY63" fmla="*/ 2416629 h 5214257"/>
                <a:gd name="connsiteX64" fmla="*/ 1992087 w 5148944"/>
                <a:gd name="connsiteY64" fmla="*/ 1926771 h 5214257"/>
                <a:gd name="connsiteX65" fmla="*/ 1469573 w 5148944"/>
                <a:gd name="connsiteY65" fmla="*/ 1621971 h 5214257"/>
                <a:gd name="connsiteX66" fmla="*/ 772887 w 5148944"/>
                <a:gd name="connsiteY66" fmla="*/ 1534886 h 5214257"/>
                <a:gd name="connsiteX67" fmla="*/ 283030 w 5148944"/>
                <a:gd name="connsiteY67" fmla="*/ 1992086 h 5214257"/>
                <a:gd name="connsiteX68" fmla="*/ 664030 w 5148944"/>
                <a:gd name="connsiteY68" fmla="*/ 1556657 h 5214257"/>
                <a:gd name="connsiteX69" fmla="*/ 566058 w 5148944"/>
                <a:gd name="connsiteY69" fmla="*/ 1219200 h 5214257"/>
                <a:gd name="connsiteX70" fmla="*/ 696687 w 5148944"/>
                <a:gd name="connsiteY70" fmla="*/ 1458686 h 5214257"/>
                <a:gd name="connsiteX71" fmla="*/ 1589315 w 5148944"/>
                <a:gd name="connsiteY71" fmla="*/ 1436914 h 5214257"/>
                <a:gd name="connsiteX72" fmla="*/ 2275115 w 5148944"/>
                <a:gd name="connsiteY72" fmla="*/ 1763486 h 5214257"/>
                <a:gd name="connsiteX73" fmla="*/ 2318658 w 5148944"/>
                <a:gd name="connsiteY73" fmla="*/ 1273629 h 5214257"/>
                <a:gd name="connsiteX74" fmla="*/ 2438401 w 5148944"/>
                <a:gd name="connsiteY74" fmla="*/ 674914 h 5214257"/>
                <a:gd name="connsiteX75" fmla="*/ 1970315 w 5148944"/>
                <a:gd name="connsiteY75" fmla="*/ 32657 h 5214257"/>
                <a:gd name="connsiteX76" fmla="*/ 2667001 w 5148944"/>
                <a:gd name="connsiteY76" fmla="*/ 674914 h 5214257"/>
                <a:gd name="connsiteX77" fmla="*/ 2525487 w 5148944"/>
                <a:gd name="connsiteY77" fmla="*/ 1458686 h 5214257"/>
                <a:gd name="connsiteX78" fmla="*/ 2601687 w 5148944"/>
                <a:gd name="connsiteY78" fmla="*/ 1687286 h 5214257"/>
                <a:gd name="connsiteX79" fmla="*/ 2808515 w 5148944"/>
                <a:gd name="connsiteY79" fmla="*/ 1393371 h 5214257"/>
                <a:gd name="connsiteX80" fmla="*/ 2786744 w 5148944"/>
                <a:gd name="connsiteY80" fmla="*/ 1752600 h 5214257"/>
                <a:gd name="connsiteX81" fmla="*/ 3091544 w 5148944"/>
                <a:gd name="connsiteY81" fmla="*/ 1621971 h 5214257"/>
                <a:gd name="connsiteX82" fmla="*/ 3559630 w 5148944"/>
                <a:gd name="connsiteY82" fmla="*/ 1164771 h 5214257"/>
                <a:gd name="connsiteX83" fmla="*/ 3570515 w 5148944"/>
                <a:gd name="connsiteY83" fmla="*/ 794657 h 5214257"/>
                <a:gd name="connsiteX84" fmla="*/ 4419601 w 5148944"/>
                <a:gd name="connsiteY84" fmla="*/ 0 h 5214257"/>
                <a:gd name="connsiteX0" fmla="*/ 2721430 w 5791201"/>
                <a:gd name="connsiteY0" fmla="*/ 1992086 h 5214257"/>
                <a:gd name="connsiteX1" fmla="*/ 2775858 w 5791201"/>
                <a:gd name="connsiteY1" fmla="*/ 2166257 h 5214257"/>
                <a:gd name="connsiteX2" fmla="*/ 2732315 w 5791201"/>
                <a:gd name="connsiteY2" fmla="*/ 2068286 h 5214257"/>
                <a:gd name="connsiteX3" fmla="*/ 2717843 w 5791201"/>
                <a:gd name="connsiteY3" fmla="*/ 2016599 h 5214257"/>
                <a:gd name="connsiteX4" fmla="*/ 2721430 w 5791201"/>
                <a:gd name="connsiteY4" fmla="*/ 1992086 h 5214257"/>
                <a:gd name="connsiteX5" fmla="*/ 3026230 w 5791201"/>
                <a:gd name="connsiteY5" fmla="*/ 1643743 h 5214257"/>
                <a:gd name="connsiteX6" fmla="*/ 2960915 w 5791201"/>
                <a:gd name="connsiteY6" fmla="*/ 2013857 h 5214257"/>
                <a:gd name="connsiteX7" fmla="*/ 2656115 w 5791201"/>
                <a:gd name="connsiteY7" fmla="*/ 1796143 h 5214257"/>
                <a:gd name="connsiteX8" fmla="*/ 2717843 w 5791201"/>
                <a:gd name="connsiteY8" fmla="*/ 2016599 h 5214257"/>
                <a:gd name="connsiteX9" fmla="*/ 2656115 w 5791201"/>
                <a:gd name="connsiteY9" fmla="*/ 2438400 h 5214257"/>
                <a:gd name="connsiteX10" fmla="*/ 2939144 w 5791201"/>
                <a:gd name="connsiteY10" fmla="*/ 2547257 h 5214257"/>
                <a:gd name="connsiteX11" fmla="*/ 3004458 w 5791201"/>
                <a:gd name="connsiteY11" fmla="*/ 2764971 h 5214257"/>
                <a:gd name="connsiteX12" fmla="*/ 3135087 w 5791201"/>
                <a:gd name="connsiteY12" fmla="*/ 2612571 h 5214257"/>
                <a:gd name="connsiteX13" fmla="*/ 3222172 w 5791201"/>
                <a:gd name="connsiteY13" fmla="*/ 3026229 h 5214257"/>
                <a:gd name="connsiteX14" fmla="*/ 3450772 w 5791201"/>
                <a:gd name="connsiteY14" fmla="*/ 2612571 h 5214257"/>
                <a:gd name="connsiteX15" fmla="*/ 3592287 w 5791201"/>
                <a:gd name="connsiteY15" fmla="*/ 3004457 h 5214257"/>
                <a:gd name="connsiteX16" fmla="*/ 3657601 w 5791201"/>
                <a:gd name="connsiteY16" fmla="*/ 2688771 h 5214257"/>
                <a:gd name="connsiteX17" fmla="*/ 4223658 w 5791201"/>
                <a:gd name="connsiteY17" fmla="*/ 3015343 h 5214257"/>
                <a:gd name="connsiteX18" fmla="*/ 3875315 w 5791201"/>
                <a:gd name="connsiteY18" fmla="*/ 2220686 h 5214257"/>
                <a:gd name="connsiteX19" fmla="*/ 4376058 w 5791201"/>
                <a:gd name="connsiteY19" fmla="*/ 2209800 h 5214257"/>
                <a:gd name="connsiteX20" fmla="*/ 3875315 w 5791201"/>
                <a:gd name="connsiteY20" fmla="*/ 1948543 h 5214257"/>
                <a:gd name="connsiteX21" fmla="*/ 3929744 w 5791201"/>
                <a:gd name="connsiteY21" fmla="*/ 1665514 h 5214257"/>
                <a:gd name="connsiteX22" fmla="*/ 3537858 w 5791201"/>
                <a:gd name="connsiteY22" fmla="*/ 1948543 h 5214257"/>
                <a:gd name="connsiteX23" fmla="*/ 3341915 w 5791201"/>
                <a:gd name="connsiteY23" fmla="*/ 2046514 h 5214257"/>
                <a:gd name="connsiteX24" fmla="*/ 3341915 w 5791201"/>
                <a:gd name="connsiteY24" fmla="*/ 1709057 h 5214257"/>
                <a:gd name="connsiteX25" fmla="*/ 3135087 w 5791201"/>
                <a:gd name="connsiteY25" fmla="*/ 2024743 h 5214257"/>
                <a:gd name="connsiteX26" fmla="*/ 3026230 w 5791201"/>
                <a:gd name="connsiteY26" fmla="*/ 1643743 h 5214257"/>
                <a:gd name="connsiteX27" fmla="*/ 5061858 w 5791201"/>
                <a:gd name="connsiteY27" fmla="*/ 0 h 5214257"/>
                <a:gd name="connsiteX28" fmla="*/ 4343401 w 5791201"/>
                <a:gd name="connsiteY28" fmla="*/ 783771 h 5214257"/>
                <a:gd name="connsiteX29" fmla="*/ 4343401 w 5791201"/>
                <a:gd name="connsiteY29" fmla="*/ 1240971 h 5214257"/>
                <a:gd name="connsiteX30" fmla="*/ 4027715 w 5791201"/>
                <a:gd name="connsiteY30" fmla="*/ 1785257 h 5214257"/>
                <a:gd name="connsiteX31" fmla="*/ 4365172 w 5791201"/>
                <a:gd name="connsiteY31" fmla="*/ 1992086 h 5214257"/>
                <a:gd name="connsiteX32" fmla="*/ 4680858 w 5791201"/>
                <a:gd name="connsiteY32" fmla="*/ 1992086 h 5214257"/>
                <a:gd name="connsiteX33" fmla="*/ 5094515 w 5791201"/>
                <a:gd name="connsiteY33" fmla="*/ 1534886 h 5214257"/>
                <a:gd name="connsiteX34" fmla="*/ 4833258 w 5791201"/>
                <a:gd name="connsiteY34" fmla="*/ 2035629 h 5214257"/>
                <a:gd name="connsiteX35" fmla="*/ 4996544 w 5791201"/>
                <a:gd name="connsiteY35" fmla="*/ 2057400 h 5214257"/>
                <a:gd name="connsiteX36" fmla="*/ 5410201 w 5791201"/>
                <a:gd name="connsiteY36" fmla="*/ 2307771 h 5214257"/>
                <a:gd name="connsiteX37" fmla="*/ 5791201 w 5791201"/>
                <a:gd name="connsiteY37" fmla="*/ 2024743 h 5214257"/>
                <a:gd name="connsiteX38" fmla="*/ 5388430 w 5791201"/>
                <a:gd name="connsiteY38" fmla="*/ 2449286 h 5214257"/>
                <a:gd name="connsiteX39" fmla="*/ 4909458 w 5791201"/>
                <a:gd name="connsiteY39" fmla="*/ 2231571 h 5214257"/>
                <a:gd name="connsiteX40" fmla="*/ 4604658 w 5791201"/>
                <a:gd name="connsiteY40" fmla="*/ 2253343 h 5214257"/>
                <a:gd name="connsiteX41" fmla="*/ 4158344 w 5791201"/>
                <a:gd name="connsiteY41" fmla="*/ 2394857 h 5214257"/>
                <a:gd name="connsiteX42" fmla="*/ 4321630 w 5791201"/>
                <a:gd name="connsiteY42" fmla="*/ 2852057 h 5214257"/>
                <a:gd name="connsiteX43" fmla="*/ 5508172 w 5791201"/>
                <a:gd name="connsiteY43" fmla="*/ 4310743 h 5214257"/>
                <a:gd name="connsiteX44" fmla="*/ 4114801 w 5791201"/>
                <a:gd name="connsiteY44" fmla="*/ 3080657 h 5214257"/>
                <a:gd name="connsiteX45" fmla="*/ 3744687 w 5791201"/>
                <a:gd name="connsiteY45" fmla="*/ 2993571 h 5214257"/>
                <a:gd name="connsiteX46" fmla="*/ 3875315 w 5791201"/>
                <a:gd name="connsiteY46" fmla="*/ 3439886 h 5214257"/>
                <a:gd name="connsiteX47" fmla="*/ 3995058 w 5791201"/>
                <a:gd name="connsiteY47" fmla="*/ 3254829 h 5214257"/>
                <a:gd name="connsiteX48" fmla="*/ 3875315 w 5791201"/>
                <a:gd name="connsiteY48" fmla="*/ 3624943 h 5214257"/>
                <a:gd name="connsiteX49" fmla="*/ 4278087 w 5791201"/>
                <a:gd name="connsiteY49" fmla="*/ 5214257 h 5214257"/>
                <a:gd name="connsiteX50" fmla="*/ 3418115 w 5791201"/>
                <a:gd name="connsiteY50" fmla="*/ 2939143 h 5214257"/>
                <a:gd name="connsiteX51" fmla="*/ 3048001 w 5791201"/>
                <a:gd name="connsiteY51" fmla="*/ 3603171 h 5214257"/>
                <a:gd name="connsiteX52" fmla="*/ 3037115 w 5791201"/>
                <a:gd name="connsiteY52" fmla="*/ 2841171 h 5214257"/>
                <a:gd name="connsiteX53" fmla="*/ 2525487 w 5791201"/>
                <a:gd name="connsiteY53" fmla="*/ 4332514 h 5214257"/>
                <a:gd name="connsiteX54" fmla="*/ 2677887 w 5791201"/>
                <a:gd name="connsiteY54" fmla="*/ 3222171 h 5214257"/>
                <a:gd name="connsiteX55" fmla="*/ 1480458 w 5791201"/>
                <a:gd name="connsiteY55" fmla="*/ 3385457 h 5214257"/>
                <a:gd name="connsiteX56" fmla="*/ 2754087 w 5791201"/>
                <a:gd name="connsiteY56" fmla="*/ 3026229 h 5214257"/>
                <a:gd name="connsiteX57" fmla="*/ 2852058 w 5791201"/>
                <a:gd name="connsiteY57" fmla="*/ 2830286 h 5214257"/>
                <a:gd name="connsiteX58" fmla="*/ 2862944 w 5791201"/>
                <a:gd name="connsiteY58" fmla="*/ 2688771 h 5214257"/>
                <a:gd name="connsiteX59" fmla="*/ 2612572 w 5791201"/>
                <a:gd name="connsiteY59" fmla="*/ 2645229 h 5214257"/>
                <a:gd name="connsiteX60" fmla="*/ 1665515 w 5791201"/>
                <a:gd name="connsiteY60" fmla="*/ 3167743 h 5214257"/>
                <a:gd name="connsiteX61" fmla="*/ 0 w 5791201"/>
                <a:gd name="connsiteY61" fmla="*/ 3004457 h 5214257"/>
                <a:gd name="connsiteX62" fmla="*/ 1567544 w 5791201"/>
                <a:gd name="connsiteY62" fmla="*/ 3048000 h 5214257"/>
                <a:gd name="connsiteX63" fmla="*/ 2547258 w 5791201"/>
                <a:gd name="connsiteY63" fmla="*/ 2416629 h 5214257"/>
                <a:gd name="connsiteX64" fmla="*/ 2634344 w 5791201"/>
                <a:gd name="connsiteY64" fmla="*/ 1926771 h 5214257"/>
                <a:gd name="connsiteX65" fmla="*/ 2111830 w 5791201"/>
                <a:gd name="connsiteY65" fmla="*/ 1621971 h 5214257"/>
                <a:gd name="connsiteX66" fmla="*/ 1415144 w 5791201"/>
                <a:gd name="connsiteY66" fmla="*/ 1534886 h 5214257"/>
                <a:gd name="connsiteX67" fmla="*/ 925287 w 5791201"/>
                <a:gd name="connsiteY67" fmla="*/ 1992086 h 5214257"/>
                <a:gd name="connsiteX68" fmla="*/ 1306287 w 5791201"/>
                <a:gd name="connsiteY68" fmla="*/ 1556657 h 5214257"/>
                <a:gd name="connsiteX69" fmla="*/ 1208315 w 5791201"/>
                <a:gd name="connsiteY69" fmla="*/ 1219200 h 5214257"/>
                <a:gd name="connsiteX70" fmla="*/ 1338944 w 5791201"/>
                <a:gd name="connsiteY70" fmla="*/ 1458686 h 5214257"/>
                <a:gd name="connsiteX71" fmla="*/ 2231572 w 5791201"/>
                <a:gd name="connsiteY71" fmla="*/ 1436914 h 5214257"/>
                <a:gd name="connsiteX72" fmla="*/ 2917372 w 5791201"/>
                <a:gd name="connsiteY72" fmla="*/ 1763486 h 5214257"/>
                <a:gd name="connsiteX73" fmla="*/ 2960915 w 5791201"/>
                <a:gd name="connsiteY73" fmla="*/ 1273629 h 5214257"/>
                <a:gd name="connsiteX74" fmla="*/ 3080658 w 5791201"/>
                <a:gd name="connsiteY74" fmla="*/ 674914 h 5214257"/>
                <a:gd name="connsiteX75" fmla="*/ 2612572 w 5791201"/>
                <a:gd name="connsiteY75" fmla="*/ 32657 h 5214257"/>
                <a:gd name="connsiteX76" fmla="*/ 3309258 w 5791201"/>
                <a:gd name="connsiteY76" fmla="*/ 674914 h 5214257"/>
                <a:gd name="connsiteX77" fmla="*/ 3167744 w 5791201"/>
                <a:gd name="connsiteY77" fmla="*/ 1458686 h 5214257"/>
                <a:gd name="connsiteX78" fmla="*/ 3243944 w 5791201"/>
                <a:gd name="connsiteY78" fmla="*/ 1687286 h 5214257"/>
                <a:gd name="connsiteX79" fmla="*/ 3450772 w 5791201"/>
                <a:gd name="connsiteY79" fmla="*/ 1393371 h 5214257"/>
                <a:gd name="connsiteX80" fmla="*/ 3429001 w 5791201"/>
                <a:gd name="connsiteY80" fmla="*/ 1752600 h 5214257"/>
                <a:gd name="connsiteX81" fmla="*/ 3733801 w 5791201"/>
                <a:gd name="connsiteY81" fmla="*/ 1621971 h 5214257"/>
                <a:gd name="connsiteX82" fmla="*/ 4201887 w 5791201"/>
                <a:gd name="connsiteY82" fmla="*/ 1164771 h 5214257"/>
                <a:gd name="connsiteX83" fmla="*/ 4212772 w 5791201"/>
                <a:gd name="connsiteY83" fmla="*/ 794657 h 5214257"/>
                <a:gd name="connsiteX84" fmla="*/ 5061858 w 5791201"/>
                <a:gd name="connsiteY84" fmla="*/ 0 h 5214257"/>
                <a:gd name="connsiteX0" fmla="*/ 2721430 w 5791201"/>
                <a:gd name="connsiteY0" fmla="*/ 1992086 h 5214257"/>
                <a:gd name="connsiteX1" fmla="*/ 2775858 w 5791201"/>
                <a:gd name="connsiteY1" fmla="*/ 2166257 h 5214257"/>
                <a:gd name="connsiteX2" fmla="*/ 2732315 w 5791201"/>
                <a:gd name="connsiteY2" fmla="*/ 2068286 h 5214257"/>
                <a:gd name="connsiteX3" fmla="*/ 2717843 w 5791201"/>
                <a:gd name="connsiteY3" fmla="*/ 2016599 h 5214257"/>
                <a:gd name="connsiteX4" fmla="*/ 2721430 w 5791201"/>
                <a:gd name="connsiteY4" fmla="*/ 1992086 h 5214257"/>
                <a:gd name="connsiteX5" fmla="*/ 3026230 w 5791201"/>
                <a:gd name="connsiteY5" fmla="*/ 1643743 h 5214257"/>
                <a:gd name="connsiteX6" fmla="*/ 2960915 w 5791201"/>
                <a:gd name="connsiteY6" fmla="*/ 2013857 h 5214257"/>
                <a:gd name="connsiteX7" fmla="*/ 2656115 w 5791201"/>
                <a:gd name="connsiteY7" fmla="*/ 1796143 h 5214257"/>
                <a:gd name="connsiteX8" fmla="*/ 2717843 w 5791201"/>
                <a:gd name="connsiteY8" fmla="*/ 2016599 h 5214257"/>
                <a:gd name="connsiteX9" fmla="*/ 2656115 w 5791201"/>
                <a:gd name="connsiteY9" fmla="*/ 2438400 h 5214257"/>
                <a:gd name="connsiteX10" fmla="*/ 2939144 w 5791201"/>
                <a:gd name="connsiteY10" fmla="*/ 2547257 h 5214257"/>
                <a:gd name="connsiteX11" fmla="*/ 3004458 w 5791201"/>
                <a:gd name="connsiteY11" fmla="*/ 2764971 h 5214257"/>
                <a:gd name="connsiteX12" fmla="*/ 3135087 w 5791201"/>
                <a:gd name="connsiteY12" fmla="*/ 2612571 h 5214257"/>
                <a:gd name="connsiteX13" fmla="*/ 3222172 w 5791201"/>
                <a:gd name="connsiteY13" fmla="*/ 3026229 h 5214257"/>
                <a:gd name="connsiteX14" fmla="*/ 3450772 w 5791201"/>
                <a:gd name="connsiteY14" fmla="*/ 2612571 h 5214257"/>
                <a:gd name="connsiteX15" fmla="*/ 3592287 w 5791201"/>
                <a:gd name="connsiteY15" fmla="*/ 3004457 h 5214257"/>
                <a:gd name="connsiteX16" fmla="*/ 3657601 w 5791201"/>
                <a:gd name="connsiteY16" fmla="*/ 2688771 h 5214257"/>
                <a:gd name="connsiteX17" fmla="*/ 4223658 w 5791201"/>
                <a:gd name="connsiteY17" fmla="*/ 3015343 h 5214257"/>
                <a:gd name="connsiteX18" fmla="*/ 3875315 w 5791201"/>
                <a:gd name="connsiteY18" fmla="*/ 2220686 h 5214257"/>
                <a:gd name="connsiteX19" fmla="*/ 4376058 w 5791201"/>
                <a:gd name="connsiteY19" fmla="*/ 2209800 h 5214257"/>
                <a:gd name="connsiteX20" fmla="*/ 3875315 w 5791201"/>
                <a:gd name="connsiteY20" fmla="*/ 1948543 h 5214257"/>
                <a:gd name="connsiteX21" fmla="*/ 3929744 w 5791201"/>
                <a:gd name="connsiteY21" fmla="*/ 1665514 h 5214257"/>
                <a:gd name="connsiteX22" fmla="*/ 3537858 w 5791201"/>
                <a:gd name="connsiteY22" fmla="*/ 1948543 h 5214257"/>
                <a:gd name="connsiteX23" fmla="*/ 3341915 w 5791201"/>
                <a:gd name="connsiteY23" fmla="*/ 2046514 h 5214257"/>
                <a:gd name="connsiteX24" fmla="*/ 3341915 w 5791201"/>
                <a:gd name="connsiteY24" fmla="*/ 1709057 h 5214257"/>
                <a:gd name="connsiteX25" fmla="*/ 3135087 w 5791201"/>
                <a:gd name="connsiteY25" fmla="*/ 2024743 h 5214257"/>
                <a:gd name="connsiteX26" fmla="*/ 3026230 w 5791201"/>
                <a:gd name="connsiteY26" fmla="*/ 1643743 h 5214257"/>
                <a:gd name="connsiteX27" fmla="*/ 5061858 w 5791201"/>
                <a:gd name="connsiteY27" fmla="*/ 0 h 5214257"/>
                <a:gd name="connsiteX28" fmla="*/ 4343401 w 5791201"/>
                <a:gd name="connsiteY28" fmla="*/ 783771 h 5214257"/>
                <a:gd name="connsiteX29" fmla="*/ 4343401 w 5791201"/>
                <a:gd name="connsiteY29" fmla="*/ 1240971 h 5214257"/>
                <a:gd name="connsiteX30" fmla="*/ 4027715 w 5791201"/>
                <a:gd name="connsiteY30" fmla="*/ 1785257 h 5214257"/>
                <a:gd name="connsiteX31" fmla="*/ 4365172 w 5791201"/>
                <a:gd name="connsiteY31" fmla="*/ 1992086 h 5214257"/>
                <a:gd name="connsiteX32" fmla="*/ 4680858 w 5791201"/>
                <a:gd name="connsiteY32" fmla="*/ 1992086 h 5214257"/>
                <a:gd name="connsiteX33" fmla="*/ 5094515 w 5791201"/>
                <a:gd name="connsiteY33" fmla="*/ 1534886 h 5214257"/>
                <a:gd name="connsiteX34" fmla="*/ 4833258 w 5791201"/>
                <a:gd name="connsiteY34" fmla="*/ 2035629 h 5214257"/>
                <a:gd name="connsiteX35" fmla="*/ 4996544 w 5791201"/>
                <a:gd name="connsiteY35" fmla="*/ 2057400 h 5214257"/>
                <a:gd name="connsiteX36" fmla="*/ 5410201 w 5791201"/>
                <a:gd name="connsiteY36" fmla="*/ 2307771 h 5214257"/>
                <a:gd name="connsiteX37" fmla="*/ 5791201 w 5791201"/>
                <a:gd name="connsiteY37" fmla="*/ 2024743 h 5214257"/>
                <a:gd name="connsiteX38" fmla="*/ 5388430 w 5791201"/>
                <a:gd name="connsiteY38" fmla="*/ 2449286 h 5214257"/>
                <a:gd name="connsiteX39" fmla="*/ 4909458 w 5791201"/>
                <a:gd name="connsiteY39" fmla="*/ 2231571 h 5214257"/>
                <a:gd name="connsiteX40" fmla="*/ 4604658 w 5791201"/>
                <a:gd name="connsiteY40" fmla="*/ 2253343 h 5214257"/>
                <a:gd name="connsiteX41" fmla="*/ 4158344 w 5791201"/>
                <a:gd name="connsiteY41" fmla="*/ 2394857 h 5214257"/>
                <a:gd name="connsiteX42" fmla="*/ 4321630 w 5791201"/>
                <a:gd name="connsiteY42" fmla="*/ 2852057 h 5214257"/>
                <a:gd name="connsiteX43" fmla="*/ 5508172 w 5791201"/>
                <a:gd name="connsiteY43" fmla="*/ 4310743 h 5214257"/>
                <a:gd name="connsiteX44" fmla="*/ 4114801 w 5791201"/>
                <a:gd name="connsiteY44" fmla="*/ 3080657 h 5214257"/>
                <a:gd name="connsiteX45" fmla="*/ 3744687 w 5791201"/>
                <a:gd name="connsiteY45" fmla="*/ 2993571 h 5214257"/>
                <a:gd name="connsiteX46" fmla="*/ 3875315 w 5791201"/>
                <a:gd name="connsiteY46" fmla="*/ 3439886 h 5214257"/>
                <a:gd name="connsiteX47" fmla="*/ 3995058 w 5791201"/>
                <a:gd name="connsiteY47" fmla="*/ 3254829 h 5214257"/>
                <a:gd name="connsiteX48" fmla="*/ 3875315 w 5791201"/>
                <a:gd name="connsiteY48" fmla="*/ 3624943 h 5214257"/>
                <a:gd name="connsiteX49" fmla="*/ 4278087 w 5791201"/>
                <a:gd name="connsiteY49" fmla="*/ 5214257 h 5214257"/>
                <a:gd name="connsiteX50" fmla="*/ 3418115 w 5791201"/>
                <a:gd name="connsiteY50" fmla="*/ 2939143 h 5214257"/>
                <a:gd name="connsiteX51" fmla="*/ 3048001 w 5791201"/>
                <a:gd name="connsiteY51" fmla="*/ 3603171 h 5214257"/>
                <a:gd name="connsiteX52" fmla="*/ 3037115 w 5791201"/>
                <a:gd name="connsiteY52" fmla="*/ 2841171 h 5214257"/>
                <a:gd name="connsiteX53" fmla="*/ 2525487 w 5791201"/>
                <a:gd name="connsiteY53" fmla="*/ 4332514 h 5214257"/>
                <a:gd name="connsiteX54" fmla="*/ 2677887 w 5791201"/>
                <a:gd name="connsiteY54" fmla="*/ 3222171 h 5214257"/>
                <a:gd name="connsiteX55" fmla="*/ 1121230 w 5791201"/>
                <a:gd name="connsiteY55" fmla="*/ 3973286 h 5214257"/>
                <a:gd name="connsiteX56" fmla="*/ 2754087 w 5791201"/>
                <a:gd name="connsiteY56" fmla="*/ 3026229 h 5214257"/>
                <a:gd name="connsiteX57" fmla="*/ 2852058 w 5791201"/>
                <a:gd name="connsiteY57" fmla="*/ 2830286 h 5214257"/>
                <a:gd name="connsiteX58" fmla="*/ 2862944 w 5791201"/>
                <a:gd name="connsiteY58" fmla="*/ 2688771 h 5214257"/>
                <a:gd name="connsiteX59" fmla="*/ 2612572 w 5791201"/>
                <a:gd name="connsiteY59" fmla="*/ 2645229 h 5214257"/>
                <a:gd name="connsiteX60" fmla="*/ 1665515 w 5791201"/>
                <a:gd name="connsiteY60" fmla="*/ 3167743 h 5214257"/>
                <a:gd name="connsiteX61" fmla="*/ 0 w 5791201"/>
                <a:gd name="connsiteY61" fmla="*/ 3004457 h 5214257"/>
                <a:gd name="connsiteX62" fmla="*/ 1567544 w 5791201"/>
                <a:gd name="connsiteY62" fmla="*/ 3048000 h 5214257"/>
                <a:gd name="connsiteX63" fmla="*/ 2547258 w 5791201"/>
                <a:gd name="connsiteY63" fmla="*/ 2416629 h 5214257"/>
                <a:gd name="connsiteX64" fmla="*/ 2634344 w 5791201"/>
                <a:gd name="connsiteY64" fmla="*/ 1926771 h 5214257"/>
                <a:gd name="connsiteX65" fmla="*/ 2111830 w 5791201"/>
                <a:gd name="connsiteY65" fmla="*/ 1621971 h 5214257"/>
                <a:gd name="connsiteX66" fmla="*/ 1415144 w 5791201"/>
                <a:gd name="connsiteY66" fmla="*/ 1534886 h 5214257"/>
                <a:gd name="connsiteX67" fmla="*/ 925287 w 5791201"/>
                <a:gd name="connsiteY67" fmla="*/ 1992086 h 5214257"/>
                <a:gd name="connsiteX68" fmla="*/ 1306287 w 5791201"/>
                <a:gd name="connsiteY68" fmla="*/ 1556657 h 5214257"/>
                <a:gd name="connsiteX69" fmla="*/ 1208315 w 5791201"/>
                <a:gd name="connsiteY69" fmla="*/ 1219200 h 5214257"/>
                <a:gd name="connsiteX70" fmla="*/ 1338944 w 5791201"/>
                <a:gd name="connsiteY70" fmla="*/ 1458686 h 5214257"/>
                <a:gd name="connsiteX71" fmla="*/ 2231572 w 5791201"/>
                <a:gd name="connsiteY71" fmla="*/ 1436914 h 5214257"/>
                <a:gd name="connsiteX72" fmla="*/ 2917372 w 5791201"/>
                <a:gd name="connsiteY72" fmla="*/ 1763486 h 5214257"/>
                <a:gd name="connsiteX73" fmla="*/ 2960915 w 5791201"/>
                <a:gd name="connsiteY73" fmla="*/ 1273629 h 5214257"/>
                <a:gd name="connsiteX74" fmla="*/ 3080658 w 5791201"/>
                <a:gd name="connsiteY74" fmla="*/ 674914 h 5214257"/>
                <a:gd name="connsiteX75" fmla="*/ 2612572 w 5791201"/>
                <a:gd name="connsiteY75" fmla="*/ 32657 h 5214257"/>
                <a:gd name="connsiteX76" fmla="*/ 3309258 w 5791201"/>
                <a:gd name="connsiteY76" fmla="*/ 674914 h 5214257"/>
                <a:gd name="connsiteX77" fmla="*/ 3167744 w 5791201"/>
                <a:gd name="connsiteY77" fmla="*/ 1458686 h 5214257"/>
                <a:gd name="connsiteX78" fmla="*/ 3243944 w 5791201"/>
                <a:gd name="connsiteY78" fmla="*/ 1687286 h 5214257"/>
                <a:gd name="connsiteX79" fmla="*/ 3450772 w 5791201"/>
                <a:gd name="connsiteY79" fmla="*/ 1393371 h 5214257"/>
                <a:gd name="connsiteX80" fmla="*/ 3429001 w 5791201"/>
                <a:gd name="connsiteY80" fmla="*/ 1752600 h 5214257"/>
                <a:gd name="connsiteX81" fmla="*/ 3733801 w 5791201"/>
                <a:gd name="connsiteY81" fmla="*/ 1621971 h 5214257"/>
                <a:gd name="connsiteX82" fmla="*/ 4201887 w 5791201"/>
                <a:gd name="connsiteY82" fmla="*/ 1164771 h 5214257"/>
                <a:gd name="connsiteX83" fmla="*/ 4212772 w 5791201"/>
                <a:gd name="connsiteY83" fmla="*/ 794657 h 5214257"/>
                <a:gd name="connsiteX84" fmla="*/ 5061858 w 5791201"/>
                <a:gd name="connsiteY84" fmla="*/ 0 h 521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791201" h="5214257">
                  <a:moveTo>
                    <a:pt x="2721430" y="1992086"/>
                  </a:moveTo>
                  <a:lnTo>
                    <a:pt x="2775858" y="2166257"/>
                  </a:lnTo>
                  <a:lnTo>
                    <a:pt x="2732315" y="2068286"/>
                  </a:lnTo>
                  <a:lnTo>
                    <a:pt x="2717843" y="2016599"/>
                  </a:lnTo>
                  <a:lnTo>
                    <a:pt x="2721430" y="1992086"/>
                  </a:lnTo>
                  <a:close/>
                  <a:moveTo>
                    <a:pt x="3026230" y="1643743"/>
                  </a:moveTo>
                  <a:lnTo>
                    <a:pt x="2960915" y="2013857"/>
                  </a:lnTo>
                  <a:lnTo>
                    <a:pt x="2656115" y="1796143"/>
                  </a:lnTo>
                  <a:lnTo>
                    <a:pt x="2717843" y="2016599"/>
                  </a:lnTo>
                  <a:lnTo>
                    <a:pt x="2656115" y="2438400"/>
                  </a:lnTo>
                  <a:lnTo>
                    <a:pt x="2939144" y="2547257"/>
                  </a:lnTo>
                  <a:lnTo>
                    <a:pt x="3004458" y="2764971"/>
                  </a:lnTo>
                  <a:lnTo>
                    <a:pt x="3135087" y="2612571"/>
                  </a:lnTo>
                  <a:lnTo>
                    <a:pt x="3222172" y="3026229"/>
                  </a:lnTo>
                  <a:lnTo>
                    <a:pt x="3450772" y="2612571"/>
                  </a:lnTo>
                  <a:lnTo>
                    <a:pt x="3592287" y="3004457"/>
                  </a:lnTo>
                  <a:lnTo>
                    <a:pt x="3657601" y="2688771"/>
                  </a:lnTo>
                  <a:lnTo>
                    <a:pt x="4223658" y="3015343"/>
                  </a:lnTo>
                  <a:lnTo>
                    <a:pt x="3875315" y="2220686"/>
                  </a:lnTo>
                  <a:lnTo>
                    <a:pt x="4376058" y="2209800"/>
                  </a:lnTo>
                  <a:lnTo>
                    <a:pt x="3875315" y="1948543"/>
                  </a:lnTo>
                  <a:lnTo>
                    <a:pt x="3929744" y="1665514"/>
                  </a:lnTo>
                  <a:lnTo>
                    <a:pt x="3537858" y="1948543"/>
                  </a:lnTo>
                  <a:lnTo>
                    <a:pt x="3341915" y="2046514"/>
                  </a:lnTo>
                  <a:lnTo>
                    <a:pt x="3341915" y="1709057"/>
                  </a:lnTo>
                  <a:lnTo>
                    <a:pt x="3135087" y="2024743"/>
                  </a:lnTo>
                  <a:lnTo>
                    <a:pt x="3026230" y="1643743"/>
                  </a:lnTo>
                  <a:close/>
                  <a:moveTo>
                    <a:pt x="5061858" y="0"/>
                  </a:moveTo>
                  <a:lnTo>
                    <a:pt x="4343401" y="783771"/>
                  </a:lnTo>
                  <a:lnTo>
                    <a:pt x="4343401" y="1240971"/>
                  </a:lnTo>
                  <a:lnTo>
                    <a:pt x="4027715" y="1785257"/>
                  </a:lnTo>
                  <a:lnTo>
                    <a:pt x="4365172" y="1992086"/>
                  </a:lnTo>
                  <a:lnTo>
                    <a:pt x="4680858" y="1992086"/>
                  </a:lnTo>
                  <a:lnTo>
                    <a:pt x="5094515" y="1534886"/>
                  </a:lnTo>
                  <a:lnTo>
                    <a:pt x="4833258" y="2035629"/>
                  </a:lnTo>
                  <a:lnTo>
                    <a:pt x="4996544" y="2057400"/>
                  </a:lnTo>
                  <a:lnTo>
                    <a:pt x="5410201" y="2307771"/>
                  </a:lnTo>
                  <a:lnTo>
                    <a:pt x="5791201" y="2024743"/>
                  </a:lnTo>
                  <a:lnTo>
                    <a:pt x="5388430" y="2449286"/>
                  </a:lnTo>
                  <a:lnTo>
                    <a:pt x="4909458" y="2231571"/>
                  </a:lnTo>
                  <a:lnTo>
                    <a:pt x="4604658" y="2253343"/>
                  </a:lnTo>
                  <a:lnTo>
                    <a:pt x="4158344" y="2394857"/>
                  </a:lnTo>
                  <a:lnTo>
                    <a:pt x="4321630" y="2852057"/>
                  </a:lnTo>
                  <a:lnTo>
                    <a:pt x="5508172" y="4310743"/>
                  </a:lnTo>
                  <a:lnTo>
                    <a:pt x="4114801" y="3080657"/>
                  </a:lnTo>
                  <a:lnTo>
                    <a:pt x="3744687" y="2993571"/>
                  </a:lnTo>
                  <a:lnTo>
                    <a:pt x="3875315" y="3439886"/>
                  </a:lnTo>
                  <a:lnTo>
                    <a:pt x="3995058" y="3254829"/>
                  </a:lnTo>
                  <a:lnTo>
                    <a:pt x="3875315" y="3624943"/>
                  </a:lnTo>
                  <a:lnTo>
                    <a:pt x="4278087" y="5214257"/>
                  </a:lnTo>
                  <a:lnTo>
                    <a:pt x="3418115" y="2939143"/>
                  </a:lnTo>
                  <a:lnTo>
                    <a:pt x="3048001" y="3603171"/>
                  </a:lnTo>
                  <a:lnTo>
                    <a:pt x="3037115" y="2841171"/>
                  </a:lnTo>
                  <a:lnTo>
                    <a:pt x="2525487" y="4332514"/>
                  </a:lnTo>
                  <a:lnTo>
                    <a:pt x="2677887" y="3222171"/>
                  </a:lnTo>
                  <a:lnTo>
                    <a:pt x="1121230" y="3973286"/>
                  </a:lnTo>
                  <a:lnTo>
                    <a:pt x="2754087" y="3026229"/>
                  </a:lnTo>
                  <a:lnTo>
                    <a:pt x="2852058" y="2830286"/>
                  </a:lnTo>
                  <a:lnTo>
                    <a:pt x="2862944" y="2688771"/>
                  </a:lnTo>
                  <a:lnTo>
                    <a:pt x="2612572" y="2645229"/>
                  </a:lnTo>
                  <a:lnTo>
                    <a:pt x="1665515" y="3167743"/>
                  </a:lnTo>
                  <a:lnTo>
                    <a:pt x="0" y="3004457"/>
                  </a:lnTo>
                  <a:lnTo>
                    <a:pt x="1567544" y="3048000"/>
                  </a:lnTo>
                  <a:lnTo>
                    <a:pt x="2547258" y="2416629"/>
                  </a:lnTo>
                  <a:lnTo>
                    <a:pt x="2634344" y="1926771"/>
                  </a:lnTo>
                  <a:lnTo>
                    <a:pt x="2111830" y="1621971"/>
                  </a:lnTo>
                  <a:lnTo>
                    <a:pt x="1415144" y="1534886"/>
                  </a:lnTo>
                  <a:lnTo>
                    <a:pt x="925287" y="1992086"/>
                  </a:lnTo>
                  <a:lnTo>
                    <a:pt x="1306287" y="1556657"/>
                  </a:lnTo>
                  <a:lnTo>
                    <a:pt x="1208315" y="1219200"/>
                  </a:lnTo>
                  <a:lnTo>
                    <a:pt x="1338944" y="1458686"/>
                  </a:lnTo>
                  <a:lnTo>
                    <a:pt x="2231572" y="1436914"/>
                  </a:lnTo>
                  <a:lnTo>
                    <a:pt x="2917372" y="1763486"/>
                  </a:lnTo>
                  <a:lnTo>
                    <a:pt x="2960915" y="1273629"/>
                  </a:lnTo>
                  <a:lnTo>
                    <a:pt x="3080658" y="674914"/>
                  </a:lnTo>
                  <a:lnTo>
                    <a:pt x="2612572" y="32657"/>
                  </a:lnTo>
                  <a:lnTo>
                    <a:pt x="3309258" y="674914"/>
                  </a:lnTo>
                  <a:lnTo>
                    <a:pt x="3167744" y="1458686"/>
                  </a:lnTo>
                  <a:lnTo>
                    <a:pt x="3243944" y="1687286"/>
                  </a:lnTo>
                  <a:lnTo>
                    <a:pt x="3450772" y="1393371"/>
                  </a:lnTo>
                  <a:lnTo>
                    <a:pt x="3429001" y="1752600"/>
                  </a:lnTo>
                  <a:lnTo>
                    <a:pt x="3733801" y="1621971"/>
                  </a:lnTo>
                  <a:lnTo>
                    <a:pt x="4201887" y="1164771"/>
                  </a:lnTo>
                  <a:lnTo>
                    <a:pt x="4212772" y="794657"/>
                  </a:lnTo>
                  <a:lnTo>
                    <a:pt x="5061858"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Tree>
    <p:extLst>
      <p:ext uri="{BB962C8B-B14F-4D97-AF65-F5344CB8AC3E}">
        <p14:creationId xmlns:p14="http://schemas.microsoft.com/office/powerpoint/2010/main" val="7969196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left)">
                                      <p:cBhvr>
                                        <p:cTn id="15" dur="500"/>
                                        <p:tgtEl>
                                          <p:spTgt spid="9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wipe(left)">
                                      <p:cBhvr>
                                        <p:cTn id="27" dur="500"/>
                                        <p:tgtEl>
                                          <p:spTgt spid="9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fade">
                                      <p:cBhvr>
                                        <p:cTn id="31" dur="500"/>
                                        <p:tgtEl>
                                          <p:spTgt spid="8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wipe(left)">
                                      <p:cBhvr>
                                        <p:cTn id="39" dur="500"/>
                                        <p:tgtEl>
                                          <p:spTgt spid="9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p:bldP spid="40"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10.xml><?xml version="1.0" encoding="utf-8"?>
<a:theme xmlns:a="http://schemas.openxmlformats.org/drawingml/2006/main" name="1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11.xml><?xml version="1.0" encoding="utf-8"?>
<a:theme xmlns:a="http://schemas.openxmlformats.org/drawingml/2006/main" name="1_6-30537_Envision 2016 Keynote Template">
  <a:themeElements>
    <a:clrScheme name="Custom 1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CC3E5"/>
      </a:hlink>
      <a:folHlink>
        <a:srgbClr val="954F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dirty="0" smtClean="0"/>
        </a:defPPr>
      </a:lstStyle>
    </a:txDef>
  </a:objectDefaults>
  <a:extraClrSchemeLst/>
  <a:extLst>
    <a:ext uri="{05A4C25C-085E-4340-85A3-A5531E510DB2}">
      <thm15:themeFamily xmlns:thm15="http://schemas.microsoft.com/office/thememl/2012/main" name="Microsoft_Envision_2016_Keynote_16x9_Template_033016" id="{6BB7CA33-D663-4366-BD8A-38B270669132}" vid="{152881AD-48A7-43F3-9C33-242C8A6BA4A7}"/>
    </a:ext>
  </a:extLst>
</a:theme>
</file>

<file path=ppt/theme/theme12.xml><?xml version="1.0" encoding="utf-8"?>
<a:theme xmlns:a="http://schemas.openxmlformats.org/drawingml/2006/main" name="2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13.xml><?xml version="1.0" encoding="utf-8"?>
<a:theme xmlns:a="http://schemas.openxmlformats.org/drawingml/2006/main" name="1_Drumbeat 2015 Office 365 Template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extLst>
    <a:ext uri="{05A4C25C-085E-4340-85A3-A5531E510DB2}">
      <thm15:themeFamily xmlns:thm15="http://schemas.microsoft.com/office/thememl/2012/main" name="Unofficial Office 15 template" id="{93C04A0E-1A35-42AD-82BC-375B9A984624}" vid="{382E9C0A-596C-4885-BB0A-F09C69EDAD90}"/>
    </a:ext>
  </a:extLst>
</a:theme>
</file>

<file path=ppt/theme/theme14.xml><?xml version="1.0" encoding="utf-8"?>
<a:theme xmlns:a="http://schemas.openxmlformats.org/drawingml/2006/main" name="5_5-30055_Office Template 2012 - 16x9 - White Background">
  <a:themeElements>
    <a:clrScheme name="Office Summit Template">
      <a:dk1>
        <a:srgbClr val="000000"/>
      </a:dk1>
      <a:lt1>
        <a:srgbClr val="FFFFFF"/>
      </a:lt1>
      <a:dk2>
        <a:srgbClr val="0072C6"/>
      </a:dk2>
      <a:lt2>
        <a:srgbClr val="F2F2F2"/>
      </a:lt2>
      <a:accent1>
        <a:srgbClr val="0072C6"/>
      </a:accent1>
      <a:accent2>
        <a:srgbClr val="DC3C00"/>
      </a:accent2>
      <a:accent3>
        <a:srgbClr val="007233"/>
      </a:accent3>
      <a:accent4>
        <a:srgbClr val="DD5900"/>
      </a:accent4>
      <a:accent5>
        <a:srgbClr val="68217A"/>
      </a:accent5>
      <a:accent6>
        <a:srgbClr val="008272"/>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5.xml><?xml version="1.0" encoding="utf-8"?>
<a:theme xmlns:a="http://schemas.openxmlformats.org/drawingml/2006/main" name="1_Modern Workplace Template">
  <a:themeElements>
    <a:clrScheme name="Custom 2">
      <a:dk1>
        <a:srgbClr val="000000"/>
      </a:dk1>
      <a:lt1>
        <a:srgbClr val="FFFFFF"/>
      </a:lt1>
      <a:dk2>
        <a:srgbClr val="D83B01"/>
      </a:dk2>
      <a:lt2>
        <a:srgbClr val="797A7D"/>
      </a:lt2>
      <a:accent1>
        <a:srgbClr val="D83B01"/>
      </a:accent1>
      <a:accent2>
        <a:srgbClr val="FF8C00"/>
      </a:accent2>
      <a:accent3>
        <a:srgbClr val="FFB900"/>
      </a:accent3>
      <a:accent4>
        <a:srgbClr val="008272"/>
      </a:accent4>
      <a:accent5>
        <a:srgbClr val="00188F"/>
      </a:accent5>
      <a:accent6>
        <a:srgbClr val="0078D7"/>
      </a:accent6>
      <a:hlink>
        <a:srgbClr val="D83B01"/>
      </a:hlink>
      <a:folHlink>
        <a:srgbClr val="D83B01"/>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16.xml><?xml version="1.0" encoding="utf-8"?>
<a:theme xmlns:a="http://schemas.openxmlformats.org/drawingml/2006/main" name="1_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17.xml><?xml version="1.0" encoding="utf-8"?>
<a:theme xmlns:a="http://schemas.openxmlformats.org/drawingml/2006/main" name="2_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18.xml><?xml version="1.0" encoding="utf-8"?>
<a:theme xmlns:a="http://schemas.openxmlformats.org/drawingml/2006/main" name="2_6-30537_Envision 2016 Keynote Template">
  <a:themeElements>
    <a:clrScheme name="Custom 1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CC3E5"/>
      </a:hlink>
      <a:folHlink>
        <a:srgbClr val="954F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dirty="0" smtClean="0"/>
        </a:defPPr>
      </a:lstStyle>
    </a:txDef>
  </a:objectDefaults>
  <a:extraClrSchemeLst/>
  <a:extLst>
    <a:ext uri="{05A4C25C-085E-4340-85A3-A5531E510DB2}">
      <thm15:themeFamily xmlns:thm15="http://schemas.microsoft.com/office/thememl/2012/main" name="Microsoft_Envision_2016_Keynote_16x9_Template_033016" id="{6BB7CA33-D663-4366-BD8A-38B270669132}" vid="{152881AD-48A7-43F3-9C33-242C8A6BA4A7}"/>
    </a:ext>
  </a:extLst>
</a:theme>
</file>

<file path=ppt/theme/theme19.xml><?xml version="1.0" encoding="utf-8"?>
<a:theme xmlns:a="http://schemas.openxmlformats.org/drawingml/2006/main" name="6-30537_Envision 2016 Keynote Template">
  <a:themeElements>
    <a:clrScheme name="Envision 2016 General Colors">
      <a:dk1>
        <a:srgbClr val="505050"/>
      </a:dk1>
      <a:lt1>
        <a:srgbClr val="FFFFFF"/>
      </a:lt1>
      <a:dk2>
        <a:srgbClr val="107C10"/>
      </a:dk2>
      <a:lt2>
        <a:srgbClr val="F8F8F8"/>
      </a:lt2>
      <a:accent1>
        <a:srgbClr val="002050"/>
      </a:accent1>
      <a:accent2>
        <a:srgbClr val="107C10"/>
      </a:accent2>
      <a:accent3>
        <a:srgbClr val="BAD80A"/>
      </a:accent3>
      <a:accent4>
        <a:srgbClr val="0078D7"/>
      </a:accent4>
      <a:accent5>
        <a:srgbClr val="505050"/>
      </a:accent5>
      <a:accent6>
        <a:srgbClr val="747474"/>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Envision_2016_Keynote_16x9_Template_033016" id="{6BB7CA33-D663-4366-BD8A-38B270669132}" vid="{152881AD-48A7-43F3-9C33-242C8A6BA4A7}"/>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FAEA17D4-DBCC-4BD5-B2C9-898528806C08}"/>
    </a:ext>
  </a:extLst>
</a:theme>
</file>

<file path=ppt/theme/theme20.xml><?xml version="1.0" encoding="utf-8"?>
<a:theme xmlns:a="http://schemas.openxmlformats.org/drawingml/2006/main" name="3_6-30537_Envision 2016 Keynote Template">
  <a:themeElements>
    <a:clrScheme name="Custom 1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9CC3E5"/>
      </a:hlink>
      <a:folHlink>
        <a:srgbClr val="954F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dirty="0" smtClean="0"/>
        </a:defPPr>
      </a:lstStyle>
    </a:txDef>
  </a:objectDefaults>
  <a:extraClrSchemeLst/>
  <a:extLst>
    <a:ext uri="{05A4C25C-085E-4340-85A3-A5531E510DB2}">
      <thm15:themeFamily xmlns:thm15="http://schemas.microsoft.com/office/thememl/2012/main" name="Microsoft_Envision_2016_Keynote_16x9_Template_033016" id="{6BB7CA33-D663-4366-BD8A-38B270669132}" vid="{152881AD-48A7-43F3-9C33-242C8A6BA4A7}"/>
    </a:ext>
  </a:extLst>
</a:theme>
</file>

<file path=ppt/theme/theme21.xml><?xml version="1.0" encoding="utf-8"?>
<a:theme xmlns:a="http://schemas.openxmlformats.org/drawingml/2006/main" name="3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22.xml><?xml version="1.0" encoding="utf-8"?>
<a:theme xmlns:a="http://schemas.openxmlformats.org/drawingml/2006/main" name="6_5-30055_Office Template 2012 - 16x9 - White Background">
  <a:themeElements>
    <a:clrScheme name="Office Summit Template">
      <a:dk1>
        <a:srgbClr val="000000"/>
      </a:dk1>
      <a:lt1>
        <a:srgbClr val="FFFFFF"/>
      </a:lt1>
      <a:dk2>
        <a:srgbClr val="0072C6"/>
      </a:dk2>
      <a:lt2>
        <a:srgbClr val="F2F2F2"/>
      </a:lt2>
      <a:accent1>
        <a:srgbClr val="0072C6"/>
      </a:accent1>
      <a:accent2>
        <a:srgbClr val="DC3C00"/>
      </a:accent2>
      <a:accent3>
        <a:srgbClr val="007233"/>
      </a:accent3>
      <a:accent4>
        <a:srgbClr val="DD5900"/>
      </a:accent4>
      <a:accent5>
        <a:srgbClr val="68217A"/>
      </a:accent5>
      <a:accent6>
        <a:srgbClr val="008272"/>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23.xml><?xml version="1.0" encoding="utf-8"?>
<a:theme xmlns:a="http://schemas.openxmlformats.org/drawingml/2006/main" name="3_7-30269_Server &amp; Tools Business_16x9">
  <a:themeElements>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24.xml><?xml version="1.0" encoding="utf-8"?>
<a:theme xmlns:a="http://schemas.openxmlformats.org/drawingml/2006/main" name="4_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25.xml><?xml version="1.0" encoding="utf-8"?>
<a:theme xmlns:a="http://schemas.openxmlformats.org/drawingml/2006/main" name="1_WHITE TEMPLATE">
  <a:themeElements>
    <a:clrScheme name="Custom 1">
      <a:dk1>
        <a:srgbClr val="505050"/>
      </a:dk1>
      <a:lt1>
        <a:srgbClr val="FFFFFF"/>
      </a:lt1>
      <a:dk2>
        <a:srgbClr val="0078D7"/>
      </a:dk2>
      <a:lt2>
        <a:srgbClr val="505050"/>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WHITE_Oct_2014.potx" id="{4F09737C-ADEF-4314-AB56-4A518DF7B933}" vid="{87A94877-8473-4FD7-A13A-DB9D3F7775DC}"/>
    </a:ext>
  </a:extLst>
</a:theme>
</file>

<file path=ppt/theme/theme26.xml><?xml version="1.0" encoding="utf-8"?>
<a:theme xmlns:a="http://schemas.openxmlformats.org/drawingml/2006/main" name="5-50033_TR23_BO_CT_Template">
  <a:themeElements>
    <a:clrScheme name="TR23">
      <a:dk1>
        <a:srgbClr val="505050"/>
      </a:dk1>
      <a:lt1>
        <a:srgbClr val="FFFFFF"/>
      </a:lt1>
      <a:dk2>
        <a:srgbClr val="0078D7"/>
      </a:dk2>
      <a:lt2>
        <a:srgbClr val="F8F8F8"/>
      </a:lt2>
      <a:accent1>
        <a:srgbClr val="D83B01"/>
      </a:accent1>
      <a:accent2>
        <a:srgbClr val="0078D7"/>
      </a:accent2>
      <a:accent3>
        <a:srgbClr val="BAD80A"/>
      </a:accent3>
      <a:accent4>
        <a:srgbClr val="FFB900"/>
      </a:accent4>
      <a:accent5>
        <a:srgbClr val="5C2D91"/>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23_BO_CT_Template.potx [Read-Only]" id="{1530D5E8-20CA-4CF3-8212-8BA00317751E}" vid="{ACFB5AF2-7E03-452D-A202-569D7361D7E7}"/>
    </a:ext>
  </a:extLst>
</a:theme>
</file>

<file path=ppt/theme/theme27.xml><?xml version="1.0" encoding="utf-8"?>
<a:theme xmlns:a="http://schemas.openxmlformats.org/drawingml/2006/main" name="5_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28.xml><?xml version="1.0" encoding="utf-8"?>
<a:theme xmlns:a="http://schemas.openxmlformats.org/drawingml/2006/main" name="6_7-30269_Server &amp; Tools Business_16x9">
  <a:themeElements>
    <a:clrScheme name="Custom 2">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004ABB"/>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29.xml><?xml version="1.0" encoding="utf-8"?>
<a:theme xmlns:a="http://schemas.openxmlformats.org/drawingml/2006/main" name="3_5-30551_TR19_BO_CT_Template">
  <a:themeElements>
    <a:clrScheme name="TR19 - BO">
      <a:dk1>
        <a:srgbClr val="505050"/>
      </a:dk1>
      <a:lt1>
        <a:srgbClr val="FFFFFF"/>
      </a:lt1>
      <a:dk2>
        <a:srgbClr val="0072C6"/>
      </a:dk2>
      <a:lt2>
        <a:srgbClr val="D2D2D2"/>
      </a:lt2>
      <a:accent1>
        <a:srgbClr val="DC3C00"/>
      </a:accent1>
      <a:accent2>
        <a:srgbClr val="0072C6"/>
      </a:accent2>
      <a:accent3>
        <a:srgbClr val="7FBA00"/>
      </a:accent3>
      <a:accent4>
        <a:srgbClr val="FCD116"/>
      </a:accent4>
      <a:accent5>
        <a:srgbClr val="68217A"/>
      </a:accent5>
      <a:accent6>
        <a:srgbClr val="002050"/>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175">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9_BO_CT_Template.potx [Read-Only]" id="{8EACFB5C-FC1E-414C-8AC2-6627A332A0AA}" vid="{9F8FB16B-782B-482C-A684-7ABB3687AC9F}"/>
    </a:ext>
  </a:extLst>
</a:theme>
</file>

<file path=ppt/theme/theme3.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CD0BEC05-913A-4A4A-B174-12DECD18D25B}"/>
    </a:ext>
  </a:extLst>
</a:theme>
</file>

<file path=ppt/theme/theme30.xml><?xml version="1.0" encoding="utf-8"?>
<a:theme xmlns:a="http://schemas.openxmlformats.org/drawingml/2006/main" name="7_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31.xml><?xml version="1.0" encoding="utf-8"?>
<a:theme xmlns:a="http://schemas.openxmlformats.org/drawingml/2006/main" name="WHITE TEMPLATE">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3.potx" id="{4977ACAC-262E-428F-B2B5-F9AD02AFA5D4}" vid="{424674A7-235D-4F60-B609-DCDE12235BCE}"/>
    </a:ext>
  </a:extLst>
</a:theme>
</file>

<file path=ppt/theme/theme32.xml><?xml version="1.0" encoding="utf-8"?>
<a:theme xmlns:a="http://schemas.openxmlformats.org/drawingml/2006/main" name="4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33.xml><?xml version="1.0" encoding="utf-8"?>
<a:theme xmlns:a="http://schemas.openxmlformats.org/drawingml/2006/main" name="8_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34.xml><?xml version="1.0" encoding="utf-8"?>
<a:theme xmlns:a="http://schemas.openxmlformats.org/drawingml/2006/main" name="1_3CMG_MarketResearch_template_White_16-9_internalUse">
  <a:themeElements>
    <a:clrScheme name="Custom 40">
      <a:dk1>
        <a:srgbClr val="505050"/>
      </a:dk1>
      <a:lt1>
        <a:srgbClr val="FFFFFF"/>
      </a:lt1>
      <a:dk2>
        <a:srgbClr val="0072C6"/>
      </a:dk2>
      <a:lt2>
        <a:srgbClr val="D2D2D2"/>
      </a:lt2>
      <a:accent1>
        <a:srgbClr val="0072C6"/>
      </a:accent1>
      <a:accent2>
        <a:srgbClr val="00B294"/>
      </a:accent2>
      <a:accent3>
        <a:srgbClr val="68217A"/>
      </a:accent3>
      <a:accent4>
        <a:srgbClr val="BAD80A"/>
      </a:accent4>
      <a:accent5>
        <a:srgbClr val="EC008C"/>
      </a:accent5>
      <a:accent6>
        <a:srgbClr val="FF8C00"/>
      </a:accent6>
      <a:hlink>
        <a:srgbClr val="002A4A"/>
      </a:hlink>
      <a:folHlink>
        <a:srgbClr val="003963"/>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6"/>
          </a:solidFill>
          <a:headEnd type="none"/>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RSA_AR_PreBrief_AzureSecurity Center" id="{DF4503D1-F9B8-42FC-B0B6-C2239586CF8C}" vid="{596D8E7F-C70C-46FC-BB55-D1E56F4C26BF}"/>
    </a:ext>
  </a:extLst>
</a:theme>
</file>

<file path=ppt/theme/theme35.xml><?xml version="1.0" encoding="utf-8"?>
<a:theme xmlns:a="http://schemas.openxmlformats.org/drawingml/2006/main" name="5_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FAEA17D4-DBCC-4BD5-B2C9-898528806C08}"/>
    </a:ext>
  </a:extLst>
</a:theme>
</file>

<file path=ppt/theme/theme5.xml><?xml version="1.0" encoding="utf-8"?>
<a:theme xmlns:a="http://schemas.openxmlformats.org/drawingml/2006/main" name="LIGHT COLOR TEMPLATE">
  <a:themeElements>
    <a:clrScheme name="Custom 19">
      <a:dk1>
        <a:srgbClr val="505050"/>
      </a:dk1>
      <a:lt1>
        <a:srgbClr val="FFFFFF"/>
      </a:lt1>
      <a:dk2>
        <a:srgbClr val="0078D7"/>
      </a:dk2>
      <a:lt2>
        <a:srgbClr val="EAEAEA"/>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SVID_TT_BRAND_16-9_LIGHT_Oct_2014.potx" id="{01585BF9-DAFB-4D05-AB61-D5E973BF12D0}" vid="{F7B22F6B-F826-443B-8C90-7F7D36D644D5}"/>
    </a:ext>
  </a:extLst>
</a:theme>
</file>

<file path=ppt/theme/theme6.xml><?xml version="1.0" encoding="utf-8"?>
<a:theme xmlns:a="http://schemas.openxmlformats.org/drawingml/2006/main" name="1_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08B3FEDF-27CE-477E-A1F2-9805036CC047}" vid="{FAEA17D4-DBCC-4BD5-B2C9-898528806C08}"/>
    </a:ext>
  </a:extLst>
</a:theme>
</file>

<file path=ppt/theme/theme7.xml><?xml version="1.0" encoding="utf-8"?>
<a:theme xmlns:a="http://schemas.openxmlformats.org/drawingml/2006/main" name="5-30550_MGX_FY15_Breakout_LIGHT_Template">
  <a:themeElements>
    <a:clrScheme name="MGX FY15">
      <a:dk1>
        <a:srgbClr val="505050"/>
      </a:dk1>
      <a:lt1>
        <a:srgbClr val="FFFFFF"/>
      </a:lt1>
      <a:dk2>
        <a:srgbClr val="002050"/>
      </a:dk2>
      <a:lt2>
        <a:srgbClr val="D2D2D2"/>
      </a:lt2>
      <a:accent1>
        <a:srgbClr val="0072C6"/>
      </a:accent1>
      <a:accent2>
        <a:srgbClr val="FFB900"/>
      </a:accent2>
      <a:accent3>
        <a:srgbClr val="002050"/>
      </a:accent3>
      <a:accent4>
        <a:srgbClr val="008272"/>
      </a:accent4>
      <a:accent5>
        <a:srgbClr val="68217A"/>
      </a:accent5>
      <a:accent6>
        <a:srgbClr val="00188F"/>
      </a:accent6>
      <a:hlink>
        <a:srgbClr val="008272"/>
      </a:hlink>
      <a:folHlink>
        <a:srgbClr val="00827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GXFY15_Breakout_LIGHT_Template" id="{C7F5A80C-238D-402C-9E13-BF8E67C1B151}" vid="{10F8521C-ECF0-4418-BE33-4C62F15C05BE}"/>
    </a:ext>
  </a:extLst>
</a:theme>
</file>

<file path=ppt/theme/theme8.xml><?xml version="1.0" encoding="utf-8"?>
<a:theme xmlns:a="http://schemas.openxmlformats.org/drawingml/2006/main" name="USE 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 id="{09987D5C-BEC3-4677-B350-E7C6A8E30E2D}" vid="{B6FEB1F0-4297-4FF5-BE1F-E72DCB0B70B2}"/>
    </a:ext>
  </a:extLst>
</a:theme>
</file>

<file path=ppt/theme/theme9.xml><?xml version="1.0" encoding="utf-8"?>
<a:theme xmlns:a="http://schemas.openxmlformats.org/drawingml/2006/main" name="7-30269_Server &amp; Tools Business_16x9">
  <a:themeElements>
    <a:clrScheme name="00B294">
      <a:dk1>
        <a:srgbClr val="505050"/>
      </a:dk1>
      <a:lt1>
        <a:srgbClr val="FFFFFF"/>
      </a:lt1>
      <a:dk2>
        <a:srgbClr val="000000"/>
      </a:dk2>
      <a:lt2>
        <a:srgbClr val="D2D2D2"/>
      </a:lt2>
      <a:accent1>
        <a:srgbClr val="002050"/>
      </a:accent1>
      <a:accent2>
        <a:srgbClr val="0078D7"/>
      </a:accent2>
      <a:accent3>
        <a:srgbClr val="00B294"/>
      </a:accent3>
      <a:accent4>
        <a:srgbClr val="D2D2D2"/>
      </a:accent4>
      <a:accent5>
        <a:srgbClr val="737373"/>
      </a:accent5>
      <a:accent6>
        <a:srgbClr val="505050"/>
      </a:accent6>
      <a:hlink>
        <a:srgbClr val="FFFFFF"/>
      </a:hlink>
      <a:folHlink>
        <a:srgbClr val="96969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Override1.xml><?xml version="1.0" encoding="utf-8"?>
<a:themeOverride xmlns:a="http://schemas.openxmlformats.org/drawingml/2006/main">
  <a:clrScheme name="Custom 11">
    <a:dk1>
      <a:srgbClr val="505050"/>
    </a:dk1>
    <a:lt1>
      <a:srgbClr val="FFFFFF"/>
    </a:lt1>
    <a:dk2>
      <a:srgbClr val="505050"/>
    </a:dk2>
    <a:lt2>
      <a:srgbClr val="969696"/>
    </a:lt2>
    <a:accent1>
      <a:srgbClr val="002050"/>
    </a:accent1>
    <a:accent2>
      <a:srgbClr val="0072C6"/>
    </a:accent2>
    <a:accent3>
      <a:srgbClr val="442359"/>
    </a:accent3>
    <a:accent4>
      <a:srgbClr val="68217A"/>
    </a:accent4>
    <a:accent5>
      <a:srgbClr val="DC3C00"/>
    </a:accent5>
    <a:accent6>
      <a:srgbClr val="FF8C00"/>
    </a:accent6>
    <a:hlink>
      <a:srgbClr val="FFFFFF"/>
    </a:hlink>
    <a:folHlink>
      <a:srgbClr val="969696"/>
    </a:folHlink>
  </a:clrScheme>
</a:themeOverride>
</file>

<file path=ppt/theme/themeOverride2.xml><?xml version="1.0" encoding="utf-8"?>
<a:themeOverride xmlns:a="http://schemas.openxmlformats.org/drawingml/2006/main">
  <a:clrScheme name="Custom 8">
    <a:dk1>
      <a:srgbClr val="505050"/>
    </a:dk1>
    <a:lt1>
      <a:srgbClr val="FFFFFF"/>
    </a:lt1>
    <a:dk2>
      <a:srgbClr val="002050"/>
    </a:dk2>
    <a:lt2>
      <a:srgbClr val="00BCF2"/>
    </a:lt2>
    <a:accent1>
      <a:srgbClr val="002050"/>
    </a:accent1>
    <a:accent2>
      <a:srgbClr val="B4009E"/>
    </a:accent2>
    <a:accent3>
      <a:srgbClr val="0078D7"/>
    </a:accent3>
    <a:accent4>
      <a:srgbClr val="5C2D91"/>
    </a:accent4>
    <a:accent5>
      <a:srgbClr val="107C10"/>
    </a:accent5>
    <a:accent6>
      <a:srgbClr val="D83B01"/>
    </a:accent6>
    <a:hlink>
      <a:srgbClr val="0078D7"/>
    </a:hlink>
    <a:folHlink>
      <a:srgbClr val="0078D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D20DA61F5394C14385E171147EEA2956" ma:contentTypeVersion="4" ma:contentTypeDescription="Opret et nyt dokument." ma:contentTypeScope="" ma:versionID="4eccc19202f70bcacb22ca5237061ca6">
  <xsd:schema xmlns:xsd="http://www.w3.org/2001/XMLSchema" xmlns:xs="http://www.w3.org/2001/XMLSchema" xmlns:p="http://schemas.microsoft.com/office/2006/metadata/properties" xmlns:ns2="bb1e5f98-3df2-4ef2-b76e-f93421fe1240" targetNamespace="http://schemas.microsoft.com/office/2006/metadata/properties" ma:root="true" ma:fieldsID="e06e764dcc61716387a7c08a6510f6ac" ns2:_="">
    <xsd:import namespace="bb1e5f98-3df2-4ef2-b76e-f93421fe124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1e5f98-3df2-4ef2-b76e-f93421fe1240"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description="" ma:internalName="SharedWithDetails" ma:readOnly="true">
      <xsd:simpleType>
        <xsd:restriction base="dms:Note">
          <xsd:maxLength value="255"/>
        </xsd:restriction>
      </xsd:simpleType>
    </xsd:element>
    <xsd:element name="LastSharedByUser" ma:index="10" nillable="true" ma:displayName="Sidst delt efter bruger" ma:description="" ma:internalName="LastSharedByUser" ma:readOnly="true">
      <xsd:simpleType>
        <xsd:restriction base="dms:Note">
          <xsd:maxLength value="255"/>
        </xsd:restriction>
      </xsd:simpleType>
    </xsd:element>
    <xsd:element name="LastSharedByTime" ma:index="11" nillable="true" ma:displayName="Sidst delt efter tid"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b1e5f98-3df2-4ef2-b76e-f93421fe1240"/>
    <ds:schemaRef ds:uri="http://www.w3.org/XML/1998/namespace"/>
    <ds:schemaRef ds:uri="http://purl.org/dc/dcmitype/"/>
  </ds:schemaRefs>
</ds:datastoreItem>
</file>

<file path=customXml/itemProps2.xml><?xml version="1.0" encoding="utf-8"?>
<ds:datastoreItem xmlns:ds="http://schemas.openxmlformats.org/officeDocument/2006/customXml" ds:itemID="{82D88E0E-63B6-48D3-A0BF-3139CB8C94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1e5f98-3df2-4ef2-b76e-f93421fe12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Microsoft_Ignite_2016_16x9_Template</Template>
  <TotalTime>10264</TotalTime>
  <Words>6269</Words>
  <Application>Microsoft Office PowerPoint</Application>
  <PresentationFormat>Custom</PresentationFormat>
  <Paragraphs>888</Paragraphs>
  <Slides>80</Slides>
  <Notes>80</Notes>
  <HiddenSlides>2</HiddenSlides>
  <MMClips>1</MMClips>
  <ScaleCrop>false</ScaleCrop>
  <HeadingPairs>
    <vt:vector size="8" baseType="variant">
      <vt:variant>
        <vt:lpstr>Fonts Used</vt:lpstr>
      </vt:variant>
      <vt:variant>
        <vt:i4>16</vt:i4>
      </vt:variant>
      <vt:variant>
        <vt:lpstr>Theme</vt:lpstr>
      </vt:variant>
      <vt:variant>
        <vt:i4>35</vt:i4>
      </vt:variant>
      <vt:variant>
        <vt:lpstr>Embedded OLE Servers</vt:lpstr>
      </vt:variant>
      <vt:variant>
        <vt:i4>1</vt:i4>
      </vt:variant>
      <vt:variant>
        <vt:lpstr>Slide Titles</vt:lpstr>
      </vt:variant>
      <vt:variant>
        <vt:i4>80</vt:i4>
      </vt:variant>
    </vt:vector>
  </HeadingPairs>
  <TitlesOfParts>
    <vt:vector size="132" baseType="lpstr">
      <vt:lpstr>ＭＳ Ｐゴシック</vt:lpstr>
      <vt:lpstr>Arial</vt:lpstr>
      <vt:lpstr>Calibri</vt:lpstr>
      <vt:lpstr>Consolas</vt:lpstr>
      <vt:lpstr>montserrat</vt:lpstr>
      <vt:lpstr>Segoe Light</vt:lpstr>
      <vt:lpstr>Segoe Pro Display Semibold</vt:lpstr>
      <vt:lpstr>Segoe Pro Light</vt:lpstr>
      <vt:lpstr>Segoe Semibold</vt:lpstr>
      <vt:lpstr>Segoe UI</vt:lpstr>
      <vt:lpstr>Segoe UI Black</vt:lpstr>
      <vt:lpstr>Segoe UI Light</vt:lpstr>
      <vt:lpstr>Segoe UI Semibold</vt:lpstr>
      <vt:lpstr>Segoe UI Semilight</vt:lpstr>
      <vt:lpstr>Times New Roman</vt:lpstr>
      <vt:lpstr>Wingdings</vt:lpstr>
      <vt:lpstr>5-50002_Ignite_Breakout_Template</vt:lpstr>
      <vt:lpstr>6-30537_Envision 2016 Concurrent Template_Dark</vt:lpstr>
      <vt:lpstr>5-50002_Ignite_Breakout_Template</vt:lpstr>
      <vt:lpstr>6-30537_Envision 2016 Concurrent Template_Dark</vt:lpstr>
      <vt:lpstr>LIGHT COLOR TEMPLATE</vt:lpstr>
      <vt:lpstr>1_6-30537_Envision 2016 Concurrent Template_Dark</vt:lpstr>
      <vt:lpstr>5-30550_MGX_FY15_Breakout_LIGHT_Template</vt:lpstr>
      <vt:lpstr>USE 6-50001_WPC 2016 Breakout Template</vt:lpstr>
      <vt:lpstr>7-30269_Server &amp; Tools Business_16x9</vt:lpstr>
      <vt:lpstr>1_LIGHT COLOR TEMPLATE</vt:lpstr>
      <vt:lpstr>1_6-30537_Envision 2016 Keynote Template</vt:lpstr>
      <vt:lpstr>2_LIGHT COLOR TEMPLATE</vt:lpstr>
      <vt:lpstr>1_Drumbeat 2015 Office 365 Template - 16x9 - White Background</vt:lpstr>
      <vt:lpstr>5_5-30055_Office Template 2012 - 16x9 - White Background</vt:lpstr>
      <vt:lpstr>1_Modern Workplace Template</vt:lpstr>
      <vt:lpstr>1_7-30269_Server &amp; Tools Business_16x9</vt:lpstr>
      <vt:lpstr>2_7-30269_Server &amp; Tools Business_16x9</vt:lpstr>
      <vt:lpstr>2_6-30537_Envision 2016 Keynote Template</vt:lpstr>
      <vt:lpstr>6-30537_Envision 2016 Keynote Template</vt:lpstr>
      <vt:lpstr>3_6-30537_Envision 2016 Keynote Template</vt:lpstr>
      <vt:lpstr>3_LIGHT COLOR TEMPLATE</vt:lpstr>
      <vt:lpstr>6_5-30055_Office Template 2012 - 16x9 - White Background</vt:lpstr>
      <vt:lpstr>3_7-30269_Server &amp; Tools Business_16x9</vt:lpstr>
      <vt:lpstr>4_7-30269_Server &amp; Tools Business_16x9</vt:lpstr>
      <vt:lpstr>1_WHITE TEMPLATE</vt:lpstr>
      <vt:lpstr>5-50033_TR23_BO_CT_Template</vt:lpstr>
      <vt:lpstr>5_7-30269_Server &amp; Tools Business_16x9</vt:lpstr>
      <vt:lpstr>6_7-30269_Server &amp; Tools Business_16x9</vt:lpstr>
      <vt:lpstr>3_5-30551_TR19_BO_CT_Template</vt:lpstr>
      <vt:lpstr>7_7-30269_Server &amp; Tools Business_16x9</vt:lpstr>
      <vt:lpstr>WHITE TEMPLATE</vt:lpstr>
      <vt:lpstr>4_LIGHT COLOR TEMPLATE</vt:lpstr>
      <vt:lpstr>8_7-30269_Server &amp; Tools Business_16x9</vt:lpstr>
      <vt:lpstr>1_3CMG_MarketResearch_template_White_16-9_internalUse</vt:lpstr>
      <vt:lpstr>5_LIGHT COLOR TEMPLATE</vt:lpstr>
      <vt:lpstr>think-cell Slide</vt:lpstr>
      <vt:lpstr>Security in a mobile-first,  cloud-first world</vt:lpstr>
      <vt:lpstr>PowerPoint Presentation</vt:lpstr>
      <vt:lpstr>Cybersecurity is  the #1 priority</vt:lpstr>
      <vt:lpstr>PowerPoint Presentation</vt:lpstr>
      <vt:lpstr>PowerPoint Presentation</vt:lpstr>
      <vt:lpstr>Maximum Security </vt:lpstr>
      <vt:lpstr>PowerPoint Presentation</vt:lpstr>
      <vt:lpstr>PowerPoint Presentation</vt:lpstr>
      <vt:lpstr>THE ANATOMY OF AN ATTACK</vt:lpstr>
      <vt:lpstr>PowerPoint Presentation</vt:lpstr>
      <vt:lpstr>Cybersecurity. In the news. In the boardroom.</vt:lpstr>
      <vt:lpstr>PowerPoint Presentation</vt:lpstr>
      <vt:lpstr>Enterprise Mobility + Security</vt:lpstr>
      <vt:lpstr>How much control do YOU have?</vt:lpstr>
      <vt:lpstr>Key challenges for cloud adoption</vt:lpstr>
      <vt:lpstr>PowerPoint Presentation</vt:lpstr>
      <vt:lpstr>PowerPoint Presentation</vt:lpstr>
      <vt:lpstr>PowerPoint Presentation</vt:lpstr>
      <vt:lpstr>PowerPoint Presentation</vt:lpstr>
      <vt:lpstr>PowerPoint Presentation</vt:lpstr>
      <vt:lpstr>Root cause of +75%  of intrusions:</vt:lpstr>
      <vt:lpstr>PowerPoint Presentation</vt:lpstr>
      <vt:lpstr> Access your app portfolio, stay secure, be efficient</vt:lpstr>
      <vt:lpstr>Conditional access, beyond device state checks</vt:lpstr>
      <vt:lpstr>A more productive, more secure access experience </vt:lpstr>
      <vt:lpstr>Single sign-on to Office 365 and all other applications </vt:lpstr>
      <vt:lpstr>Monitor, assess, and protect Identity</vt:lpstr>
      <vt:lpstr>Manage privileged identities</vt:lpstr>
      <vt:lpstr>More convenience, less cost with self-service options </vt:lpstr>
      <vt:lpstr>PowerPoint Presentation</vt:lpstr>
      <vt:lpstr>PowerPoint Presentation</vt:lpstr>
      <vt:lpstr>PowerPoint Presentation</vt:lpstr>
      <vt:lpstr>PowerPoint Presentation</vt:lpstr>
      <vt:lpstr>PowerPoint Presentation</vt:lpstr>
      <vt:lpstr>Comprehensively manage and protect Office Mobile apps</vt:lpstr>
      <vt:lpstr>Protect with and  without enrollment</vt:lpstr>
      <vt:lpstr>PowerPoint Presentation</vt:lpstr>
      <vt:lpstr>Safe attachment—experience</vt:lpstr>
      <vt:lpstr>Safe links—experience</vt:lpstr>
      <vt:lpstr>Do you know where your information is?</vt:lpstr>
      <vt:lpstr>The evolution of Information Protection</vt:lpstr>
      <vt:lpstr>PowerPoint Presentation</vt:lpstr>
      <vt:lpstr>Collaboration: monitor shared files, respond to potential leaks</vt:lpstr>
      <vt:lpstr>Recommended classification - example</vt:lpstr>
      <vt:lpstr>User-driven classification - example</vt:lpstr>
      <vt:lpstr>DLP actions based on labels</vt:lpstr>
      <vt:lpstr>SPO columns based on labels</vt:lpstr>
      <vt:lpstr>Respond</vt:lpstr>
      <vt:lpstr>Assume breach</vt:lpstr>
      <vt:lpstr>PowerPoint Presentation</vt:lpstr>
      <vt:lpstr>How Microsoft Advanced Threat Analytics works</vt:lpstr>
      <vt:lpstr>PowerPoint Presentation</vt:lpstr>
      <vt:lpstr>PowerPoint Presentation</vt:lpstr>
      <vt:lpstr>Microsoft Cloud App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do next?</vt:lpstr>
      <vt:lpstr>Enterprise Mobility + Security</vt:lpstr>
      <vt:lpstr>PowerPoint Presentation</vt:lpstr>
      <vt:lpstr>Thank You!</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 and manage your digital transformation</dc:title>
  <dc:subject>&lt;Speech title here&gt;</dc:subject>
  <dc:creator>Ben Hawken</dc:creator>
  <cp:keywords>Microsoft Ignite 2016</cp:keywords>
  <dc:description>Template: Mitchell Derrey, Silverfox Productions_x000d_
Formatting: _x000d_
Audience Type:</dc:description>
  <cp:lastModifiedBy>Mina Nagy</cp:lastModifiedBy>
  <cp:revision>353</cp:revision>
  <dcterms:created xsi:type="dcterms:W3CDTF">2016-08-31T16:13:11Z</dcterms:created>
  <dcterms:modified xsi:type="dcterms:W3CDTF">2017-05-07T19:04:42Z</dcterms:modified>
  <cp:category>Microsoft Ignite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0x010100D20DA61F5394C14385E171147EEA2956</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y fmtid="{D5CDD505-2E9C-101B-9397-08002B2CF9AE}" pid="14" name="MSIP_Label_f42aa342-8706-4288-bd11-ebb85995028c_Enabled">
    <vt:lpwstr>True</vt:lpwstr>
  </property>
  <property fmtid="{D5CDD505-2E9C-101B-9397-08002B2CF9AE}" pid="15" name="MSIP_Label_f42aa342-8706-4288-bd11-ebb85995028c_Ref">
    <vt:lpwstr>https://rmsibizaapiprod.cloudapp.net/api/policy\f8b1cea4-6b5a-4c2a-8108-dc03224ab8b1</vt:lpwstr>
  </property>
  <property fmtid="{D5CDD505-2E9C-101B-9397-08002B2CF9AE}" pid="16" name="MSIP_Label_f42aa342-8706-4288-bd11-ebb85995028c_AssignedBy">
    <vt:lpwstr>bradand@microsoft.com</vt:lpwstr>
  </property>
  <property fmtid="{D5CDD505-2E9C-101B-9397-08002B2CF9AE}" pid="17" name="MSIP_Label_f42aa342-8706-4288-bd11-ebb85995028c_DateCreated">
    <vt:lpwstr>2016-08-31T11:19:41.8036640-07:00</vt:lpwstr>
  </property>
  <property fmtid="{D5CDD505-2E9C-101B-9397-08002B2CF9AE}" pid="18" name="MSIP_Label_f42aa342-8706-4288-bd11-ebb85995028c_Extended_MSFT_Method">
    <vt:lpwstr>Automatic</vt:lpwstr>
  </property>
</Properties>
</file>